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4" r:id="rId3"/>
    <p:sldMasterId id="2147483726" r:id="rId4"/>
  </p:sldMasterIdLst>
  <p:notesMasterIdLst>
    <p:notesMasterId r:id="rId22"/>
  </p:notesMasterIdLst>
  <p:sldIdLst>
    <p:sldId id="262" r:id="rId5"/>
    <p:sldId id="260" r:id="rId6"/>
    <p:sldId id="327" r:id="rId7"/>
    <p:sldId id="282" r:id="rId8"/>
    <p:sldId id="283" r:id="rId9"/>
    <p:sldId id="289" r:id="rId10"/>
    <p:sldId id="284" r:id="rId11"/>
    <p:sldId id="285" r:id="rId12"/>
    <p:sldId id="290" r:id="rId13"/>
    <p:sldId id="291" r:id="rId14"/>
    <p:sldId id="328" r:id="rId15"/>
    <p:sldId id="292" r:id="rId16"/>
    <p:sldId id="286" r:id="rId17"/>
    <p:sldId id="288" r:id="rId18"/>
    <p:sldId id="287" r:id="rId19"/>
    <p:sldId id="293" r:id="rId20"/>
    <p:sldId id="354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A7EAA-299D-411E-AB8F-D25D2F42B7FE}" type="datetimeFigureOut">
              <a:rPr lang="vi-VN" smtClean="0"/>
              <a:t>03/06/2023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EE87-51A1-4C69-8F25-98B30492BF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28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2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7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4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2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8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9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7D34-0B67-3EF3-F33A-E9F1B89B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C71D-F970-48DF-84FD-F823F8C2FA23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8EFC-AFCD-2591-668F-9F043B61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C5D1-5A62-3037-6F28-D5F9BD01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0E6C-463D-4BDB-AFCC-EEBFB30F0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01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136E-0223-6F60-5A2A-6CB2497F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42B0-78DA-43E5-85E3-8B5E63781649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C2BE-B601-0093-6BC0-6A1D339F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5E30-AC7C-5C38-A0EB-92F33FD8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FD18-65AB-4940-9A3B-55B2DB990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866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5154-56AB-43EF-72D3-B4FCED44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8666-B35E-4D12-BA4F-8278E1D50D7C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B584-CE6F-CC60-2DCC-146A0996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6A0B-2436-4728-4553-7DC420F3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C5A8-6E20-4A91-8C55-849539EC7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9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1E03C9-0470-6B3E-4225-BF1E33A2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91C0-AD25-487A-8D01-867D46F99657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E51FDB-7941-AB53-19CA-1487485D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90133-B3CD-1CF7-722B-ADFB693B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64E7-CD17-40AE-814C-793F1F8AC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628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58EAF1-029C-710B-5A1F-FB5049F1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6033-6375-436E-AAC1-02C81387CAD0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642BE6-C74B-A445-7660-43267201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72AD14-24B9-AFD1-06E9-80886319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AC2D-44EA-4E21-AB88-FDFE011F2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38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9C73CB-700E-15B9-D983-6A595D21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7D5A-2A52-45BA-B119-4E147A4B8BB8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E751A1-82D0-2E20-1FFF-EAD5A14A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529251-70B2-D130-7602-23C966D7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2D4C-7FEC-4F6B-B162-239996F3B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756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4C7071-D10C-FB14-56CC-F878A743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445F-E430-4219-B0AA-E5BA32893BDE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2FC3D8-81EA-8A80-7DF7-4ECE4A57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11B019-B242-CCD0-547E-9F400F9A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29E1-41C8-404C-B1C9-AB67C1CA7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7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903474-DE88-02BB-6F0F-D6CB3EAD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C080-0453-42A6-AB9E-406FC76F5551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F97D5D-25D4-A6D8-B2CE-980B6701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55F06B-1AFE-D929-95E6-1E9E720D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9CC9-AEC1-453F-8BE0-C6BA4E3A7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02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0B3833-18AD-0F0A-8187-CA7D3B40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9020-9370-43CB-ABA8-7E5BAC6AD132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208C51-8E81-0066-C708-72199FE1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95B8CC-06A8-43FC-584D-89D3EBC7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F3C4-39A4-4118-ACD9-FB533D3FD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647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436D7-585D-5717-7ADE-9A936F68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4506-EA00-45E7-A20B-0A158A39B969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60B9-73EC-525F-F50C-E5B1F929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5124-17D9-A082-68C8-EB431B95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A272-8B3C-49F6-B60C-87F39426F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22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22B05-EBD1-A737-E536-B3B4391D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2FC6-FDA6-4A31-BF99-1D6ADE035C51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582A-9494-FBA8-1220-BD54E0D9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A781-08DC-7906-6227-6107C25B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DE60-7821-483A-A482-EBA029358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502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3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8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6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1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8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6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97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4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C517FA-2925-9C0D-EFC3-EE9F82F1C5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7089141-039D-B56A-1E91-B121A0A9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B9DF-E5DF-5BB4-C24E-06A137D4F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55BB6-3550-42E6-9443-393E97967A6D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929A-E076-3059-9C75-A48458341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BF38-4462-453C-95BD-B2AFF6B3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9CDE6-51F3-435C-A4E6-996646B58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341265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Toán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Lớp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D5ABE062-E60F-964E-5BF0-2E3B6DDA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5" y="1706561"/>
            <a:ext cx="9009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48: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 t2)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Text Box 73">
            <a:extLst>
              <a:ext uri="{FF2B5EF4-FFF2-40B4-BE49-F238E27FC236}">
                <a16:creationId xmlns:a16="http://schemas.microsoft.com/office/drawing/2014/main" id="{9746C55D-3DD1-D783-06EB-5C6F617B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64" y="753036"/>
            <a:ext cx="7960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3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D5ABE062-E60F-964E-5BF0-2E3B6DDA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5" y="1706561"/>
            <a:ext cx="9009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t1)</a:t>
            </a:r>
            <a:endParaRPr lang="en-US" altLang="en-US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73">
            <a:extLst>
              <a:ext uri="{FF2B5EF4-FFF2-40B4-BE49-F238E27FC236}">
                <a16:creationId xmlns:a16="http://schemas.microsoft.com/office/drawing/2014/main" id="{9746C55D-3DD1-D783-06EB-5C6F617B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64" y="753036"/>
            <a:ext cx="7960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324</Words>
  <Application>Microsoft Office PowerPoint</Application>
  <PresentationFormat>Widescreen</PresentationFormat>
  <Paragraphs>98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2_Office Theme</vt:lpstr>
      <vt:lpstr>1_Office Theme</vt:lpstr>
      <vt:lpstr>3_Office Theme</vt:lpstr>
      <vt:lpstr>Chào mừng các em đến với tiết Toán-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Lien Huong Nguyen</cp:lastModifiedBy>
  <cp:revision>107</cp:revision>
  <dcterms:created xsi:type="dcterms:W3CDTF">2021-06-02T01:34:28Z</dcterms:created>
  <dcterms:modified xsi:type="dcterms:W3CDTF">2023-06-03T12:51:09Z</dcterms:modified>
</cp:coreProperties>
</file>