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p:oleObj spid="_x0000_s3077" name="Equation" r:id="rId5" imgW="41904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a,594;                    b,945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10000"/>
            <a:ext cx="5791199" cy="194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b, tương tự .......chia hết cho 5.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p:oleObj spid="_x0000_s4099" name="Equation" r:id="rId5" imgW="1993680" imgH="1904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</a:t>
            </a:r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Sgk-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66-74</a:t>
            </a:r>
            <a:r>
              <a:rPr lang="nl-NL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sbt-Phiếu 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65:5=1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816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2021-08-12T10:20:39Z</dcterms:created>
  <dcterms:modified xsi:type="dcterms:W3CDTF">2021-10-18T09:13:53Z</dcterms:modified>
</cp:coreProperties>
</file>