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0" r:id="rId2"/>
    <p:sldMasterId id="2147483683" r:id="rId3"/>
    <p:sldMasterId id="2147483703" r:id="rId4"/>
  </p:sldMasterIdLst>
  <p:notesMasterIdLst>
    <p:notesMasterId r:id="rId11"/>
  </p:notesMasterIdLst>
  <p:sldIdLst>
    <p:sldId id="284" r:id="rId5"/>
    <p:sldId id="256" r:id="rId6"/>
    <p:sldId id="280" r:id="rId7"/>
    <p:sldId id="288" r:id="rId8"/>
    <p:sldId id="301" r:id="rId9"/>
    <p:sldId id="29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C5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>
        <p:guide orient="horz" pos="211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BCABFB-264E-4402-AF2B-88551CF9B05C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41E45C-CBB5-4A0F-A1DA-BDC441FD11C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ỗ dành sẵn cho Ghi chú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35E2820-AFE1-45FA-949E-17BDB534E1DC}" type="slidenum">
              <a:rPr lang="vi-VN" smtClean="0"/>
              <a:pPr rtl="0"/>
              <a:t>6</a:t>
            </a:fld>
            <a:endParaRPr lang="vi-V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565" indent="0" algn="ctr">
              <a:buNone/>
              <a:defRPr sz="2000"/>
            </a:lvl2pPr>
            <a:lvl3pPr marL="913130" indent="0" algn="ctr">
              <a:buNone/>
              <a:defRPr sz="1900"/>
            </a:lvl3pPr>
            <a:lvl4pPr marL="1369695" indent="0" algn="ctr">
              <a:buNone/>
              <a:defRPr sz="1600"/>
            </a:lvl4pPr>
            <a:lvl5pPr marL="1826260" indent="0" algn="ctr">
              <a:buNone/>
              <a:defRPr sz="1600"/>
            </a:lvl5pPr>
            <a:lvl6pPr marL="2282825" indent="0" algn="ctr">
              <a:buNone/>
              <a:defRPr sz="1600"/>
            </a:lvl6pPr>
            <a:lvl7pPr marL="2739390" indent="0" algn="ctr">
              <a:buNone/>
              <a:defRPr sz="1600"/>
            </a:lvl7pPr>
            <a:lvl8pPr marL="3195955" indent="0" algn="ctr">
              <a:buNone/>
              <a:defRPr sz="1600"/>
            </a:lvl8pPr>
            <a:lvl9pPr marL="365252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81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56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1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696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62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282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393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59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25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65" indent="0">
              <a:buNone/>
              <a:defRPr sz="2000" b="1"/>
            </a:lvl2pPr>
            <a:lvl3pPr marL="913130" indent="0">
              <a:buNone/>
              <a:defRPr sz="1900" b="1"/>
            </a:lvl3pPr>
            <a:lvl4pPr marL="1369695" indent="0">
              <a:buNone/>
              <a:defRPr sz="1600" b="1"/>
            </a:lvl4pPr>
            <a:lvl5pPr marL="1826260" indent="0">
              <a:buNone/>
              <a:defRPr sz="1600" b="1"/>
            </a:lvl5pPr>
            <a:lvl6pPr marL="2282825" indent="0">
              <a:buNone/>
              <a:defRPr sz="1600" b="1"/>
            </a:lvl6pPr>
            <a:lvl7pPr marL="2739390" indent="0">
              <a:buNone/>
              <a:defRPr sz="1600" b="1"/>
            </a:lvl7pPr>
            <a:lvl8pPr marL="3195955" indent="0">
              <a:buNone/>
              <a:defRPr sz="1600" b="1"/>
            </a:lvl8pPr>
            <a:lvl9pPr marL="365252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65" indent="0">
              <a:buNone/>
              <a:defRPr sz="2000" b="1"/>
            </a:lvl2pPr>
            <a:lvl3pPr marL="913130" indent="0">
              <a:buNone/>
              <a:defRPr sz="1900" b="1"/>
            </a:lvl3pPr>
            <a:lvl4pPr marL="1369695" indent="0">
              <a:buNone/>
              <a:defRPr sz="1600" b="1"/>
            </a:lvl4pPr>
            <a:lvl5pPr marL="1826260" indent="0">
              <a:buNone/>
              <a:defRPr sz="1600" b="1"/>
            </a:lvl5pPr>
            <a:lvl6pPr marL="2282825" indent="0">
              <a:buNone/>
              <a:defRPr sz="1600" b="1"/>
            </a:lvl6pPr>
            <a:lvl7pPr marL="2739390" indent="0">
              <a:buNone/>
              <a:defRPr sz="1600" b="1"/>
            </a:lvl7pPr>
            <a:lvl8pPr marL="3195955" indent="0">
              <a:buNone/>
              <a:defRPr sz="1600" b="1"/>
            </a:lvl8pPr>
            <a:lvl9pPr marL="365252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502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565" indent="0">
              <a:buNone/>
              <a:defRPr sz="1500"/>
            </a:lvl2pPr>
            <a:lvl3pPr marL="913130" indent="0">
              <a:buNone/>
              <a:defRPr sz="1200"/>
            </a:lvl3pPr>
            <a:lvl4pPr marL="1369695" indent="0">
              <a:buNone/>
              <a:defRPr sz="1100"/>
            </a:lvl4pPr>
            <a:lvl5pPr marL="1826260" indent="0">
              <a:buNone/>
              <a:defRPr sz="1100"/>
            </a:lvl5pPr>
            <a:lvl6pPr marL="2282825" indent="0">
              <a:buNone/>
              <a:defRPr sz="1100"/>
            </a:lvl6pPr>
            <a:lvl7pPr marL="2739390" indent="0">
              <a:buNone/>
              <a:defRPr sz="1100"/>
            </a:lvl7pPr>
            <a:lvl8pPr marL="3195955" indent="0">
              <a:buNone/>
              <a:defRPr sz="1100"/>
            </a:lvl8pPr>
            <a:lvl9pPr marL="3652520" indent="0">
              <a:buNone/>
              <a:defRPr sz="11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502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565" indent="0">
              <a:buNone/>
              <a:defRPr sz="2800"/>
            </a:lvl2pPr>
            <a:lvl3pPr marL="913130" indent="0">
              <a:buNone/>
              <a:defRPr sz="2400"/>
            </a:lvl3pPr>
            <a:lvl4pPr marL="1369695" indent="0">
              <a:buNone/>
              <a:defRPr sz="2000"/>
            </a:lvl4pPr>
            <a:lvl5pPr marL="1826260" indent="0">
              <a:buNone/>
              <a:defRPr sz="2000"/>
            </a:lvl5pPr>
            <a:lvl6pPr marL="2282825" indent="0">
              <a:buNone/>
              <a:defRPr sz="2000"/>
            </a:lvl6pPr>
            <a:lvl7pPr marL="2739390" indent="0">
              <a:buNone/>
              <a:defRPr sz="2000"/>
            </a:lvl7pPr>
            <a:lvl8pPr marL="3195955" indent="0">
              <a:buNone/>
              <a:defRPr sz="2000"/>
            </a:lvl8pPr>
            <a:lvl9pPr marL="365252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565" indent="0">
              <a:buNone/>
              <a:defRPr sz="1500"/>
            </a:lvl2pPr>
            <a:lvl3pPr marL="913130" indent="0">
              <a:buNone/>
              <a:defRPr sz="1200"/>
            </a:lvl3pPr>
            <a:lvl4pPr marL="1369695" indent="0">
              <a:buNone/>
              <a:defRPr sz="1100"/>
            </a:lvl4pPr>
            <a:lvl5pPr marL="1826260" indent="0">
              <a:buNone/>
              <a:defRPr sz="1100"/>
            </a:lvl5pPr>
            <a:lvl6pPr marL="2282825" indent="0">
              <a:buNone/>
              <a:defRPr sz="1100"/>
            </a:lvl6pPr>
            <a:lvl7pPr marL="2739390" indent="0">
              <a:buNone/>
              <a:defRPr sz="1100"/>
            </a:lvl7pPr>
            <a:lvl8pPr marL="3195955" indent="0">
              <a:buNone/>
              <a:defRPr sz="1100"/>
            </a:lvl8pPr>
            <a:lvl9pPr marL="3652520" indent="0">
              <a:buNone/>
              <a:defRPr sz="11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202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3" y="365202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 userDrawn="1"/>
        </p:nvGrpSpPr>
        <p:grpSpPr>
          <a:xfrm>
            <a:off x="0" y="0"/>
            <a:ext cx="12192000" cy="6858000"/>
            <a:chOff x="0" y="0"/>
            <a:chExt cx="9144000" cy="5143500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509907"/>
              <a:ext cx="9143244" cy="1633593"/>
            </a:xfrm>
            <a:prstGeom prst="rect">
              <a:avLst/>
            </a:prstGeom>
          </p:spPr>
        </p:pic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0"/>
            <a:ext cx="2844885" cy="1625085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1625779" y="279485"/>
            <a:ext cx="5033857" cy="697627"/>
          </a:xfrm>
          <a:prstGeom prst="rect">
            <a:avLst/>
          </a:prstGeom>
          <a:noFill/>
        </p:spPr>
        <p:txBody>
          <a:bodyPr wrap="none" lIns="121765" tIns="60882" rIns="121765" bIns="60882" rtlCol="0">
            <a:spAutoFit/>
          </a:bodyPr>
          <a:lstStyle/>
          <a:p>
            <a:pPr defTabSz="913130">
              <a:defRPr/>
            </a:pPr>
            <a:r>
              <a:rPr lang="zh-CN" altLang="en-US" sz="3700" b="1">
                <a:solidFill>
                  <a:prstClr val="white"/>
                </a:solidFill>
                <a:latin typeface="Microsoft YaHei" panose="020B0503020204020204" pitchFamily="34" charset="-122"/>
              </a:rPr>
              <a:t>单击此处添加文字标题</a:t>
            </a:r>
          </a:p>
        </p:txBody>
      </p:sp>
      <p:sp>
        <p:nvSpPr>
          <p:cNvPr id="2" name="矩形 1"/>
          <p:cNvSpPr/>
          <p:nvPr userDrawn="1"/>
        </p:nvSpPr>
        <p:spPr>
          <a:xfrm>
            <a:off x="52" y="977109"/>
            <a:ext cx="12191999" cy="5593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65" tIns="60882" rIns="121765" bIns="60882" rtlCol="0" anchor="ctr"/>
          <a:lstStyle/>
          <a:p>
            <a:pPr algn="ctr" defTabSz="913130">
              <a:defRPr/>
            </a:pPr>
            <a:endParaRPr lang="zh-CN" altLang="en-US" sz="1900">
              <a:solidFill>
                <a:prstClr val="whit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Administrator\Desktop\05-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678"/>
          <a:stretch>
            <a:fillRect/>
          </a:stretch>
        </p:blipFill>
        <p:spPr bwMode="auto">
          <a:xfrm>
            <a:off x="0" y="5922980"/>
            <a:ext cx="12192000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C:\Users\Administrator\Desktop\05----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54" t="19669"/>
          <a:stretch>
            <a:fillRect/>
          </a:stretch>
        </p:blipFill>
        <p:spPr bwMode="auto">
          <a:xfrm>
            <a:off x="6" y="1"/>
            <a:ext cx="1674284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0"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rang chiếu Tiêu đề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1065213" y="304800"/>
            <a:ext cx="7091361" cy="2793906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6600"/>
            </a:lvl1pPr>
          </a:lstStyle>
          <a:p>
            <a:pPr rtl="0"/>
            <a:r>
              <a:rPr lang="vi-VN" noProof="0" dirty="0"/>
              <a:t>Bấm để sửa kiểu tiêu đề Bản cái</a:t>
            </a:r>
          </a:p>
        </p:txBody>
      </p:sp>
      <p:sp>
        <p:nvSpPr>
          <p:cNvPr id="3" name="Phụ đề 2"/>
          <p:cNvSpPr>
            <a:spLocks noGrp="1"/>
          </p:cNvSpPr>
          <p:nvPr>
            <p:ph type="subTitle" idx="1" hasCustomPrompt="1"/>
          </p:nvPr>
        </p:nvSpPr>
        <p:spPr>
          <a:xfrm>
            <a:off x="1065213" y="3108804"/>
            <a:ext cx="7091361" cy="8382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</a:t>
            </a:r>
            <a:r>
              <a:rPr lang="vi-VN" noProof="0" dirty="0" err="1"/>
              <a:t>phụ</a:t>
            </a:r>
            <a:r>
              <a:rPr lang="vi-VN" noProof="0" dirty="0"/>
              <a:t> </a:t>
            </a:r>
            <a:r>
              <a:rPr lang="vi-VN" noProof="0" dirty="0" err="1"/>
              <a:t>đề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</p:txBody>
      </p:sp>
      <p:sp>
        <p:nvSpPr>
          <p:cNvPr id="8" name="Chỗ dành sẵn cho Ngày tháng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160A937-CCB1-4E1C-B936-FD9CD2E337BB}" type="datetime1">
              <a:rPr lang="vi-VN" noProof="0" smtClean="0"/>
              <a:pPr rtl="0"/>
              <a:t>22/10/2020</a:t>
            </a:fld>
            <a:endParaRPr lang="vi-VN" noProof="0" dirty="0"/>
          </a:p>
        </p:txBody>
      </p:sp>
      <p:sp>
        <p:nvSpPr>
          <p:cNvPr id="9" name="Chỗ dành sẵn cho Chân trang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 dirty="0"/>
          </a:p>
        </p:txBody>
      </p:sp>
      <p:sp>
        <p:nvSpPr>
          <p:cNvPr id="10" name="Chỗ dành sẵn cho Số Trang chiếu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 noProof="0"/>
              <a:pPr rtl="0"/>
              <a:t>‹#›</a:t>
            </a:fld>
            <a:endParaRPr lang="vi-VN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C3A219-E93E-4A57-8AB8-4746A4C196E5}" type="datetime1">
              <a:rPr lang="vi-VN" smtClean="0"/>
              <a:pPr rtl="0"/>
              <a:t>22/10/2020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pPr rtl="0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êu đề của Mục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5180013" y="1600200"/>
            <a:ext cx="6400801" cy="2486025"/>
          </a:xfrm>
        </p:spPr>
        <p:txBody>
          <a:bodyPr rtlCol="0" anchor="b">
            <a:normAutofit/>
          </a:bodyPr>
          <a:lstStyle>
            <a:lvl1pPr>
              <a:defRPr sz="5200"/>
            </a:lvl1pPr>
          </a:lstStyle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5180011" y="4105029"/>
            <a:ext cx="6400801" cy="914400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vi-VN"/>
              <a:t>Chỉnh sửa kiểu văn bản của Bản cái</a:t>
            </a:r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19677E3-5E68-4C16-8BBB-55F20A1A8FB6}" type="datetime1">
              <a:rPr lang="vi-VN" smtClean="0"/>
              <a:pPr rtl="0"/>
              <a:t>22/10/2020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pPr rtl="0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0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sz="half" idx="1" hasCustomPrompt="1"/>
          </p:nvPr>
        </p:nvSpPr>
        <p:spPr>
          <a:xfrm>
            <a:off x="2208213" y="1600200"/>
            <a:ext cx="4572000" cy="4114800"/>
          </a:xfrm>
        </p:spPr>
        <p:txBody>
          <a:bodyPr rtlCol="0"/>
          <a:lstStyle/>
          <a:p>
            <a:pPr lvl="0" rtl="0"/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</a:t>
            </a:r>
            <a:r>
              <a:rPr lang="vi-VN" noProof="0" dirty="0" err="1"/>
              <a:t>bốn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 hasCustomPrompt="1"/>
          </p:nvPr>
        </p:nvSpPr>
        <p:spPr>
          <a:xfrm>
            <a:off x="7008813" y="1600200"/>
            <a:ext cx="4572000" cy="4114800"/>
          </a:xfrm>
        </p:spPr>
        <p:txBody>
          <a:bodyPr rtlCol="0"/>
          <a:lstStyle/>
          <a:p>
            <a:pPr lvl="0" rtl="0"/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</a:t>
            </a:r>
            <a:r>
              <a:rPr lang="vi-VN" noProof="0" dirty="0" err="1"/>
              <a:t>bốn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AD27773-524D-45C8-A1FA-602C14602A3B}" type="datetime1">
              <a:rPr lang="vi-VN" noProof="0" smtClean="0"/>
              <a:pPr rtl="0"/>
              <a:t>22/10/2020</a:t>
            </a:fld>
            <a:endParaRPr lang="vi-VN" noProof="0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 noProof="0"/>
              <a:pPr rtl="0"/>
              <a:t>‹#›</a:t>
            </a:fld>
            <a:endParaRPr lang="vi-VN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22082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 hasCustomPrompt="1"/>
          </p:nvPr>
        </p:nvSpPr>
        <p:spPr>
          <a:xfrm>
            <a:off x="2208213" y="2505075"/>
            <a:ext cx="4572000" cy="3337560"/>
          </a:xfrm>
        </p:spPr>
        <p:txBody>
          <a:bodyPr rtlCol="0"/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5" name="Chỗ dành sẵ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70088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6" name="Chỗ dành sẵ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7008813" y="2505075"/>
            <a:ext cx="4572000" cy="3337560"/>
          </a:xfrm>
        </p:spPr>
        <p:txBody>
          <a:bodyPr rtlCol="0"/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7" name="Chỗ dành sẵn cho Ngày tháng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0A089F-08F3-472C-992E-D6619EBCE691}" type="datetime1">
              <a:rPr lang="vi-VN" smtClean="0"/>
              <a:pPr rtl="0"/>
              <a:t>22/10/2020</a:t>
            </a:fld>
            <a:endParaRPr lang="vi-VN" dirty="0"/>
          </a:p>
        </p:txBody>
      </p:sp>
      <p:sp>
        <p:nvSpPr>
          <p:cNvPr id="8" name="Chỗ dành sẵn cho Chân trang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9" name="Chỗ dành sẵn cho Số Trang chiế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pPr rtl="0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gày tháng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092662-6564-412C-9392-266C7F9E7420}" type="datetime1">
              <a:rPr lang="vi-VN" smtClean="0"/>
              <a:pPr rtl="0"/>
              <a:t>22/10/2020</a:t>
            </a:fld>
            <a:endParaRPr lang="vi-VN" dirty="0"/>
          </a:p>
        </p:txBody>
      </p:sp>
      <p:sp>
        <p:nvSpPr>
          <p:cNvPr id="4" name="Chỗ dành sẵn cho Chân trang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5" name="Chỗ dành sẵn cho Số Trang chiế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pPr rtl="0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Ngày tháng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DCFBD34-5AE3-4C91-B13A-0044E6640D70}" type="datetime1">
              <a:rPr lang="vi-VN" smtClean="0"/>
              <a:pPr rtl="0"/>
              <a:t>22/10/2020</a:t>
            </a:fld>
            <a:endParaRPr lang="vi-VN" dirty="0"/>
          </a:p>
        </p:txBody>
      </p:sp>
      <p:sp>
        <p:nvSpPr>
          <p:cNvPr id="3" name="Chỗ dành sẵn cho Chân trang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pPr rtl="0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có Chú thích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 hasCustomPrompt="1"/>
          </p:nvPr>
        </p:nvSpPr>
        <p:spPr>
          <a:xfrm>
            <a:off x="1293813" y="533400"/>
            <a:ext cx="6858000" cy="48006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AB1D4A-8458-4CC2-8BA4-421667826001}" type="datetime1">
              <a:rPr lang="vi-VN" smtClean="0"/>
              <a:pPr rtl="0"/>
              <a:t>22/10/2020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pPr rtl="0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có Chú thích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8" name="Hình chữ nhật Góc tròn 7"/>
          <p:cNvSpPr/>
          <p:nvPr/>
        </p:nvSpPr>
        <p:spPr>
          <a:xfrm>
            <a:off x="1293812" y="533400"/>
            <a:ext cx="68580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dirty="0"/>
          </a:p>
        </p:txBody>
      </p:sp>
      <p:sp>
        <p:nvSpPr>
          <p:cNvPr id="3" name="Chỗ dành sẵn cho Ảnh 2"/>
          <p:cNvSpPr>
            <a:spLocks noGrp="1"/>
          </p:cNvSpPr>
          <p:nvPr>
            <p:ph type="pic" idx="1" hasCustomPrompt="1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vi-VN" dirty="0"/>
              <a:t>Bấm biểu tượng để thêm hình ảnh</a:t>
            </a:r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vi-VN"/>
              <a:t>Chỉnh sửa kiểu văn bản của Bản cái</a:t>
            </a:r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8EEB4D7-FFE0-4612-A129-DD9A7DDC61EB}" type="datetime1">
              <a:rPr lang="vi-VN" smtClean="0"/>
              <a:pPr rtl="0"/>
              <a:t>22/10/2020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pPr rtl="0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520F76-9E09-43CF-92DF-1AD0B224A512}" type="datetime1">
              <a:rPr lang="vi-VN" smtClean="0"/>
              <a:pPr rtl="0"/>
              <a:t>22/10/2020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pPr rtl="0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 hasCustomPrompt="1"/>
          </p:nvPr>
        </p:nvSpPr>
        <p:spPr>
          <a:xfrm>
            <a:off x="9865014" y="304801"/>
            <a:ext cx="1715800" cy="5410200"/>
          </a:xfrm>
        </p:spPr>
        <p:txBody>
          <a:bodyPr vert="eaVert" rtlCol="0"/>
          <a:lstStyle/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>
          <a:xfrm>
            <a:off x="2209800" y="304801"/>
            <a:ext cx="7502814" cy="5410200"/>
          </a:xfrm>
        </p:spPr>
        <p:txBody>
          <a:bodyPr vert="eaVert"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55A2252-D2AD-48D1-AC58-782B0528B7D1}" type="datetime1">
              <a:rPr lang="vi-VN" smtClean="0"/>
              <a:pPr rtl="0"/>
              <a:t>22/10/2020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pPr rtl="0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C5BDD-082C-4349-BEE9-4D251FC5A993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121765" tIns="60882" rIns="121765" bIns="60882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121765" tIns="60882" rIns="121765" bIns="60882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121765" tIns="60882" rIns="121765" bIns="6088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130"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130">
                <a:defRPr/>
              </a:pPr>
              <a:t>2020/10/22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121765" tIns="60882" rIns="121765" bIns="6088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13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121765" tIns="60882" rIns="121765" bIns="6088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130"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13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</p:sldLayoutIdLst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xStyles>
    <p:titleStyle>
      <a:lvl1pPr algn="l" defTabSz="91313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313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165" indent="-228600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095" indent="-228600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660" indent="-228600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225" indent="-228600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790" indent="-228600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355" indent="-228600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920" indent="-228600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485" indent="-228600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65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3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695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26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825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39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955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52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B0F0">
            <a:alpha val="1019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</p:sldLayoutIdLst>
  <p:transition spd="slow" advTm="0">
    <p:random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方正准圆简体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准圆简体"/>
          <a:ea typeface="方正准圆简体"/>
          <a:cs typeface="方正准圆简体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准圆简体"/>
          <a:ea typeface="方正准圆简体"/>
          <a:cs typeface="方正准圆简体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准圆简体"/>
          <a:ea typeface="方正准圆简体"/>
          <a:cs typeface="方正准圆简体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准圆简体"/>
          <a:ea typeface="方正准圆简体"/>
          <a:cs typeface="方正准圆简体"/>
        </a:defRPr>
      </a:lvl5pPr>
      <a:lvl6pPr marL="456565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6pPr>
      <a:lvl7pPr marL="91313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7pPr>
      <a:lvl8pPr marL="1369695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8pPr>
      <a:lvl9pPr marL="182626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9pPr>
    </p:titleStyle>
    <p:bodyStyle>
      <a:lvl1pPr marL="227965" indent="-227965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方正准圆简体"/>
        </a:defRPr>
      </a:lvl1pPr>
      <a:lvl2pPr marL="684530" indent="-227965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方正准圆简体"/>
        </a:defRPr>
      </a:lvl2pPr>
      <a:lvl3pPr marL="1141095" indent="-227965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方正准圆简体"/>
        </a:defRPr>
      </a:lvl3pPr>
      <a:lvl4pPr marL="1597660" indent="-227965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方正准圆简体"/>
        </a:defRPr>
      </a:lvl4pPr>
      <a:lvl5pPr marL="2054225" indent="-227965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方正准圆简体"/>
        </a:defRPr>
      </a:lvl5pPr>
      <a:lvl6pPr marL="2510790" indent="-227965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355" indent="-227965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920" indent="-227965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79850" indent="-227965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65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3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695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26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19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755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32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885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Tiêu đề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tiêu đề Bản cái</a:t>
            </a:r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9372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bản </a:t>
            </a:r>
            <a:r>
              <a:rPr lang="vi-VN" noProof="0" dirty="0" err="1"/>
              <a:t>Bản</a:t>
            </a:r>
            <a:r>
              <a:rPr lang="vi-VN" noProof="0" dirty="0"/>
              <a:t> cái</a:t>
            </a:r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bốn</a:t>
            </a:r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2"/>
          </p:nvPr>
        </p:nvSpPr>
        <p:spPr>
          <a:xfrm>
            <a:off x="253576" y="6505078"/>
            <a:ext cx="9640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spc="-40" baseline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7E94C8EA-7194-4619-9588-D81C9427E0FC}" type="datetime1">
              <a:rPr lang="vi-VN" smtClean="0"/>
              <a:pPr/>
              <a:t>22/10/2020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3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4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50" b="1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FDBFFB2-86D9-4B8F-A59A-553A60B94BBE}" type="slidenum">
              <a:rPr lang="vi-VN" smtClean="0"/>
              <a:pPr/>
              <a:t>‹#›</a:t>
            </a:fld>
            <a:endParaRPr lang="vi-V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6461" y="34192"/>
            <a:ext cx="8342219" cy="1900445"/>
          </a:xfrm>
          <a:prstGeom prst="rect">
            <a:avLst/>
          </a:prstGeom>
        </p:spPr>
      </p:pic>
      <p:sp>
        <p:nvSpPr>
          <p:cNvPr id="4" name="Google Shape;461;p28"/>
          <p:cNvSpPr txBox="1"/>
          <p:nvPr/>
        </p:nvSpPr>
        <p:spPr>
          <a:xfrm>
            <a:off x="393896" y="2166425"/>
            <a:ext cx="11798104" cy="1725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6600" b="1" kern="0" dirty="0">
                <a:solidFill>
                  <a:schemeClr val="bg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Bài 17</a:t>
            </a:r>
          </a:p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6600" b="1" kern="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6600" b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Ôn tập các số trong phạm vi 10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/>
          <p:cNvSpPr/>
          <p:nvPr/>
        </p:nvSpPr>
        <p:spPr>
          <a:xfrm>
            <a:off x="1561511" y="1201533"/>
            <a:ext cx="872200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charset="0"/>
                <a:cs typeface="Times New Roman" panose="02020603050405020304" charset="0"/>
              </a:rPr>
              <a:t>Số?</a:t>
            </a:r>
          </a:p>
        </p:txBody>
      </p:sp>
      <p:sp>
        <p:nvSpPr>
          <p:cNvPr id="8" name="Oval 7"/>
          <p:cNvSpPr/>
          <p:nvPr/>
        </p:nvSpPr>
        <p:spPr>
          <a:xfrm>
            <a:off x="1041971" y="1168771"/>
            <a:ext cx="551146" cy="49673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E200000000000000" pitchFamily="34" charset="0"/>
              </a:rPr>
              <a:t>1</a:t>
            </a:r>
          </a:p>
        </p:txBody>
      </p:sp>
      <p:pic>
        <p:nvPicPr>
          <p:cNvPr id="9" name="Picture 8" descr="118407268_674171459974320_3306422615195060445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21280" cy="1112520"/>
          </a:xfrm>
          <a:prstGeom prst="rect">
            <a:avLst/>
          </a:prstGeom>
        </p:spPr>
      </p:pic>
      <p:pic>
        <p:nvPicPr>
          <p:cNvPr id="5" name="Picture 4" descr="118213543_241192370410923_7884809992298816848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75914" y="0"/>
            <a:ext cx="9716086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0251470-1C3F-4854-9CE7-F9AA5C1A4DB7}"/>
              </a:ext>
            </a:extLst>
          </p:cNvPr>
          <p:cNvSpPr/>
          <p:nvPr/>
        </p:nvSpPr>
        <p:spPr>
          <a:xfrm>
            <a:off x="7050151" y="1702900"/>
            <a:ext cx="543339" cy="34455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A0611CF-1D9E-40AA-8E0C-A423D4376B03}"/>
              </a:ext>
            </a:extLst>
          </p:cNvPr>
          <p:cNvSpPr/>
          <p:nvPr/>
        </p:nvSpPr>
        <p:spPr>
          <a:xfrm>
            <a:off x="7062286" y="1252327"/>
            <a:ext cx="543339" cy="34455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2552AA4-11E6-4FDF-8FB8-2A9E3562097E}"/>
              </a:ext>
            </a:extLst>
          </p:cNvPr>
          <p:cNvSpPr/>
          <p:nvPr/>
        </p:nvSpPr>
        <p:spPr>
          <a:xfrm>
            <a:off x="7050155" y="2269430"/>
            <a:ext cx="543339" cy="25179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D835F10-2AC6-440E-A51F-15DEB1285293}"/>
              </a:ext>
            </a:extLst>
          </p:cNvPr>
          <p:cNvSpPr/>
          <p:nvPr/>
        </p:nvSpPr>
        <p:spPr>
          <a:xfrm>
            <a:off x="7050154" y="3694035"/>
            <a:ext cx="543339" cy="34455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A360BEC5-4DEB-45CD-8C6C-AEE367A5EDD3}"/>
              </a:ext>
            </a:extLst>
          </p:cNvPr>
          <p:cNvSpPr/>
          <p:nvPr/>
        </p:nvSpPr>
        <p:spPr>
          <a:xfrm>
            <a:off x="7050153" y="4141307"/>
            <a:ext cx="543339" cy="34455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D96815BC-164B-4C1A-9744-C4267D19FACA}"/>
              </a:ext>
            </a:extLst>
          </p:cNvPr>
          <p:cNvSpPr/>
          <p:nvPr/>
        </p:nvSpPr>
        <p:spPr>
          <a:xfrm>
            <a:off x="7050152" y="5118640"/>
            <a:ext cx="543339" cy="34455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C0392D86-ACB3-45F2-A26E-899B39CC495C}"/>
              </a:ext>
            </a:extLst>
          </p:cNvPr>
          <p:cNvSpPr/>
          <p:nvPr/>
        </p:nvSpPr>
        <p:spPr>
          <a:xfrm>
            <a:off x="7050150" y="270005"/>
            <a:ext cx="543339" cy="34455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2" grpId="0" animBg="1"/>
      <p:bldP spid="10" grpId="0" animBg="1"/>
      <p:bldP spid="11" grpId="0" animBg="1"/>
      <p:bldP spid="14" grpId="0" animBg="1"/>
      <p:bldP spid="15" grpId="0" animBg="1"/>
      <p:bldP spid="17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0" y="0"/>
            <a:ext cx="816129" cy="89178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E200000000000000" pitchFamily="34" charset="0"/>
              </a:rPr>
              <a:t>2</a:t>
            </a:r>
          </a:p>
        </p:txBody>
      </p:sp>
      <p:pic>
        <p:nvPicPr>
          <p:cNvPr id="7" name="Picture 6" descr="118250335_1027236201069651_6675079756226998768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66192" y="238539"/>
            <a:ext cx="10922442" cy="64935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118198601_1385653184965160_2670419701079948370_n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7286" y="1350499"/>
            <a:ext cx="11577711" cy="3200315"/>
          </a:xfrm>
        </p:spPr>
      </p:pic>
      <p:sp>
        <p:nvSpPr>
          <p:cNvPr id="7" name="TextBox 6"/>
          <p:cNvSpPr txBox="1"/>
          <p:nvPr/>
        </p:nvSpPr>
        <p:spPr>
          <a:xfrm>
            <a:off x="407963" y="562708"/>
            <a:ext cx="5838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a)</a:t>
            </a:r>
          </a:p>
        </p:txBody>
      </p:sp>
      <p:sp>
        <p:nvSpPr>
          <p:cNvPr id="8" name="Rectangle: Rounded Corners 6"/>
          <p:cNvSpPr/>
          <p:nvPr/>
        </p:nvSpPr>
        <p:spPr>
          <a:xfrm>
            <a:off x="1026939" y="681029"/>
            <a:ext cx="872200" cy="58441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charset="0"/>
                <a:cs typeface="Times New Roman" panose="02020603050405020304" charset="0"/>
              </a:rPr>
              <a:t>Số?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1015" y="4628273"/>
            <a:ext cx="7877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b)</a:t>
            </a:r>
          </a:p>
          <a:p>
            <a:endParaRPr lang="en-US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619601" y="4760327"/>
            <a:ext cx="115723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Trong các con vật: Con thỏ, con chó, con trâu, số con vật nào ít nhất?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57FE120-5007-4B17-AD02-D826FA7441CC}"/>
              </a:ext>
            </a:extLst>
          </p:cNvPr>
          <p:cNvSpPr/>
          <p:nvPr/>
        </p:nvSpPr>
        <p:spPr>
          <a:xfrm>
            <a:off x="2716696" y="3313044"/>
            <a:ext cx="1391478" cy="70073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844C309-3F94-4707-9A8A-DFEED56674C1}"/>
              </a:ext>
            </a:extLst>
          </p:cNvPr>
          <p:cNvSpPr/>
          <p:nvPr/>
        </p:nvSpPr>
        <p:spPr>
          <a:xfrm>
            <a:off x="4591879" y="3313044"/>
            <a:ext cx="1391478" cy="70073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CCBE2FE-CF7D-4652-B552-AE501BBA77EF}"/>
              </a:ext>
            </a:extLst>
          </p:cNvPr>
          <p:cNvSpPr/>
          <p:nvPr/>
        </p:nvSpPr>
        <p:spPr>
          <a:xfrm>
            <a:off x="6599582" y="3313044"/>
            <a:ext cx="1391478" cy="70073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DCB7045-A42C-4E70-968B-F5904908B103}"/>
              </a:ext>
            </a:extLst>
          </p:cNvPr>
          <p:cNvSpPr/>
          <p:nvPr/>
        </p:nvSpPr>
        <p:spPr>
          <a:xfrm>
            <a:off x="8474765" y="3318831"/>
            <a:ext cx="1391478" cy="70073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1320F7A-C98E-4916-8F9E-BDD8E358F63D}"/>
              </a:ext>
            </a:extLst>
          </p:cNvPr>
          <p:cNvSpPr/>
          <p:nvPr/>
        </p:nvSpPr>
        <p:spPr>
          <a:xfrm>
            <a:off x="10349948" y="3313044"/>
            <a:ext cx="1391478" cy="70073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79824164-0FDC-446C-AC69-550BF4281BA2}"/>
              </a:ext>
            </a:extLst>
          </p:cNvPr>
          <p:cNvSpPr/>
          <p:nvPr/>
        </p:nvSpPr>
        <p:spPr>
          <a:xfrm>
            <a:off x="4991690" y="384313"/>
            <a:ext cx="477079" cy="9661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 animBg="1"/>
      <p:bldP spid="9" grpId="0" build="p"/>
      <p:bldP spid="10" grpId="0" build="p"/>
      <p:bldP spid="2" grpId="0" animBg="1"/>
      <p:bldP spid="11" grpId="0" animBg="1"/>
      <p:bldP spid="12" grpId="0" animBg="1"/>
      <p:bldP spid="13" grpId="0" animBg="1"/>
      <p:bldP spid="14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18188089_634770340756712_5696184893668832328_n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3217" y="351692"/>
            <a:ext cx="11760592" cy="6302326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C1C6F71-1667-4742-A5F2-844A432F4556}"/>
              </a:ext>
            </a:extLst>
          </p:cNvPr>
          <p:cNvSpPr/>
          <p:nvPr/>
        </p:nvSpPr>
        <p:spPr>
          <a:xfrm>
            <a:off x="2504662" y="2720977"/>
            <a:ext cx="596348" cy="78187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</a:rPr>
              <a:t>&lt;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516861C-9293-43D3-8174-E7F160E5AFBB}"/>
              </a:ext>
            </a:extLst>
          </p:cNvPr>
          <p:cNvSpPr/>
          <p:nvPr/>
        </p:nvSpPr>
        <p:spPr>
          <a:xfrm>
            <a:off x="10688592" y="4787856"/>
            <a:ext cx="596348" cy="78187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</a:rPr>
              <a:t>&gt;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384F7C0-3AB0-4117-8A50-1CB96C8B496F}"/>
              </a:ext>
            </a:extLst>
          </p:cNvPr>
          <p:cNvSpPr/>
          <p:nvPr/>
        </p:nvSpPr>
        <p:spPr>
          <a:xfrm>
            <a:off x="10190923" y="2808084"/>
            <a:ext cx="596348" cy="78187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</a:rPr>
              <a:t>=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0144506-9FD2-4983-9D3A-16A9511726ED}"/>
              </a:ext>
            </a:extLst>
          </p:cNvPr>
          <p:cNvSpPr/>
          <p:nvPr/>
        </p:nvSpPr>
        <p:spPr>
          <a:xfrm>
            <a:off x="6861671" y="4763697"/>
            <a:ext cx="596348" cy="78187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</a:rPr>
              <a:t>&lt;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72F560C-2707-4970-8B45-37C89FFA08CF}"/>
              </a:ext>
            </a:extLst>
          </p:cNvPr>
          <p:cNvSpPr/>
          <p:nvPr/>
        </p:nvSpPr>
        <p:spPr>
          <a:xfrm>
            <a:off x="3034750" y="4763697"/>
            <a:ext cx="596348" cy="78187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</a:rPr>
              <a:t>=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B5CD265-A21C-4FE8-A472-6AE846C7D408}"/>
              </a:ext>
            </a:extLst>
          </p:cNvPr>
          <p:cNvSpPr/>
          <p:nvPr/>
        </p:nvSpPr>
        <p:spPr>
          <a:xfrm>
            <a:off x="6096000" y="2808084"/>
            <a:ext cx="596348" cy="78187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</a:rPr>
              <a:t>&gt;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algn="ctr" rtl="0"/>
            <a: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Dặn dò</a:t>
            </a:r>
            <a:b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</a:br>
            <a: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.....................</a:t>
            </a:r>
            <a:b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</a:br>
            <a: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..................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等线 Light"/>
        <a:ea typeface="微软雅黑"/>
        <a:cs typeface=""/>
      </a:majorFont>
      <a:minorFont>
        <a:latin typeface="等线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">
  <a:themeElements>
    <a:clrScheme name="自定义 83">
      <a:dk1>
        <a:srgbClr val="002060"/>
      </a:dk1>
      <a:lt1>
        <a:sysClr val="window" lastClr="FFFFFF"/>
      </a:lt1>
      <a:dk2>
        <a:srgbClr val="1C1C1C"/>
      </a:dk2>
      <a:lt2>
        <a:srgbClr val="EEECE1"/>
      </a:lt2>
      <a:accent1>
        <a:srgbClr val="009999"/>
      </a:accent1>
      <a:accent2>
        <a:srgbClr val="FF0066"/>
      </a:accent2>
      <a:accent3>
        <a:srgbClr val="99CC00"/>
      </a:accent3>
      <a:accent4>
        <a:srgbClr val="FFCC00"/>
      </a:accent4>
      <a:accent5>
        <a:srgbClr val="548DD4"/>
      </a:accent5>
      <a:accent6>
        <a:srgbClr val="FF9B05"/>
      </a:accent6>
      <a:hlink>
        <a:srgbClr val="C7C7C7"/>
      </a:hlink>
      <a:folHlink>
        <a:srgbClr val="FF0000"/>
      </a:folHlink>
    </a:clrScheme>
    <a:fontScheme name="Temp">
      <a:majorFont>
        <a:latin typeface="方正准圆简体"/>
        <a:ea typeface="方正准圆简体"/>
        <a:cs typeface=""/>
      </a:majorFont>
      <a:minorFont>
        <a:latin typeface="方正准圆简体"/>
        <a:ea typeface="方正准圆简体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rẻ em Vui vẻ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67</Words>
  <Application>Microsoft Office PowerPoint</Application>
  <PresentationFormat>Widescreen</PresentationFormat>
  <Paragraphs>29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6</vt:i4>
      </vt:variant>
    </vt:vector>
  </HeadingPairs>
  <TitlesOfParts>
    <vt:vector size="23" baseType="lpstr">
      <vt:lpstr>等线</vt:lpstr>
      <vt:lpstr>等线 Light</vt:lpstr>
      <vt:lpstr>Microsoft YaHei</vt:lpstr>
      <vt:lpstr>.VnAvant</vt:lpstr>
      <vt:lpstr>Arial</vt:lpstr>
      <vt:lpstr>Calibri</vt:lpstr>
      <vt:lpstr>Calibri Light</vt:lpstr>
      <vt:lpstr>Chivo Light</vt:lpstr>
      <vt:lpstr>Euphemia</vt:lpstr>
      <vt:lpstr>Tahoma</vt:lpstr>
      <vt:lpstr>Times New Roman</vt:lpstr>
      <vt:lpstr>Wingdings</vt:lpstr>
      <vt:lpstr>方正准圆简体</vt:lpstr>
      <vt:lpstr>Office Theme</vt:lpstr>
      <vt:lpstr>3_Office 主题​​</vt:lpstr>
      <vt:lpstr>2_Office 主题</vt:lpstr>
      <vt:lpstr>Trẻ em Vui vẻ 16x9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 ..................... ..................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Administrator</cp:lastModifiedBy>
  <cp:revision>40</cp:revision>
  <dcterms:created xsi:type="dcterms:W3CDTF">2020-08-12T16:29:00Z</dcterms:created>
  <dcterms:modified xsi:type="dcterms:W3CDTF">2020-10-22T11:04:59Z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