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41" r:id="rId2"/>
    <p:sldId id="349" r:id="rId3"/>
    <p:sldId id="356" r:id="rId4"/>
    <p:sldId id="335" r:id="rId5"/>
    <p:sldId id="360" r:id="rId6"/>
    <p:sldId id="361" r:id="rId7"/>
    <p:sldId id="362" r:id="rId8"/>
    <p:sldId id="363" r:id="rId9"/>
    <p:sldId id="364" r:id="rId10"/>
    <p:sldId id="365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5193" y="3467100"/>
          <a:ext cx="786607" cy="71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371725"/>
            <a:ext cx="1133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2362199"/>
            <a:ext cx="2057400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00475"/>
            <a:ext cx="8899526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448300"/>
            <a:ext cx="88995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124824" y="58150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000999" y="4114800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240713" y="26289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91440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174"/>
            <a:ext cx="9144000" cy="15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78788" y="29217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154988" y="488156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09738"/>
            <a:ext cx="215741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636"/>
            <a:ext cx="2209800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220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233988"/>
            <a:ext cx="2205037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233988"/>
            <a:ext cx="2205036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4181475"/>
            <a:ext cx="2205037" cy="63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3205161"/>
            <a:ext cx="2205037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195636"/>
            <a:ext cx="2171699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1" y="4181475"/>
            <a:ext cx="2171699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33988"/>
            <a:ext cx="2171698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763" y="3220132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881810" y="3205161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+ 5 = 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763" y="4181474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+ 1 = 3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44" y="5233988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34200" y="5261194"/>
            <a:ext cx="2152646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 + 2 = 6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26655" y="4171950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+ 3 = 4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705223" y="3195636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+ 4 = 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705223" y="5233988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+ 4 = 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934200" y="4213115"/>
            <a:ext cx="2171696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67000"/>
            <a:ext cx="3181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667000"/>
            <a:ext cx="985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257550"/>
            <a:ext cx="22764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71197"/>
              </p:ext>
            </p:extLst>
          </p:nvPr>
        </p:nvGraphicFramePr>
        <p:xfrm>
          <a:off x="6535738" y="33670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736568"/>
              </p:ext>
            </p:extLst>
          </p:nvPr>
        </p:nvGraphicFramePr>
        <p:xfrm>
          <a:off x="7570787" y="3352799"/>
          <a:ext cx="6254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5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3205161"/>
            <a:ext cx="4848225" cy="25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019550"/>
            <a:ext cx="2438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88349"/>
              </p:ext>
            </p:extLst>
          </p:nvPr>
        </p:nvGraphicFramePr>
        <p:xfrm>
          <a:off x="8108950" y="4067175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21513" y="40767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206692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4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124200"/>
            <a:ext cx="5214938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02894"/>
            <a:ext cx="2352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72225" y="421481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042275" y="42171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82</Words>
  <Application>Microsoft Office PowerPoint</Application>
  <PresentationFormat>On-screen Show (4:3)</PresentationFormat>
  <Paragraphs>30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232</cp:revision>
  <dcterms:created xsi:type="dcterms:W3CDTF">2020-08-07T01:41:00Z</dcterms:created>
  <dcterms:modified xsi:type="dcterms:W3CDTF">2023-06-03T11:19:21Z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