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7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xmlns="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7" d="100"/>
          <a:sy n="67" d="100"/>
        </p:scale>
        <p:origin x="-69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28589" y="106016"/>
            <a:ext cx="3056074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310802" y="2335455"/>
            <a:ext cx="9794669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Toán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            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Hơ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n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,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kém nhau bao 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nhiêu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đơ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n 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vị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843337" y="1086678"/>
            <a:ext cx="7058025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Thứ n</a:t>
            </a:r>
            <a:r>
              <a:rPr lang="vi-VN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ă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 ngày 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15 tháng 9 n</a:t>
            </a:r>
            <a:r>
              <a:rPr lang="vi-VN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ă</a:t>
            </a:r>
            <a:r>
              <a:rPr lang="en-US" sz="32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 2022</a:t>
            </a:r>
            <a:endParaRPr lang="vi-V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843337" y="1086678"/>
            <a:ext cx="7058025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Thứ 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sáu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16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tháng 9 n</a:t>
            </a:r>
            <a:r>
              <a:rPr lang="vi-VN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ă</a:t>
            </a:r>
            <a:r>
              <a:rPr lang="en-US" sz="32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 </a:t>
            </a:r>
            <a:r>
              <a:rPr lang="en-US" sz="32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2022</a:t>
            </a:r>
            <a:endParaRPr lang="vi-V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38450" y="2410653"/>
            <a:ext cx="7058025" cy="628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Toán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             Luyện </a:t>
            </a:r>
            <a:r>
              <a:rPr lang="en-U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tập</a:t>
            </a:r>
            <a:endParaRPr lang="vi-V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5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xmlns="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xmlns="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xmlns="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xmlns="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600</Words>
  <Application>Microsoft Office PowerPoint</Application>
  <PresentationFormat>Custom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141</cp:revision>
  <dcterms:created xsi:type="dcterms:W3CDTF">2021-06-02T01:34:28Z</dcterms:created>
  <dcterms:modified xsi:type="dcterms:W3CDTF">2022-09-16T02:13:52Z</dcterms:modified>
</cp:coreProperties>
</file>