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57" r:id="rId4"/>
    <p:sldId id="262" r:id="rId5"/>
    <p:sldId id="258" r:id="rId6"/>
    <p:sldId id="264" r:id="rId7"/>
    <p:sldId id="268" r:id="rId8"/>
    <p:sldId id="269" r:id="rId9"/>
    <p:sldId id="275" r:id="rId10"/>
    <p:sldId id="286" r:id="rId11"/>
    <p:sldId id="276" r:id="rId12"/>
    <p:sldId id="277" r:id="rId13"/>
    <p:sldId id="278" r:id="rId14"/>
    <p:sldId id="281" r:id="rId15"/>
    <p:sldId id="279" r:id="rId16"/>
    <p:sldId id="282" r:id="rId17"/>
    <p:sldId id="283" r:id="rId18"/>
    <p:sldId id="259" r:id="rId19"/>
    <p:sldId id="288" r:id="rId20"/>
    <p:sldId id="270" r:id="rId21"/>
    <p:sldId id="271" r:id="rId22"/>
    <p:sldId id="272" r:id="rId23"/>
    <p:sldId id="284" r:id="rId24"/>
    <p:sldId id="285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>
        <p:scale>
          <a:sx n="83" d="100"/>
          <a:sy n="83" d="100"/>
        </p:scale>
        <p:origin x="-4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=""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=""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=""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=""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=""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=""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microsoft.com/office/2007/relationships/hdphoto" Target="../media/hdphoto19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microsoft.com/office/2007/relationships/hdphoto" Target="../media/hdphoto22.wdp"/><Relationship Id="rId7" Type="http://schemas.microsoft.com/office/2007/relationships/hdphoto" Target="../media/hdphoto12.wdp"/><Relationship Id="rId12" Type="http://schemas.openxmlformats.org/officeDocument/2006/relationships/image" Target="../media/image8.png"/><Relationship Id="rId17" Type="http://schemas.microsoft.com/office/2007/relationships/hdphoto" Target="../media/hdphoto26.wdp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25.wdp"/><Relationship Id="rId5" Type="http://schemas.microsoft.com/office/2007/relationships/hdphoto" Target="../media/hdphoto23.wdp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24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9.wdp"/><Relationship Id="rId1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9.png"/><Relationship Id="rId17" Type="http://schemas.microsoft.com/office/2007/relationships/hdphoto" Target="../media/hdphoto11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microsoft.com/office/2007/relationships/hdphoto" Target="../media/hdphoto12.wdp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888218" y="359795"/>
            <a:ext cx="2617969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=""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=""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909069" y="2114120"/>
            <a:ext cx="6373861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</a:p>
        </p:txBody>
      </p:sp>
      <p:sp>
        <p:nvSpPr>
          <p:cNvPr id="9" name="Rectangle 8"/>
          <p:cNvSpPr/>
          <p:nvPr/>
        </p:nvSpPr>
        <p:spPr>
          <a:xfrm>
            <a:off x="2455530" y="1340457"/>
            <a:ext cx="7783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Thứ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hai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ngày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12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tháng 9 n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ă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m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2022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4743" y="729734"/>
            <a:ext cx="7783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Thứ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ba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ngày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13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tháng 9 n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ă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m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2022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3486" y="1742494"/>
            <a:ext cx="68253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u="sng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Toán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:      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Số bị trừ - số trừ - hiệu</a:t>
            </a:r>
          </a:p>
        </p:txBody>
      </p:sp>
    </p:spTree>
    <p:extLst>
      <p:ext uri="{BB962C8B-B14F-4D97-AF65-F5344CB8AC3E}">
        <p14:creationId xmlns:p14="http://schemas.microsoft.com/office/powerpoint/2010/main" val="152561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=""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400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500" dirty="0"/>
              <a:t>12 - 2 = 10</a:t>
            </a:r>
          </a:p>
          <a:p>
            <a:r>
              <a:rPr lang="x-none" sz="2500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=""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4000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4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85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7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=""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87" name="Table 7">
            <a:extLst>
              <a:ext uri="{FF2B5EF4-FFF2-40B4-BE49-F238E27FC236}">
                <a16:creationId xmlns=""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24818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=""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x-none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86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32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54</a:t>
            </a:r>
            <a:endParaRPr lang="x-none" sz="3600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7">
            <a:extLst>
              <a:ext uri="{FF2B5EF4-FFF2-40B4-BE49-F238E27FC236}">
                <a16:creationId xmlns=""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73227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=""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x-none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=""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808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23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smtClean="0">
                <a:solidFill>
                  <a:srgbClr val="FF0000"/>
                </a:solidFill>
              </a:rPr>
              <a:t>42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=""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575669 w 8601953"/>
                            <a:gd name="connsiteY1" fmla="*/ 0 h 3650306"/>
                            <a:gd name="connsiteX2" fmla="*/ 1409397 w 8601953"/>
                            <a:gd name="connsiteY2" fmla="*/ 0 h 3650306"/>
                            <a:gd name="connsiteX3" fmla="*/ 2243125 w 8601953"/>
                            <a:gd name="connsiteY3" fmla="*/ 0 h 3650306"/>
                            <a:gd name="connsiteX4" fmla="*/ 2990833 w 8601953"/>
                            <a:gd name="connsiteY4" fmla="*/ 0 h 3650306"/>
                            <a:gd name="connsiteX5" fmla="*/ 3652522 w 8601953"/>
                            <a:gd name="connsiteY5" fmla="*/ 0 h 3650306"/>
                            <a:gd name="connsiteX6" fmla="*/ 4142171 w 8601953"/>
                            <a:gd name="connsiteY6" fmla="*/ 0 h 3650306"/>
                            <a:gd name="connsiteX7" fmla="*/ 4717840 w 8601953"/>
                            <a:gd name="connsiteY7" fmla="*/ 0 h 3650306"/>
                            <a:gd name="connsiteX8" fmla="*/ 5551568 w 8601953"/>
                            <a:gd name="connsiteY8" fmla="*/ 0 h 3650306"/>
                            <a:gd name="connsiteX9" fmla="*/ 6041218 w 8601953"/>
                            <a:gd name="connsiteY9" fmla="*/ 0 h 3650306"/>
                            <a:gd name="connsiteX10" fmla="*/ 6530867 w 8601953"/>
                            <a:gd name="connsiteY10" fmla="*/ 0 h 3650306"/>
                            <a:gd name="connsiteX11" fmla="*/ 7106537 w 8601953"/>
                            <a:gd name="connsiteY11" fmla="*/ 0 h 3650306"/>
                            <a:gd name="connsiteX12" fmla="*/ 7510167 w 8601953"/>
                            <a:gd name="connsiteY12" fmla="*/ 0 h 3650306"/>
                            <a:gd name="connsiteX13" fmla="*/ 8601953 w 8601953"/>
                            <a:gd name="connsiteY13" fmla="*/ 0 h 3650306"/>
                            <a:gd name="connsiteX14" fmla="*/ 8601953 w 8601953"/>
                            <a:gd name="connsiteY14" fmla="*/ 644887 h 3650306"/>
                            <a:gd name="connsiteX15" fmla="*/ 8601953 w 8601953"/>
                            <a:gd name="connsiteY15" fmla="*/ 1180266 h 3650306"/>
                            <a:gd name="connsiteX16" fmla="*/ 8601953 w 8601953"/>
                            <a:gd name="connsiteY16" fmla="*/ 1861656 h 3650306"/>
                            <a:gd name="connsiteX17" fmla="*/ 8601953 w 8601953"/>
                            <a:gd name="connsiteY17" fmla="*/ 2397034 h 3650306"/>
                            <a:gd name="connsiteX18" fmla="*/ 8601953 w 8601953"/>
                            <a:gd name="connsiteY18" fmla="*/ 2968916 h 3650306"/>
                            <a:gd name="connsiteX19" fmla="*/ 8601953 w 8601953"/>
                            <a:gd name="connsiteY19" fmla="*/ 3650306 h 3650306"/>
                            <a:gd name="connsiteX20" fmla="*/ 8026284 w 8601953"/>
                            <a:gd name="connsiteY20" fmla="*/ 3650306 h 3650306"/>
                            <a:gd name="connsiteX21" fmla="*/ 7192556 w 8601953"/>
                            <a:gd name="connsiteY21" fmla="*/ 3650306 h 3650306"/>
                            <a:gd name="connsiteX22" fmla="*/ 6702906 w 8601953"/>
                            <a:gd name="connsiteY22" fmla="*/ 3650306 h 3650306"/>
                            <a:gd name="connsiteX23" fmla="*/ 6213257 w 8601953"/>
                            <a:gd name="connsiteY23" fmla="*/ 3650306 h 3650306"/>
                            <a:gd name="connsiteX24" fmla="*/ 5551568 w 8601953"/>
                            <a:gd name="connsiteY24" fmla="*/ 3650306 h 3650306"/>
                            <a:gd name="connsiteX25" fmla="*/ 4889879 w 8601953"/>
                            <a:gd name="connsiteY25" fmla="*/ 3650306 h 3650306"/>
                            <a:gd name="connsiteX26" fmla="*/ 4056152 w 8601953"/>
                            <a:gd name="connsiteY26" fmla="*/ 3650306 h 3650306"/>
                            <a:gd name="connsiteX27" fmla="*/ 3480483 w 8601953"/>
                            <a:gd name="connsiteY27" fmla="*/ 3650306 h 3650306"/>
                            <a:gd name="connsiteX28" fmla="*/ 2904813 w 8601953"/>
                            <a:gd name="connsiteY28" fmla="*/ 3650306 h 3650306"/>
                            <a:gd name="connsiteX29" fmla="*/ 2071086 w 8601953"/>
                            <a:gd name="connsiteY29" fmla="*/ 3650306 h 3650306"/>
                            <a:gd name="connsiteX30" fmla="*/ 1495416 w 8601953"/>
                            <a:gd name="connsiteY30" fmla="*/ 3650306 h 3650306"/>
                            <a:gd name="connsiteX31" fmla="*/ 661689 w 8601953"/>
                            <a:gd name="connsiteY31" fmla="*/ 3650306 h 3650306"/>
                            <a:gd name="connsiteX32" fmla="*/ 0 w 8601953"/>
                            <a:gd name="connsiteY32" fmla="*/ 3650306 h 3650306"/>
                            <a:gd name="connsiteX33" fmla="*/ 0 w 8601953"/>
                            <a:gd name="connsiteY33" fmla="*/ 3078425 h 3650306"/>
                            <a:gd name="connsiteX34" fmla="*/ 0 w 8601953"/>
                            <a:gd name="connsiteY34" fmla="*/ 2397034 h 3650306"/>
                            <a:gd name="connsiteX35" fmla="*/ 0 w 8601953"/>
                            <a:gd name="connsiteY35" fmla="*/ 1825153 h 3650306"/>
                            <a:gd name="connsiteX36" fmla="*/ 0 w 8601953"/>
                            <a:gd name="connsiteY36" fmla="*/ 1180266 h 3650306"/>
                            <a:gd name="connsiteX37" fmla="*/ 0 w 8601953"/>
                            <a:gd name="connsiteY37" fmla="*/ 535378 h 3650306"/>
                            <a:gd name="connsiteX38" fmla="*/ 0 w 8601953"/>
                            <a:gd name="connsiteY38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156733" y="-5868"/>
                                <a:pt x="326100" y="-18283"/>
                                <a:pt x="575669" y="0"/>
                              </a:cubicBezTo>
                              <a:cubicBezTo>
                                <a:pt x="825238" y="18283"/>
                                <a:pt x="1156070" y="28607"/>
                                <a:pt x="1409397" y="0"/>
                              </a:cubicBezTo>
                              <a:cubicBezTo>
                                <a:pt x="1662724" y="-28607"/>
                                <a:pt x="1875306" y="-38916"/>
                                <a:pt x="2243125" y="0"/>
                              </a:cubicBezTo>
                              <a:cubicBezTo>
                                <a:pt x="2610944" y="38916"/>
                                <a:pt x="2797078" y="-27127"/>
                                <a:pt x="2990833" y="0"/>
                              </a:cubicBezTo>
                              <a:cubicBezTo>
                                <a:pt x="3184588" y="27127"/>
                                <a:pt x="3469135" y="30791"/>
                                <a:pt x="3652522" y="0"/>
                              </a:cubicBezTo>
                              <a:cubicBezTo>
                                <a:pt x="3835909" y="-30791"/>
                                <a:pt x="3967111" y="10935"/>
                                <a:pt x="4142171" y="0"/>
                              </a:cubicBezTo>
                              <a:cubicBezTo>
                                <a:pt x="4317231" y="-10935"/>
                                <a:pt x="4480210" y="-5346"/>
                                <a:pt x="4717840" y="0"/>
                              </a:cubicBezTo>
                              <a:cubicBezTo>
                                <a:pt x="4955470" y="5346"/>
                                <a:pt x="5280671" y="-720"/>
                                <a:pt x="5551568" y="0"/>
                              </a:cubicBezTo>
                              <a:cubicBezTo>
                                <a:pt x="5822465" y="720"/>
                                <a:pt x="5859739" y="22439"/>
                                <a:pt x="6041218" y="0"/>
                              </a:cubicBezTo>
                              <a:cubicBezTo>
                                <a:pt x="6222697" y="-22439"/>
                                <a:pt x="6400764" y="4884"/>
                                <a:pt x="6530867" y="0"/>
                              </a:cubicBezTo>
                              <a:cubicBezTo>
                                <a:pt x="6660970" y="-4884"/>
                                <a:pt x="6906842" y="-8970"/>
                                <a:pt x="7106537" y="0"/>
                              </a:cubicBezTo>
                              <a:cubicBezTo>
                                <a:pt x="7306232" y="8970"/>
                                <a:pt x="7395511" y="-8609"/>
                                <a:pt x="7510167" y="0"/>
                              </a:cubicBezTo>
                              <a:cubicBezTo>
                                <a:pt x="7624823" y="8609"/>
                                <a:pt x="8201533" y="39950"/>
                                <a:pt x="8601953" y="0"/>
                              </a:cubicBezTo>
                              <a:cubicBezTo>
                                <a:pt x="8588971" y="286260"/>
                                <a:pt x="8607225" y="480374"/>
                                <a:pt x="8601953" y="644887"/>
                              </a:cubicBezTo>
                              <a:cubicBezTo>
                                <a:pt x="8596681" y="809400"/>
                                <a:pt x="8621989" y="1047443"/>
                                <a:pt x="8601953" y="1180266"/>
                              </a:cubicBezTo>
                              <a:cubicBezTo>
                                <a:pt x="8581917" y="1313089"/>
                                <a:pt x="8628041" y="1654710"/>
                                <a:pt x="8601953" y="1861656"/>
                              </a:cubicBezTo>
                              <a:cubicBezTo>
                                <a:pt x="8575866" y="2068602"/>
                                <a:pt x="8579721" y="2236305"/>
                                <a:pt x="8601953" y="2397034"/>
                              </a:cubicBezTo>
                              <a:cubicBezTo>
                                <a:pt x="8624185" y="2557763"/>
                                <a:pt x="8595518" y="2729534"/>
                                <a:pt x="8601953" y="2968916"/>
                              </a:cubicBezTo>
                              <a:cubicBezTo>
                                <a:pt x="8608388" y="3208298"/>
                                <a:pt x="8594531" y="3420203"/>
                                <a:pt x="8601953" y="3650306"/>
                              </a:cubicBezTo>
                              <a:cubicBezTo>
                                <a:pt x="8329790" y="3670771"/>
                                <a:pt x="8246833" y="3665446"/>
                                <a:pt x="8026284" y="3650306"/>
                              </a:cubicBezTo>
                              <a:cubicBezTo>
                                <a:pt x="7805735" y="3635166"/>
                                <a:pt x="7472412" y="3642384"/>
                                <a:pt x="7192556" y="3650306"/>
                              </a:cubicBezTo>
                              <a:cubicBezTo>
                                <a:pt x="6912700" y="3658228"/>
                                <a:pt x="6865837" y="3629127"/>
                                <a:pt x="6702906" y="3650306"/>
                              </a:cubicBezTo>
                              <a:cubicBezTo>
                                <a:pt x="6539975" y="3671486"/>
                                <a:pt x="6334274" y="3638534"/>
                                <a:pt x="6213257" y="3650306"/>
                              </a:cubicBezTo>
                              <a:cubicBezTo>
                                <a:pt x="6092240" y="3662078"/>
                                <a:pt x="5828981" y="3679121"/>
                                <a:pt x="5551568" y="3650306"/>
                              </a:cubicBezTo>
                              <a:cubicBezTo>
                                <a:pt x="5274155" y="3621491"/>
                                <a:pt x="5185817" y="3657340"/>
                                <a:pt x="4889879" y="3650306"/>
                              </a:cubicBezTo>
                              <a:cubicBezTo>
                                <a:pt x="4593941" y="3643272"/>
                                <a:pt x="4375381" y="3612699"/>
                                <a:pt x="4056152" y="3650306"/>
                              </a:cubicBezTo>
                              <a:cubicBezTo>
                                <a:pt x="3736923" y="3687913"/>
                                <a:pt x="3600619" y="3631766"/>
                                <a:pt x="3480483" y="3650306"/>
                              </a:cubicBezTo>
                              <a:cubicBezTo>
                                <a:pt x="3360347" y="3668846"/>
                                <a:pt x="3136195" y="3646678"/>
                                <a:pt x="2904813" y="3650306"/>
                              </a:cubicBezTo>
                              <a:cubicBezTo>
                                <a:pt x="2673431" y="3653935"/>
                                <a:pt x="2241227" y="3624848"/>
                                <a:pt x="2071086" y="3650306"/>
                              </a:cubicBezTo>
                              <a:cubicBezTo>
                                <a:pt x="1900945" y="3675764"/>
                                <a:pt x="1780915" y="3624842"/>
                                <a:pt x="1495416" y="3650306"/>
                              </a:cubicBezTo>
                              <a:cubicBezTo>
                                <a:pt x="1209917" y="3675771"/>
                                <a:pt x="835926" y="3640857"/>
                                <a:pt x="661689" y="3650306"/>
                              </a:cubicBezTo>
                              <a:cubicBezTo>
                                <a:pt x="487452" y="3659755"/>
                                <a:pt x="186522" y="3649152"/>
                                <a:pt x="0" y="3650306"/>
                              </a:cubicBezTo>
                              <a:cubicBezTo>
                                <a:pt x="-27459" y="3479789"/>
                                <a:pt x="25128" y="3313691"/>
                                <a:pt x="0" y="3078425"/>
                              </a:cubicBezTo>
                              <a:cubicBezTo>
                                <a:pt x="-25128" y="2843159"/>
                                <a:pt x="-25120" y="2691125"/>
                                <a:pt x="0" y="2397034"/>
                              </a:cubicBezTo>
                              <a:cubicBezTo>
                                <a:pt x="25120" y="2102943"/>
                                <a:pt x="-7502" y="2105869"/>
                                <a:pt x="0" y="1825153"/>
                              </a:cubicBezTo>
                              <a:cubicBezTo>
                                <a:pt x="7502" y="1544437"/>
                                <a:pt x="18033" y="1317778"/>
                                <a:pt x="0" y="1180266"/>
                              </a:cubicBezTo>
                              <a:cubicBezTo>
                                <a:pt x="-18033" y="1042754"/>
                                <a:pt x="-12134" y="843020"/>
                                <a:pt x="0" y="535378"/>
                              </a:cubicBezTo>
                              <a:cubicBezTo>
                                <a:pt x="12134" y="227736"/>
                                <a:pt x="-5259" y="150331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68741" y="-31311"/>
                                <a:pt x="496136" y="1138"/>
                                <a:pt x="833728" y="0"/>
                              </a:cubicBezTo>
                              <a:cubicBezTo>
                                <a:pt x="1171320" y="-1138"/>
                                <a:pt x="1048188" y="-17155"/>
                                <a:pt x="1237358" y="0"/>
                              </a:cubicBezTo>
                              <a:cubicBezTo>
                                <a:pt x="1426528" y="17155"/>
                                <a:pt x="1634684" y="-19967"/>
                                <a:pt x="1813027" y="0"/>
                              </a:cubicBezTo>
                              <a:cubicBezTo>
                                <a:pt x="1991370" y="19967"/>
                                <a:pt x="2118572" y="-1393"/>
                                <a:pt x="2302677" y="0"/>
                              </a:cubicBezTo>
                              <a:cubicBezTo>
                                <a:pt x="2486782" y="1393"/>
                                <a:pt x="2681453" y="-28"/>
                                <a:pt x="2792326" y="0"/>
                              </a:cubicBezTo>
                              <a:cubicBezTo>
                                <a:pt x="2903199" y="28"/>
                                <a:pt x="3259753" y="-10710"/>
                                <a:pt x="3540035" y="0"/>
                              </a:cubicBezTo>
                              <a:cubicBezTo>
                                <a:pt x="3820317" y="10710"/>
                                <a:pt x="3913660" y="4659"/>
                                <a:pt x="4029684" y="0"/>
                              </a:cubicBezTo>
                              <a:cubicBezTo>
                                <a:pt x="4145708" y="-4659"/>
                                <a:pt x="4267611" y="-7937"/>
                                <a:pt x="4433314" y="0"/>
                              </a:cubicBezTo>
                              <a:cubicBezTo>
                                <a:pt x="4599017" y="7937"/>
                                <a:pt x="4902639" y="14016"/>
                                <a:pt x="5095003" y="0"/>
                              </a:cubicBezTo>
                              <a:cubicBezTo>
                                <a:pt x="5287367" y="-14016"/>
                                <a:pt x="5555773" y="-12814"/>
                                <a:pt x="5928731" y="0"/>
                              </a:cubicBezTo>
                              <a:cubicBezTo>
                                <a:pt x="6301689" y="12814"/>
                                <a:pt x="6307212" y="-13745"/>
                                <a:pt x="6504400" y="0"/>
                              </a:cubicBezTo>
                              <a:cubicBezTo>
                                <a:pt x="6701588" y="13745"/>
                                <a:pt x="6900638" y="-27587"/>
                                <a:pt x="7166089" y="0"/>
                              </a:cubicBezTo>
                              <a:cubicBezTo>
                                <a:pt x="7431540" y="27587"/>
                                <a:pt x="7613901" y="2748"/>
                                <a:pt x="7741758" y="0"/>
                              </a:cubicBezTo>
                              <a:cubicBezTo>
                                <a:pt x="7869615" y="-2748"/>
                                <a:pt x="8245801" y="27669"/>
                                <a:pt x="8601953" y="0"/>
                              </a:cubicBezTo>
                              <a:cubicBezTo>
                                <a:pt x="8616962" y="277035"/>
                                <a:pt x="8629984" y="400438"/>
                                <a:pt x="8601953" y="644887"/>
                              </a:cubicBezTo>
                              <a:cubicBezTo>
                                <a:pt x="8573922" y="889336"/>
                                <a:pt x="8594503" y="913030"/>
                                <a:pt x="8601953" y="1143763"/>
                              </a:cubicBezTo>
                              <a:cubicBezTo>
                                <a:pt x="8609403" y="1374496"/>
                                <a:pt x="8588137" y="1503631"/>
                                <a:pt x="8601953" y="1715644"/>
                              </a:cubicBezTo>
                              <a:cubicBezTo>
                                <a:pt x="8615769" y="1927657"/>
                                <a:pt x="8624661" y="2056037"/>
                                <a:pt x="8601953" y="2251022"/>
                              </a:cubicBezTo>
                              <a:cubicBezTo>
                                <a:pt x="8579245" y="2446007"/>
                                <a:pt x="8602259" y="2601996"/>
                                <a:pt x="8601953" y="2932412"/>
                              </a:cubicBezTo>
                              <a:cubicBezTo>
                                <a:pt x="8601648" y="3262828"/>
                                <a:pt x="8571424" y="3439244"/>
                                <a:pt x="8601953" y="3650306"/>
                              </a:cubicBezTo>
                              <a:cubicBezTo>
                                <a:pt x="8191092" y="3658849"/>
                                <a:pt x="7992223" y="3609492"/>
                                <a:pt x="7768225" y="3650306"/>
                              </a:cubicBezTo>
                              <a:cubicBezTo>
                                <a:pt x="7544227" y="3691120"/>
                                <a:pt x="7272840" y="3643397"/>
                                <a:pt x="7106537" y="3650306"/>
                              </a:cubicBezTo>
                              <a:cubicBezTo>
                                <a:pt x="6940234" y="3657215"/>
                                <a:pt x="6721845" y="3643104"/>
                                <a:pt x="6358828" y="3650306"/>
                              </a:cubicBezTo>
                              <a:cubicBezTo>
                                <a:pt x="5995811" y="3657508"/>
                                <a:pt x="6117164" y="3633126"/>
                                <a:pt x="5955198" y="3650306"/>
                              </a:cubicBezTo>
                              <a:cubicBezTo>
                                <a:pt x="5793232" y="3667487"/>
                                <a:pt x="5684325" y="3630784"/>
                                <a:pt x="5465549" y="3650306"/>
                              </a:cubicBezTo>
                              <a:cubicBezTo>
                                <a:pt x="5246773" y="3669828"/>
                                <a:pt x="5084763" y="3664050"/>
                                <a:pt x="4889879" y="3650306"/>
                              </a:cubicBezTo>
                              <a:cubicBezTo>
                                <a:pt x="4694995" y="3636563"/>
                                <a:pt x="4514256" y="3652970"/>
                                <a:pt x="4400230" y="3650306"/>
                              </a:cubicBezTo>
                              <a:cubicBezTo>
                                <a:pt x="4286204" y="3647642"/>
                                <a:pt x="4127000" y="3647535"/>
                                <a:pt x="3996600" y="3650306"/>
                              </a:cubicBezTo>
                              <a:cubicBezTo>
                                <a:pt x="3866200" y="3653078"/>
                                <a:pt x="3427239" y="3617027"/>
                                <a:pt x="3162872" y="3650306"/>
                              </a:cubicBezTo>
                              <a:cubicBezTo>
                                <a:pt x="2898505" y="3683585"/>
                                <a:pt x="2919951" y="3632666"/>
                                <a:pt x="2759242" y="3650306"/>
                              </a:cubicBezTo>
                              <a:cubicBezTo>
                                <a:pt x="2598533" y="3667947"/>
                                <a:pt x="2423129" y="3651483"/>
                                <a:pt x="2269592" y="3650306"/>
                              </a:cubicBezTo>
                              <a:cubicBezTo>
                                <a:pt x="2116055" y="3649130"/>
                                <a:pt x="1846573" y="3629763"/>
                                <a:pt x="1521884" y="3650306"/>
                              </a:cubicBezTo>
                              <a:cubicBezTo>
                                <a:pt x="1197195" y="3670849"/>
                                <a:pt x="1243406" y="3652862"/>
                                <a:pt x="1118254" y="3650306"/>
                              </a:cubicBezTo>
                              <a:cubicBezTo>
                                <a:pt x="993102" y="3647751"/>
                                <a:pt x="518065" y="3602899"/>
                                <a:pt x="0" y="3650306"/>
                              </a:cubicBezTo>
                              <a:cubicBezTo>
                                <a:pt x="18777" y="3460275"/>
                                <a:pt x="5905" y="3325376"/>
                                <a:pt x="0" y="3151431"/>
                              </a:cubicBezTo>
                              <a:cubicBezTo>
                                <a:pt x="-5905" y="2977487"/>
                                <a:pt x="-6373" y="2815576"/>
                                <a:pt x="0" y="2506543"/>
                              </a:cubicBezTo>
                              <a:cubicBezTo>
                                <a:pt x="6373" y="2197510"/>
                                <a:pt x="-25389" y="2043315"/>
                                <a:pt x="0" y="1825153"/>
                              </a:cubicBezTo>
                              <a:cubicBezTo>
                                <a:pt x="25389" y="1606991"/>
                                <a:pt x="23562" y="1505079"/>
                                <a:pt x="0" y="1326278"/>
                              </a:cubicBezTo>
                              <a:cubicBezTo>
                                <a:pt x="-23562" y="1147477"/>
                                <a:pt x="-12862" y="952900"/>
                                <a:pt x="0" y="754397"/>
                              </a:cubicBezTo>
                              <a:cubicBezTo>
                                <a:pt x="12862" y="555894"/>
                                <a:pt x="-7080" y="21334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=""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8601953 w 8601953"/>
                            <a:gd name="connsiteY1" fmla="*/ 0 h 3650306"/>
                            <a:gd name="connsiteX2" fmla="*/ 8601953 w 8601953"/>
                            <a:gd name="connsiteY2" fmla="*/ 3650306 h 3650306"/>
                            <a:gd name="connsiteX3" fmla="*/ 0 w 8601953"/>
                            <a:gd name="connsiteY3" fmla="*/ 3650306 h 3650306"/>
                            <a:gd name="connsiteX4" fmla="*/ 0 w 8601953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2122232" y="106216"/>
                                <a:pt x="5580352" y="-142119"/>
                                <a:pt x="8601953" y="0"/>
                              </a:cubicBezTo>
                              <a:cubicBezTo>
                                <a:pt x="8601442" y="1813123"/>
                                <a:pt x="8601183" y="2771284"/>
                                <a:pt x="8601953" y="3650306"/>
                              </a:cubicBezTo>
                              <a:cubicBezTo>
                                <a:pt x="4746086" y="3621078"/>
                                <a:pt x="257730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592206" y="-71603"/>
                                <a:pt x="4319308" y="126493"/>
                                <a:pt x="8601953" y="0"/>
                              </a:cubicBezTo>
                              <a:cubicBezTo>
                                <a:pt x="8512763" y="1130472"/>
                                <a:pt x="8757737" y="2576448"/>
                                <a:pt x="8601953" y="3650306"/>
                              </a:cubicBezTo>
                              <a:cubicBezTo>
                                <a:pt x="6973996" y="3695150"/>
                                <a:pt x="389056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=""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=""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=""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=""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=""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=""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=""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=""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=""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=""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=""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=""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=""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x-none" sz="2800" dirty="0"/>
              <a:t>Số bị trừ là 49, số trừ là 16</a:t>
            </a:r>
            <a:endParaRPr lang="x-none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x-none" sz="2800" dirty="0"/>
              <a:t>Số bị trừ là 85, số trừ là 52</a:t>
            </a:r>
            <a:endParaRPr lang="x-none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x-none" sz="2800" dirty="0"/>
              <a:t>Số bị trừ là 76, số trừ là 34</a:t>
            </a:r>
            <a:endParaRPr lang="x-none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=""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x-none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x-none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=""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=""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5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4743" y="729734"/>
            <a:ext cx="7783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Thứ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ư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ngày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14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tháng 9 n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ă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m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2022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3486" y="1742494"/>
            <a:ext cx="68253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u="sng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:         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6899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4743" y="729734"/>
            <a:ext cx="7783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Thứ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hai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ngày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12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tháng 9 n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ă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m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2022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3486" y="1742494"/>
            <a:ext cx="68253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u="sng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Toán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:      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Số hạng - tổng</a:t>
            </a:r>
          </a:p>
        </p:txBody>
      </p:sp>
    </p:spTree>
    <p:extLst>
      <p:ext uri="{BB962C8B-B14F-4D97-AF65-F5344CB8AC3E}">
        <p14:creationId xmlns:p14="http://schemas.microsoft.com/office/powerpoint/2010/main" val="61524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istine Lösch | Dribbble">
            <a:extLst>
              <a:ext uri="{FF2B5EF4-FFF2-40B4-BE49-F238E27FC236}">
                <a16:creationId xmlns="" xmlns:a16="http://schemas.microsoft.com/office/drawing/2014/main" id="{5484FD4F-A055-0B48-B9D4-B4332E05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884318" y="2736165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x-none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=""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="" xmlns:a16="http://schemas.microsoft.com/office/drawing/2014/main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dirty="0"/>
                <a:t>M:       75 = 70 + 5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5008D41D-91FC-7045-9FC0-EDBB7159730D}"/>
              </a:ext>
            </a:extLst>
          </p:cNvPr>
          <p:cNvSpPr txBox="1"/>
          <p:nvPr/>
        </p:nvSpPr>
        <p:spPr>
          <a:xfrm>
            <a:off x="4792144" y="310583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64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5BDC87D4-43EE-294E-A693-BF7862D7A81F}"/>
              </a:ext>
            </a:extLst>
          </p:cNvPr>
          <p:cNvSpPr txBox="1"/>
          <p:nvPr/>
        </p:nvSpPr>
        <p:spPr>
          <a:xfrm>
            <a:off x="5998644" y="310583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60 + 4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DECFB223-8E3B-5445-9C94-B7499A676075}"/>
              </a:ext>
            </a:extLst>
          </p:cNvPr>
          <p:cNvSpPr txBox="1"/>
          <p:nvPr/>
        </p:nvSpPr>
        <p:spPr>
          <a:xfrm>
            <a:off x="4792144" y="388034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87 =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9F2ABAE-3CF9-634B-A396-682CE0261EBF}"/>
              </a:ext>
            </a:extLst>
          </p:cNvPr>
          <p:cNvSpPr txBox="1"/>
          <p:nvPr/>
        </p:nvSpPr>
        <p:spPr>
          <a:xfrm>
            <a:off x="5998644" y="388034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80 + 7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9A577447-376C-FF41-AA3F-06A6420EB620}"/>
              </a:ext>
            </a:extLst>
          </p:cNvPr>
          <p:cNvSpPr txBox="1"/>
          <p:nvPr/>
        </p:nvSpPr>
        <p:spPr>
          <a:xfrm>
            <a:off x="4792144" y="463910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46 =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6883D0EE-A358-5B46-B044-EA7A85341EA3}"/>
              </a:ext>
            </a:extLst>
          </p:cNvPr>
          <p:cNvSpPr txBox="1"/>
          <p:nvPr/>
        </p:nvSpPr>
        <p:spPr>
          <a:xfrm>
            <a:off x="5998644" y="463910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402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63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388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a) 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C3CC16-45ED-0A46-86B0-FAE14554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590088" y="2212376"/>
            <a:ext cx="5544012" cy="36550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686851"/>
              </p:ext>
            </p:extLst>
          </p:nvPr>
        </p:nvGraphicFramePr>
        <p:xfrm>
          <a:off x="2216150" y="935498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=""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=""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=""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=""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solidFill>
                            <a:schemeClr val="tx1"/>
                          </a:solidFill>
                          <a:latin typeface="+mn-lt"/>
                        </a:rPr>
                        <a:t>mau</a:t>
                      </a:r>
                      <a:endParaRPr lang="x-non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5207000" y="157908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FD48B0A-CF0D-3E48-BEA6-B81380BCFF00}"/>
              </a:ext>
            </a:extLst>
          </p:cNvPr>
          <p:cNvSpPr txBox="1"/>
          <p:nvPr/>
        </p:nvSpPr>
        <p:spPr>
          <a:xfrm>
            <a:off x="7098838" y="15917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2B9ABD4-7856-504C-A684-B17B940BE165}"/>
              </a:ext>
            </a:extLst>
          </p:cNvPr>
          <p:cNvSpPr txBox="1"/>
          <p:nvPr/>
        </p:nvSpPr>
        <p:spPr>
          <a:xfrm>
            <a:off x="8816975" y="15917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842CBCC-8E3F-AC4B-9778-DC3D88AB2E82}"/>
              </a:ext>
            </a:extLst>
          </p:cNvPr>
          <p:cNvSpPr/>
          <p:nvPr/>
        </p:nvSpPr>
        <p:spPr>
          <a:xfrm>
            <a:off x="6354392" y="2566200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8DB2140-4494-6542-96DB-BE3AD52E3CC8}"/>
              </a:ext>
            </a:extLst>
          </p:cNvPr>
          <p:cNvSpPr txBox="1"/>
          <p:nvPr/>
        </p:nvSpPr>
        <p:spPr>
          <a:xfrm>
            <a:off x="7483880" y="360388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11 + 8 = 19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33AE4F3-9FC2-8340-B651-22D5C9B1D9EF}"/>
              </a:ext>
            </a:extLst>
          </p:cNvPr>
          <p:cNvSpPr/>
          <p:nvPr/>
        </p:nvSpPr>
        <p:spPr>
          <a:xfrm>
            <a:off x="6355371" y="4301984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1CD92DC-E6DC-C442-AF19-4208979D487D}"/>
              </a:ext>
            </a:extLst>
          </p:cNvPr>
          <p:cNvSpPr txBox="1"/>
          <p:nvPr/>
        </p:nvSpPr>
        <p:spPr>
          <a:xfrm>
            <a:off x="7484859" y="5339666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3805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1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A2B8FA35-2DB3-F345-9A05-8EF123A5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695624"/>
            <a:ext cx="1707523" cy="200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Trên mỗi toa tàu ghi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C156F5A-DF8B-7642-B39D-A171922A0F16}"/>
              </a:ext>
            </a:extLst>
          </p:cNvPr>
          <p:cNvSpPr/>
          <p:nvPr/>
        </p:nvSpPr>
        <p:spPr>
          <a:xfrm>
            <a:off x="939343" y="1132101"/>
            <a:ext cx="10130514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507ABFCB-1D0E-2849-BACE-10380500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695624"/>
            <a:ext cx="1707523" cy="20081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089D48D6-0229-C448-B88E-9D9BE8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695624"/>
            <a:ext cx="1935419" cy="2008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592A6178-8F42-6F4F-9F36-9BF587CD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695626"/>
            <a:ext cx="2522357" cy="20081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A7447D88-B422-2949-8317-4E4E9C38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670024"/>
            <a:ext cx="9479176" cy="410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26BB3EA4-BE3C-BD48-8E01-01C800747A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695624"/>
            <a:ext cx="1707523" cy="20081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560DD13B-662F-0245-816D-EF383FC095D5}"/>
              </a:ext>
            </a:extLst>
          </p:cNvPr>
          <p:cNvSpPr txBox="1"/>
          <p:nvPr/>
        </p:nvSpPr>
        <p:spPr>
          <a:xfrm>
            <a:off x="10698661" y="5108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91" name="Freeform 90">
            <a:extLst>
              <a:ext uri="{FF2B5EF4-FFF2-40B4-BE49-F238E27FC236}">
                <a16:creationId xmlns="" xmlns:a16="http://schemas.microsoft.com/office/drawing/2014/main" id="{A13ABE92-24C4-AB4B-9270-EA286AD5A7E7}"/>
              </a:ext>
            </a:extLst>
          </p:cNvPr>
          <p:cNvSpPr/>
          <p:nvPr/>
        </p:nvSpPr>
        <p:spPr>
          <a:xfrm rot="10604500" flipH="1">
            <a:off x="4231885" y="4928633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1" grpId="0" animBg="1"/>
      <p:bldP spid="9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7C0956D-A712-2540-8504-D44F9E9B07A6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Trên mỗi toa tàu ghi một số: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3B7C55C-7701-AE4C-B1D5-911FBBA99A74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8F21CE0-122E-EB41-806A-00C161FD67B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CF45B24C-A16A-0543-ADC7-66976CE082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3C3E920-CE48-394C-B239-0B3D9B554E3E}"/>
              </a:ext>
            </a:extLst>
          </p:cNvPr>
          <p:cNvSpPr/>
          <p:nvPr/>
        </p:nvSpPr>
        <p:spPr>
          <a:xfrm>
            <a:off x="926013" y="1129545"/>
            <a:ext cx="9856926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endParaRPr lang="x-non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8E88B96-C523-DD40-925D-C65C2E8C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" y="2588859"/>
            <a:ext cx="10391525" cy="2273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>
            <a:off x="3626604" y="1787225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F9C3A0A-8F35-744D-9A74-228D6395381B}"/>
              </a:ext>
            </a:extLst>
          </p:cNvPr>
          <p:cNvCxnSpPr/>
          <p:nvPr/>
        </p:nvCxnSpPr>
        <p:spPr>
          <a:xfrm>
            <a:off x="5964264" y="1787225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9AE6E2C0-1A27-FA43-9DDE-19E7870449A1}"/>
              </a:ext>
            </a:extLst>
          </p:cNvPr>
          <p:cNvSpPr/>
          <p:nvPr/>
        </p:nvSpPr>
        <p:spPr>
          <a:xfrm>
            <a:off x="5331417" y="2743200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6097ECD8-BB14-524A-9FA8-CD868601E2C5}"/>
              </a:ext>
            </a:extLst>
          </p:cNvPr>
          <p:cNvSpPr/>
          <p:nvPr/>
        </p:nvSpPr>
        <p:spPr>
          <a:xfrm>
            <a:off x="3469037" y="2743199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61E8E0A-F61F-EE45-9EAC-B1C87FBBC94B}"/>
              </a:ext>
            </a:extLst>
          </p:cNvPr>
          <p:cNvGrpSpPr/>
          <p:nvPr/>
        </p:nvGrpSpPr>
        <p:grpSpPr>
          <a:xfrm>
            <a:off x="3230264" y="4862005"/>
            <a:ext cx="5467999" cy="1200329"/>
            <a:chOff x="2881820" y="1869132"/>
            <a:chExt cx="5467999" cy="1200329"/>
          </a:xfrm>
        </p:grpSpPr>
        <p:sp>
          <p:nvSpPr>
            <p:cNvPr id="16" name="Rounded Rectangle 15">
              <a:extLst>
                <a:ext uri="{FF2B5EF4-FFF2-40B4-BE49-F238E27FC236}">
                  <a16:creationId xmlns="" xmlns:a16="http://schemas.microsoft.com/office/drawing/2014/main" id="{AFEA17D9-E968-FB47-9FFF-E82C6514F2D0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D5E68E4E-03BC-6D4C-A7C8-10B55861AEA1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200" dirty="0"/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FD8A7A6-1867-AA4A-8EE7-321CA3D89B5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="" xmlns:a16="http://schemas.microsoft.com/office/drawing/2014/main" id="{637306EB-4076-A64A-AC9A-FEB79D129C75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="" xmlns:a16="http://schemas.microsoft.com/office/drawing/2014/main" id="{876E64CC-9313-A44D-83BA-CC6CA068D135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E46787E-9777-624B-AF04-B437E985E97A}"/>
              </a:ext>
            </a:extLst>
          </p:cNvPr>
          <p:cNvSpPr/>
          <p:nvPr/>
        </p:nvSpPr>
        <p:spPr>
          <a:xfrm>
            <a:off x="3345477" y="523484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8009410-A25A-3942-95E9-07DB337D2737}"/>
              </a:ext>
            </a:extLst>
          </p:cNvPr>
          <p:cNvSpPr/>
          <p:nvPr/>
        </p:nvSpPr>
        <p:spPr>
          <a:xfrm>
            <a:off x="5580491" y="5214461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0D82C8F-1D1A-084B-81CB-85B41D200D72}"/>
              </a:ext>
            </a:extLst>
          </p:cNvPr>
          <p:cNvSpPr/>
          <p:nvPr/>
        </p:nvSpPr>
        <p:spPr>
          <a:xfrm>
            <a:off x="7846757" y="5214461"/>
            <a:ext cx="7172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168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53F550A-9B5E-4843-9023-41EE29F69681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162780"/>
            <a:chExt cx="9743725" cy="2850768"/>
          </a:xfrm>
        </p:grpSpPr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8B75EB2D-0DB7-E142-A4D0-84B32206F8F4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="" xmlns:a16="http://schemas.microsoft.com/office/drawing/2014/main" id="{C7FCD540-841C-0940-91A0-A0C49375C20C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Số bị trừ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="" xmlns:a16="http://schemas.microsoft.com/office/drawing/2014/main" id="{B7E54B40-63F2-5648-811C-2F7C9AD33933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Số trừ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="" xmlns:a16="http://schemas.microsoft.com/office/drawing/2014/main" id="{F5FA6BC9-5030-BD43-9EC3-2734DCC8824C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Hiệu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="" xmlns:a16="http://schemas.microsoft.com/office/drawing/2014/main" id="{82C8427E-149E-734A-A28D-DEFF45D4E0A1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="" xmlns:a16="http://schemas.microsoft.com/office/drawing/2014/main" id="{673E3E7C-ECC3-0E49-B525-E27F5DF1FB0A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="" xmlns:a16="http://schemas.microsoft.com/office/drawing/2014/main" id="{48E08C3D-01FD-B94C-BB1C-4F8BD08B717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="" xmlns:a16="http://schemas.microsoft.com/office/drawing/2014/main" id="{70803003-A568-684F-A755-703227256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="" xmlns:a16="http://schemas.microsoft.com/office/drawing/2014/main" id="{0090A26C-355F-7044-9C77-1073B6BCC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="" xmlns:a16="http://schemas.microsoft.com/office/drawing/2014/main" id="{59608689-CEEC-0D48-8F64-AB64822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11BA915-67A8-1346-9E64-2C58B0A1491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8EA8C414-1192-F149-B45A-AE733DFBF1A3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54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13A06FC-BE26-1141-97A6-5DA77F0BFBF3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F9F27A1B-0B9E-5D4F-8E61-784AF7368269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972FFD0B-79FB-7248-A5CE-980E9B7934E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F415CAFE-E125-F046-8133-06BCCBFCF145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7909F70-045C-ED43-BD23-7D3281555E4A}"/>
              </a:ext>
            </a:extLst>
          </p:cNvPr>
          <p:cNvGrpSpPr/>
          <p:nvPr/>
        </p:nvGrpSpPr>
        <p:grpSpPr>
          <a:xfrm>
            <a:off x="8021534" y="2228229"/>
            <a:ext cx="1516424" cy="1714500"/>
            <a:chOff x="8052472" y="4103645"/>
            <a:chExt cx="1516424" cy="1714500"/>
          </a:xfrm>
        </p:grpSpPr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2265F6AF-ADD3-2A4A-A60D-EC4913D3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EC134179-F04E-5A4B-94FD-ECFDC2853CEE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63A5154-580A-B346-A1CE-50A49681D3DA}"/>
              </a:ext>
            </a:extLst>
          </p:cNvPr>
          <p:cNvGrpSpPr/>
          <p:nvPr/>
        </p:nvGrpSpPr>
        <p:grpSpPr>
          <a:xfrm>
            <a:off x="6086886" y="2317228"/>
            <a:ext cx="1364570" cy="1507066"/>
            <a:chOff x="6133322" y="4192644"/>
            <a:chExt cx="1364570" cy="1507066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F17533AC-E04F-DA4D-932D-CAF82D9B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5A229FCC-0E71-CC40-A5CE-95BA9D91A61D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7E7CC90-6117-6B47-9F65-FB8C1D8CD0E0}"/>
              </a:ext>
            </a:extLst>
          </p:cNvPr>
          <p:cNvGrpSpPr/>
          <p:nvPr/>
        </p:nvGrpSpPr>
        <p:grpSpPr>
          <a:xfrm>
            <a:off x="1531033" y="2346229"/>
            <a:ext cx="1239862" cy="1281320"/>
            <a:chOff x="1561971" y="4221645"/>
            <a:chExt cx="1239862" cy="1281320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74B12A6C-C2C9-A047-AEEB-0D36CF9E6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9895CC10-3C05-9A46-BEBF-8612F1DBA82B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EB26905-3420-F24E-896D-C487412BC26B}"/>
              </a:ext>
            </a:extLst>
          </p:cNvPr>
          <p:cNvGrpSpPr/>
          <p:nvPr/>
        </p:nvGrpSpPr>
        <p:grpSpPr>
          <a:xfrm>
            <a:off x="2979129" y="4454075"/>
            <a:ext cx="3856014" cy="1794618"/>
            <a:chOff x="2979129" y="4454075"/>
            <a:chExt cx="3856014" cy="1794618"/>
          </a:xfrm>
        </p:grpSpPr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FC739B17-5586-1D4C-838F-CD526E8D0AB6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644A94E1-3D4E-E547-A087-119A343F086E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6F0B58C2-994A-1244-9617-4D2EEC0A7DB9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4D6A3EEA-749E-904D-94E3-2E78FA6F048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85EC62E-E4C8-1647-8E95-1CD7116AD818}"/>
              </a:ext>
            </a:extLst>
          </p:cNvPr>
          <p:cNvGrpSpPr/>
          <p:nvPr/>
        </p:nvGrpSpPr>
        <p:grpSpPr>
          <a:xfrm>
            <a:off x="9511650" y="2243727"/>
            <a:ext cx="1516424" cy="1714500"/>
            <a:chOff x="9527090" y="4103645"/>
            <a:chExt cx="1516424" cy="1714500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60CD0BA6-13C9-ED46-B5D0-4EA369735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33D8B3B9-F3D1-C84C-94AD-5D1A0A1DAAE2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BE03B75-07E7-8B4D-BE6C-EC6B8E2779E9}"/>
              </a:ext>
            </a:extLst>
          </p:cNvPr>
          <p:cNvGrpSpPr/>
          <p:nvPr/>
        </p:nvGrpSpPr>
        <p:grpSpPr>
          <a:xfrm>
            <a:off x="4714813" y="2308609"/>
            <a:ext cx="1364570" cy="1507066"/>
            <a:chOff x="4761249" y="4184025"/>
            <a:chExt cx="1364570" cy="1507066"/>
          </a:xfrm>
        </p:grpSpPr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638356AE-177F-CA4C-8A24-092355E74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E839115A-465B-184F-9AAE-23245A3CA562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7C3849D-20CF-814A-AF03-4E82F93021E4}"/>
              </a:ext>
            </a:extLst>
          </p:cNvPr>
          <p:cNvGrpSpPr/>
          <p:nvPr/>
        </p:nvGrpSpPr>
        <p:grpSpPr>
          <a:xfrm>
            <a:off x="2949737" y="2346229"/>
            <a:ext cx="1327997" cy="1276680"/>
            <a:chOff x="2980675" y="4221645"/>
            <a:chExt cx="1327997" cy="1276680"/>
          </a:xfrm>
        </p:grpSpPr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DC83585B-B835-7B4B-B625-81B4A65CA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3D4EE869-E3A5-3440-B744-D1C7D128EB2C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34568"/>
              <a:chOff x="2980675" y="4454075"/>
              <a:chExt cx="1171575" cy="834568"/>
            </a:xfrm>
          </p:grpSpPr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F0758E1A-1B24-E74B-B232-BC0B1ACC1D9A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4400" dirty="0"/>
                  <a:t>-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="" xmlns:a16="http://schemas.microsoft.com/office/drawing/2014/main" id="{539CEFB6-8A6C-504B-8695-0B43C851AB27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646331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b="1" dirty="0">
                    <a:ln w="12700">
                      <a:solidFill>
                        <a:schemeClr val="bg1"/>
                      </a:solidFill>
                    </a:ln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707041" y="466613"/>
            <a:ext cx="277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Số hạng, tổng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587484" y="26063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EA6A6D-DC47-4246-A0C1-5323E913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=""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400" dirty="0"/>
              <a:t>Có tất cả bao nhiêu con cá?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dirty="0"/>
              <a:t>6 + 3 = 9</a:t>
            </a:r>
          </a:p>
          <a:p>
            <a:r>
              <a:rPr lang="x-none" sz="2400" dirty="0"/>
              <a:t>Có tất cả 9 con cá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Tổng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=""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=""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87" name="Table 7">
            <a:extLst>
              <a:ext uri="{FF2B5EF4-FFF2-40B4-BE49-F238E27FC236}">
                <a16:creationId xmlns=""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22757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=""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564641 w 3321420"/>
                            <a:gd name="connsiteY1" fmla="*/ 0 h 3650306"/>
                            <a:gd name="connsiteX2" fmla="*/ 1129283 w 3321420"/>
                            <a:gd name="connsiteY2" fmla="*/ 0 h 3650306"/>
                            <a:gd name="connsiteX3" fmla="*/ 1793567 w 3321420"/>
                            <a:gd name="connsiteY3" fmla="*/ 0 h 3650306"/>
                            <a:gd name="connsiteX4" fmla="*/ 2358208 w 3321420"/>
                            <a:gd name="connsiteY4" fmla="*/ 0 h 3650306"/>
                            <a:gd name="connsiteX5" fmla="*/ 3321420 w 3321420"/>
                            <a:gd name="connsiteY5" fmla="*/ 0 h 3650306"/>
                            <a:gd name="connsiteX6" fmla="*/ 3321420 w 3321420"/>
                            <a:gd name="connsiteY6" fmla="*/ 535378 h 3650306"/>
                            <a:gd name="connsiteX7" fmla="*/ 3321420 w 3321420"/>
                            <a:gd name="connsiteY7" fmla="*/ 1070756 h 3650306"/>
                            <a:gd name="connsiteX8" fmla="*/ 3321420 w 3321420"/>
                            <a:gd name="connsiteY8" fmla="*/ 1715644 h 3650306"/>
                            <a:gd name="connsiteX9" fmla="*/ 3321420 w 3321420"/>
                            <a:gd name="connsiteY9" fmla="*/ 2214519 h 3650306"/>
                            <a:gd name="connsiteX10" fmla="*/ 3321420 w 3321420"/>
                            <a:gd name="connsiteY10" fmla="*/ 2822903 h 3650306"/>
                            <a:gd name="connsiteX11" fmla="*/ 3321420 w 3321420"/>
                            <a:gd name="connsiteY11" fmla="*/ 3650306 h 3650306"/>
                            <a:gd name="connsiteX12" fmla="*/ 2590708 w 3321420"/>
                            <a:gd name="connsiteY12" fmla="*/ 3650306 h 3650306"/>
                            <a:gd name="connsiteX13" fmla="*/ 1859995 w 3321420"/>
                            <a:gd name="connsiteY13" fmla="*/ 3650306 h 3650306"/>
                            <a:gd name="connsiteX14" fmla="*/ 1295354 w 3321420"/>
                            <a:gd name="connsiteY14" fmla="*/ 3650306 h 3650306"/>
                            <a:gd name="connsiteX15" fmla="*/ 664284 w 3321420"/>
                            <a:gd name="connsiteY15" fmla="*/ 3650306 h 3650306"/>
                            <a:gd name="connsiteX16" fmla="*/ 0 w 3321420"/>
                            <a:gd name="connsiteY16" fmla="*/ 3650306 h 3650306"/>
                            <a:gd name="connsiteX17" fmla="*/ 0 w 3321420"/>
                            <a:gd name="connsiteY17" fmla="*/ 3078425 h 3650306"/>
                            <a:gd name="connsiteX18" fmla="*/ 0 w 3321420"/>
                            <a:gd name="connsiteY18" fmla="*/ 2397034 h 3650306"/>
                            <a:gd name="connsiteX19" fmla="*/ 0 w 3321420"/>
                            <a:gd name="connsiteY19" fmla="*/ 1715644 h 3650306"/>
                            <a:gd name="connsiteX20" fmla="*/ 0 w 3321420"/>
                            <a:gd name="connsiteY20" fmla="*/ 1070756 h 3650306"/>
                            <a:gd name="connsiteX21" fmla="*/ 0 w 3321420"/>
                            <a:gd name="connsiteY21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193367" y="24616"/>
                                <a:pt x="401962" y="-16517"/>
                                <a:pt x="564641" y="0"/>
                              </a:cubicBezTo>
                              <a:cubicBezTo>
                                <a:pt x="727320" y="16517"/>
                                <a:pt x="955231" y="4311"/>
                                <a:pt x="1129283" y="0"/>
                              </a:cubicBezTo>
                              <a:cubicBezTo>
                                <a:pt x="1303335" y="-4311"/>
                                <a:pt x="1568445" y="-10374"/>
                                <a:pt x="1793567" y="0"/>
                              </a:cubicBezTo>
                              <a:cubicBezTo>
                                <a:pt x="2018689" y="10374"/>
                                <a:pt x="2107616" y="-2195"/>
                                <a:pt x="2358208" y="0"/>
                              </a:cubicBezTo>
                              <a:cubicBezTo>
                                <a:pt x="2608800" y="2195"/>
                                <a:pt x="3052899" y="-7359"/>
                                <a:pt x="3321420" y="0"/>
                              </a:cubicBezTo>
                              <a:cubicBezTo>
                                <a:pt x="3318523" y="178540"/>
                                <a:pt x="3344597" y="404183"/>
                                <a:pt x="3321420" y="535378"/>
                              </a:cubicBezTo>
                              <a:cubicBezTo>
                                <a:pt x="3298243" y="666573"/>
                                <a:pt x="3339035" y="808659"/>
                                <a:pt x="3321420" y="1070756"/>
                              </a:cubicBezTo>
                              <a:cubicBezTo>
                                <a:pt x="3303805" y="1332853"/>
                                <a:pt x="3337976" y="1446141"/>
                                <a:pt x="3321420" y="1715644"/>
                              </a:cubicBezTo>
                              <a:cubicBezTo>
                                <a:pt x="3304864" y="1985147"/>
                                <a:pt x="3309765" y="2014470"/>
                                <a:pt x="3321420" y="2214519"/>
                              </a:cubicBezTo>
                              <a:cubicBezTo>
                                <a:pt x="3333075" y="2414568"/>
                                <a:pt x="3294221" y="2657655"/>
                                <a:pt x="3321420" y="2822903"/>
                              </a:cubicBezTo>
                              <a:cubicBezTo>
                                <a:pt x="3348619" y="2988151"/>
                                <a:pt x="3300305" y="3391133"/>
                                <a:pt x="3321420" y="3650306"/>
                              </a:cubicBezTo>
                              <a:cubicBezTo>
                                <a:pt x="3026824" y="3664067"/>
                                <a:pt x="2868889" y="3652193"/>
                                <a:pt x="2590708" y="3650306"/>
                              </a:cubicBezTo>
                              <a:cubicBezTo>
                                <a:pt x="2312527" y="3648419"/>
                                <a:pt x="2221982" y="3679002"/>
                                <a:pt x="1859995" y="3650306"/>
                              </a:cubicBezTo>
                              <a:cubicBezTo>
                                <a:pt x="1498008" y="3621610"/>
                                <a:pt x="1512935" y="3657730"/>
                                <a:pt x="1295354" y="3650306"/>
                              </a:cubicBezTo>
                              <a:cubicBezTo>
                                <a:pt x="1077773" y="3642882"/>
                                <a:pt x="964826" y="3680083"/>
                                <a:pt x="664284" y="3650306"/>
                              </a:cubicBezTo>
                              <a:cubicBezTo>
                                <a:pt x="363742" y="3620530"/>
                                <a:pt x="326508" y="3656157"/>
                                <a:pt x="0" y="3650306"/>
                              </a:cubicBezTo>
                              <a:cubicBezTo>
                                <a:pt x="-14184" y="3530571"/>
                                <a:pt x="23790" y="3308327"/>
                                <a:pt x="0" y="3078425"/>
                              </a:cubicBezTo>
                              <a:cubicBezTo>
                                <a:pt x="-23790" y="2848523"/>
                                <a:pt x="1801" y="2674046"/>
                                <a:pt x="0" y="2397034"/>
                              </a:cubicBezTo>
                              <a:cubicBezTo>
                                <a:pt x="-1801" y="2120022"/>
                                <a:pt x="789" y="1899917"/>
                                <a:pt x="0" y="1715644"/>
                              </a:cubicBezTo>
                              <a:cubicBezTo>
                                <a:pt x="-789" y="1531371"/>
                                <a:pt x="2143" y="1286655"/>
                                <a:pt x="0" y="1070756"/>
                              </a:cubicBezTo>
                              <a:cubicBezTo>
                                <a:pt x="-2143" y="854857"/>
                                <a:pt x="30142" y="398951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340557" y="-22370"/>
                                <a:pt x="507679" y="22217"/>
                                <a:pt x="730712" y="0"/>
                              </a:cubicBezTo>
                              <a:cubicBezTo>
                                <a:pt x="953745" y="-22217"/>
                                <a:pt x="1057094" y="11048"/>
                                <a:pt x="1295354" y="0"/>
                              </a:cubicBezTo>
                              <a:cubicBezTo>
                                <a:pt x="1533614" y="-11048"/>
                                <a:pt x="1754531" y="194"/>
                                <a:pt x="1926424" y="0"/>
                              </a:cubicBezTo>
                              <a:cubicBezTo>
                                <a:pt x="2098317" y="-194"/>
                                <a:pt x="2247776" y="-14239"/>
                                <a:pt x="2524279" y="0"/>
                              </a:cubicBezTo>
                              <a:cubicBezTo>
                                <a:pt x="2800783" y="14239"/>
                                <a:pt x="2944064" y="3874"/>
                                <a:pt x="3321420" y="0"/>
                              </a:cubicBezTo>
                              <a:cubicBezTo>
                                <a:pt x="3297339" y="247784"/>
                                <a:pt x="3338682" y="410841"/>
                                <a:pt x="3321420" y="644887"/>
                              </a:cubicBezTo>
                              <a:cubicBezTo>
                                <a:pt x="3304158" y="878933"/>
                                <a:pt x="3346714" y="958676"/>
                                <a:pt x="3321420" y="1180266"/>
                              </a:cubicBezTo>
                              <a:cubicBezTo>
                                <a:pt x="3296126" y="1401856"/>
                                <a:pt x="3335609" y="1611093"/>
                                <a:pt x="3321420" y="1825153"/>
                              </a:cubicBezTo>
                              <a:cubicBezTo>
                                <a:pt x="3307231" y="2039213"/>
                                <a:pt x="3305669" y="2137349"/>
                                <a:pt x="3321420" y="2324028"/>
                              </a:cubicBezTo>
                              <a:cubicBezTo>
                                <a:pt x="3337171" y="2510707"/>
                                <a:pt x="3295879" y="2805078"/>
                                <a:pt x="3321420" y="2968916"/>
                              </a:cubicBezTo>
                              <a:cubicBezTo>
                                <a:pt x="3346961" y="3132754"/>
                                <a:pt x="3295190" y="3483522"/>
                                <a:pt x="3321420" y="3650306"/>
                              </a:cubicBezTo>
                              <a:cubicBezTo>
                                <a:pt x="3184653" y="3662182"/>
                                <a:pt x="2979174" y="3638212"/>
                                <a:pt x="2723564" y="3650306"/>
                              </a:cubicBezTo>
                              <a:cubicBezTo>
                                <a:pt x="2467954" y="3662400"/>
                                <a:pt x="2276661" y="3624148"/>
                                <a:pt x="2158923" y="3650306"/>
                              </a:cubicBezTo>
                              <a:cubicBezTo>
                                <a:pt x="2041185" y="3676464"/>
                                <a:pt x="1699746" y="3657154"/>
                                <a:pt x="1561067" y="3650306"/>
                              </a:cubicBezTo>
                              <a:cubicBezTo>
                                <a:pt x="1422388" y="3643458"/>
                                <a:pt x="1101194" y="3663957"/>
                                <a:pt x="830355" y="3650306"/>
                              </a:cubicBezTo>
                              <a:cubicBezTo>
                                <a:pt x="559516" y="3636655"/>
                                <a:pt x="366802" y="3679626"/>
                                <a:pt x="0" y="3650306"/>
                              </a:cubicBezTo>
                              <a:cubicBezTo>
                                <a:pt x="21421" y="3463778"/>
                                <a:pt x="-15145" y="3287657"/>
                                <a:pt x="0" y="3151431"/>
                              </a:cubicBezTo>
                              <a:cubicBezTo>
                                <a:pt x="15145" y="3015205"/>
                                <a:pt x="33595" y="2788788"/>
                                <a:pt x="0" y="2470040"/>
                              </a:cubicBezTo>
                              <a:cubicBezTo>
                                <a:pt x="-33595" y="2151292"/>
                                <a:pt x="-28483" y="1993087"/>
                                <a:pt x="0" y="1825153"/>
                              </a:cubicBezTo>
                              <a:cubicBezTo>
                                <a:pt x="28483" y="1657219"/>
                                <a:pt x="30155" y="1420939"/>
                                <a:pt x="0" y="1216769"/>
                              </a:cubicBezTo>
                              <a:cubicBezTo>
                                <a:pt x="-30155" y="1012599"/>
                                <a:pt x="-17436" y="853027"/>
                                <a:pt x="0" y="717894"/>
                              </a:cubicBezTo>
                              <a:cubicBezTo>
                                <a:pt x="17436" y="582762"/>
                                <a:pt x="10132" y="32003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=""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3321420 w 3321420"/>
                            <a:gd name="connsiteY1" fmla="*/ 0 h 3650306"/>
                            <a:gd name="connsiteX2" fmla="*/ 3321420 w 3321420"/>
                            <a:gd name="connsiteY2" fmla="*/ 3650306 h 3650306"/>
                            <a:gd name="connsiteX3" fmla="*/ 0 w 3321420"/>
                            <a:gd name="connsiteY3" fmla="*/ 3650306 h 3650306"/>
                            <a:gd name="connsiteX4" fmla="*/ 0 w 3321420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453979" y="106216"/>
                                <a:pt x="1936865" y="-142119"/>
                                <a:pt x="3321420" y="0"/>
                              </a:cubicBezTo>
                              <a:cubicBezTo>
                                <a:pt x="3320909" y="1813123"/>
                                <a:pt x="3320650" y="2771284"/>
                                <a:pt x="3321420" y="3650306"/>
                              </a:cubicBezTo>
                              <a:cubicBezTo>
                                <a:pt x="2512743" y="3621078"/>
                                <a:pt x="70053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891725" y="-71603"/>
                                <a:pt x="1977199" y="126493"/>
                                <a:pt x="3321420" y="0"/>
                              </a:cubicBezTo>
                              <a:cubicBezTo>
                                <a:pt x="3232230" y="1130472"/>
                                <a:pt x="3477204" y="2576448"/>
                                <a:pt x="3321420" y="3650306"/>
                              </a:cubicBezTo>
                              <a:cubicBezTo>
                                <a:pt x="1702779" y="3695150"/>
                                <a:pt x="54722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=""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=""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=""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=""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=""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=""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=""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=""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=""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dirty="0"/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=""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=""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=""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="" xmlns:a16="http://schemas.microsoft.com/office/drawing/2014/main" id="{36432672-01C3-5943-944B-313CF700D690}"/>
              </a:ext>
            </a:extLst>
          </p:cNvPr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x-none" sz="1400" dirty="0"/>
          </a:p>
        </p:txBody>
      </p:sp>
      <p:sp>
        <p:nvSpPr>
          <p:cNvPr id="102" name="Rectangle 101">
            <a:extLst>
              <a:ext uri="{FF2B5EF4-FFF2-40B4-BE49-F238E27FC236}">
                <a16:creationId xmlns="" xmlns:a16="http://schemas.microsoft.com/office/drawing/2014/main" id="{D9D7A1C6-9070-AD43-BC9C-34069AD1E607}"/>
              </a:ext>
            </a:extLst>
          </p:cNvPr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x-none" sz="1400" dirty="0"/>
          </a:p>
        </p:txBody>
      </p:sp>
      <p:sp>
        <p:nvSpPr>
          <p:cNvPr id="103" name="Rectangle 102">
            <a:extLst>
              <a:ext uri="{FF2B5EF4-FFF2-40B4-BE49-F238E27FC236}">
                <a16:creationId xmlns="" xmlns:a16="http://schemas.microsoft.com/office/drawing/2014/main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x-none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="" xmlns:a16="http://schemas.microsoft.com/office/drawing/2014/main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x-none" sz="1400" dirty="0"/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66B38CA5-B73E-0346-90CB-936B035223D4}"/>
              </a:ext>
            </a:extLst>
          </p:cNvPr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="" xmlns:a16="http://schemas.microsoft.com/office/drawing/2014/main" id="{48D202B1-3E64-CF44-A086-99790C9A093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="" xmlns:a16="http://schemas.microsoft.com/office/drawing/2014/main" id="{75E1968B-D784-8145-B82F-5646353B9F79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="" xmlns:a16="http://schemas.microsoft.com/office/drawing/2014/main" id="{97D81491-4EB5-F549-82E4-87A5545237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="" xmlns:a16="http://schemas.microsoft.com/office/drawing/2014/main" id="{BE54816F-5591-4949-AFE0-9CA1683641C0}"/>
              </a:ext>
            </a:extLst>
          </p:cNvPr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="" xmlns:a16="http://schemas.microsoft.com/office/drawing/2014/main" id="{380A79EB-17D5-584C-9359-A412A37299A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="" xmlns:a16="http://schemas.microsoft.com/office/drawing/2014/main" id="{57FD7902-B235-1641-A39B-85A888BCEA5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="" xmlns:a16="http://schemas.microsoft.com/office/drawing/2014/main" id="{3CCED915-925C-D84A-A6F8-3314626B8BE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="" xmlns:a16="http://schemas.microsoft.com/office/drawing/2014/main" id="{6F8BEDA7-2D0E-9F4E-9432-367BD1414B02}"/>
              </a:ext>
            </a:extLst>
          </p:cNvPr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="" xmlns:a16="http://schemas.microsoft.com/office/drawing/2014/main" id="{3F046799-0206-F945-A4E8-430CE55105E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="" xmlns:a16="http://schemas.microsoft.com/office/drawing/2014/main" id="{56979AAE-0370-EC4C-9826-77F46C34543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="" xmlns:a16="http://schemas.microsoft.com/office/drawing/2014/main" id="{B966E7FE-9BF5-8A4A-AD71-635AC26A04C2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="" xmlns:a16="http://schemas.microsoft.com/office/drawing/2014/main" id="{63169D79-044B-0F4C-9E2E-3C1C1F1D4B3B}"/>
              </a:ext>
            </a:extLst>
          </p:cNvPr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="" xmlns:a16="http://schemas.microsoft.com/office/drawing/2014/main" id="{C6B56A34-CE20-414F-BB5F-116E3A375A9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="" xmlns:a16="http://schemas.microsoft.com/office/drawing/2014/main" id="{7E593A1F-43DC-EA4C-B8BD-A103532810AB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="" xmlns:a16="http://schemas.microsoft.com/office/drawing/2014/main" id="{6A92004F-D558-9843-BE47-4A53B98D062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BB16B0EA-A570-3140-9485-7801AFC72A23}"/>
              </a:ext>
            </a:extLst>
          </p:cNvPr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>
              <a:extLst>
                <a:ext uri="{FF2B5EF4-FFF2-40B4-BE49-F238E27FC236}">
                  <a16:creationId xmlns="" xmlns:a16="http://schemas.microsoft.com/office/drawing/2014/main" id="{C1237B1F-695D-684C-8F84-48CB0DE30620}"/>
                </a:ext>
              </a:extLst>
            </p:cNvPr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="" xmlns:a16="http://schemas.microsoft.com/office/drawing/2014/main" id="{5CF5CC00-419D-CB4E-AB19-DFB974900D39}"/>
                </a:ext>
              </a:extLst>
            </p:cNvPr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="" xmlns:a16="http://schemas.microsoft.com/office/drawing/2014/main" id="{047666DD-C171-D04E-AC36-66981D923A39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="" xmlns:a16="http://schemas.microsoft.com/office/drawing/2014/main" id="{935BECB5-1CA5-A742-A26F-E5EE9E521223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="" xmlns:a16="http://schemas.microsoft.com/office/drawing/2014/main" id="{E853F5E9-4801-2547-A33D-C772901D56F4}"/>
                </a:ext>
              </a:extLst>
            </p:cNvPr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="" xmlns:a16="http://schemas.microsoft.com/office/drawing/2014/main" id="{706BD874-8F85-4A49-A653-28F530237E2F}"/>
                </a:ext>
              </a:extLst>
            </p:cNvPr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="" xmlns:a16="http://schemas.microsoft.com/office/drawing/2014/main" id="{21B53F4D-5343-AD40-BC58-0B0322FB1B52}"/>
              </a:ext>
            </a:extLst>
          </p:cNvPr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="" xmlns:a16="http://schemas.microsoft.com/office/drawing/2014/main" id="{5D35BEB0-5424-FD46-8713-D907D9B6324F}"/>
              </a:ext>
            </a:extLst>
          </p:cNvPr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="" xmlns:a16="http://schemas.microsoft.com/office/drawing/2014/main" id="{A105E394-57BA-E24A-809C-DC8F0992C154}"/>
              </a:ext>
            </a:extLst>
          </p:cNvPr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9443629E-8164-684F-AE6F-5287BB9906B1}"/>
              </a:ext>
            </a:extLst>
          </p:cNvPr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="" xmlns:a16="http://schemas.microsoft.com/office/drawing/2014/main" id="{1D27A18C-371E-7846-9F30-AF2A1074B912}"/>
              </a:ext>
            </a:extLst>
          </p:cNvPr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="" xmlns:a16="http://schemas.microsoft.com/office/drawing/2014/main" id="{0B66B150-5415-CF4C-B351-89B34A7E1BB4}"/>
              </a:ext>
            </a:extLst>
          </p:cNvPr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="" xmlns:a16="http://schemas.microsoft.com/office/drawing/2014/main" id="{3AFFBB52-27EA-5442-9974-7B8EE2FF7F6A}"/>
              </a:ext>
            </a:extLst>
          </p:cNvPr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="" xmlns:a16="http://schemas.microsoft.com/office/drawing/2014/main" id="{C6A7480C-2B7E-C341-BFC6-12F3F0E4DB82}"/>
              </a:ext>
            </a:extLst>
          </p:cNvPr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="" xmlns:a16="http://schemas.microsoft.com/office/drawing/2014/main" id="{1C15FA4F-0CB8-194B-BD4E-44CBB23B96FA}"/>
              </a:ext>
            </a:extLst>
          </p:cNvPr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="" xmlns:a16="http://schemas.microsoft.com/office/drawing/2014/main" id="{6EFC0088-21FF-DF4F-87A0-A785ABE3929F}"/>
              </a:ext>
            </a:extLst>
          </p:cNvPr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="" xmlns:a16="http://schemas.microsoft.com/office/drawing/2014/main" id="{84F34762-CFEC-F743-8EB6-383B96ECCC51}"/>
              </a:ext>
            </a:extLst>
          </p:cNvPr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="" xmlns:a16="http://schemas.microsoft.com/office/drawing/2014/main" id="{A6E8F398-BBFA-2648-B00B-6EDB84CB9677}"/>
              </a:ext>
            </a:extLst>
          </p:cNvPr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="" xmlns:a16="http://schemas.microsoft.com/office/drawing/2014/main" id="{ADE2B535-B7D1-CD42-897C-3A2D7189BBB6}"/>
              </a:ext>
            </a:extLst>
          </p:cNvPr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="" xmlns:a16="http://schemas.microsoft.com/office/drawing/2014/main" id="{FE5CC65E-F004-C74D-94E1-E76296FDD188}"/>
              </a:ext>
            </a:extLst>
          </p:cNvPr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="" xmlns:a16="http://schemas.microsoft.com/office/drawing/2014/main" id="{CF85A863-6D49-3B49-BC29-1BD6E950FBB1}"/>
              </a:ext>
            </a:extLst>
          </p:cNvPr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="" xmlns:a16="http://schemas.microsoft.com/office/drawing/2014/main" id="{088CB3D1-73DD-F044-9141-3950B6FA2F67}"/>
              </a:ext>
            </a:extLst>
          </p:cNvPr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="" xmlns:a16="http://schemas.microsoft.com/office/drawing/2014/main" id="{B8665051-B1CD-9542-BE36-3193467FAE74}"/>
              </a:ext>
            </a:extLst>
          </p:cNvPr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="" xmlns:a16="http://schemas.microsoft.com/office/drawing/2014/main" id="{5F321BB3-AA12-3241-B842-A167DAD94802}"/>
              </a:ext>
            </a:extLst>
          </p:cNvPr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578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="" xmlns:a16="http://schemas.microsoft.com/office/drawing/2014/main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="" xmlns:a16="http://schemas.microsoft.com/office/drawing/2014/main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="" xmlns:a16="http://schemas.microsoft.com/office/drawing/2014/main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="" xmlns:a16="http://schemas.microsoft.com/office/drawing/2014/main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="" xmlns:a16="http://schemas.microsoft.com/office/drawing/2014/main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082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13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664</Words>
  <Application>Microsoft Office PowerPoint</Application>
  <PresentationFormat>Custom</PresentationFormat>
  <Paragraphs>235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</cp:lastModifiedBy>
  <cp:revision>183</cp:revision>
  <dcterms:created xsi:type="dcterms:W3CDTF">2021-06-02T01:34:28Z</dcterms:created>
  <dcterms:modified xsi:type="dcterms:W3CDTF">2023-05-24T02:00:16Z</dcterms:modified>
</cp:coreProperties>
</file>