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x-wav"/>
  <Override PartName="/ppt/media/audio2.wav" ContentType="audio/x-wav"/>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8" r:id="rId2"/>
    <p:sldId id="364" r:id="rId3"/>
    <p:sldId id="365" r:id="rId4"/>
    <p:sldId id="366" r:id="rId5"/>
    <p:sldId id="367" r:id="rId6"/>
    <p:sldId id="368" r:id="rId7"/>
    <p:sldId id="369" r:id="rId8"/>
    <p:sldId id="370" r:id="rId9"/>
    <p:sldId id="264" r:id="rId10"/>
    <p:sldId id="263" r:id="rId11"/>
    <p:sldId id="265" r:id="rId12"/>
    <p:sldId id="267" r:id="rId13"/>
    <p:sldId id="270" r:id="rId14"/>
    <p:sldId id="371" r:id="rId15"/>
    <p:sldId id="372" r:id="rId16"/>
    <p:sldId id="271" r:id="rId17"/>
    <p:sldId id="373" r:id="rId18"/>
    <p:sldId id="354" r:id="rId19"/>
    <p:sldId id="277" r:id="rId20"/>
    <p:sldId id="374" r:id="rId21"/>
    <p:sldId id="375" r:id="rId22"/>
    <p:sldId id="400" r:id="rId23"/>
    <p:sldId id="280" r:id="rId24"/>
    <p:sldId id="284" r:id="rId25"/>
    <p:sldId id="361" r:id="rId26"/>
    <p:sldId id="285" r:id="rId27"/>
    <p:sldId id="291" r:id="rId28"/>
    <p:sldId id="376" r:id="rId29"/>
    <p:sldId id="293" r:id="rId30"/>
    <p:sldId id="294" r:id="rId31"/>
    <p:sldId id="295" r:id="rId32"/>
    <p:sldId id="377" r:id="rId33"/>
    <p:sldId id="395" r:id="rId34"/>
    <p:sldId id="380" r:id="rId35"/>
    <p:sldId id="381" r:id="rId36"/>
    <p:sldId id="382" r:id="rId37"/>
    <p:sldId id="378" r:id="rId38"/>
    <p:sldId id="379" r:id="rId39"/>
    <p:sldId id="383" r:id="rId40"/>
    <p:sldId id="384" r:id="rId41"/>
    <p:sldId id="385" r:id="rId42"/>
    <p:sldId id="396" r:id="rId43"/>
    <p:sldId id="386" r:id="rId44"/>
    <p:sldId id="387" r:id="rId45"/>
    <p:sldId id="402" r:id="rId46"/>
    <p:sldId id="389" r:id="rId47"/>
    <p:sldId id="392" r:id="rId48"/>
    <p:sldId id="399" r:id="rId49"/>
    <p:sldId id="393" r:id="rId50"/>
    <p:sldId id="401" r:id="rId51"/>
    <p:sldId id="390" r:id="rId52"/>
    <p:sldId id="397" r:id="rId53"/>
    <p:sldId id="398" r:id="rId54"/>
    <p:sldId id="39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A06"/>
    <a:srgbClr val="FF6600"/>
    <a:srgbClr val="0D97FF"/>
    <a:srgbClr val="F1F474"/>
    <a:srgbClr val="A2D668"/>
    <a:srgbClr val="FFFFFF"/>
    <a:srgbClr val="E847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A2C57-DB7E-4669-89C8-BEC40E8934D3}" v="195" dt="2021-06-19T09:32:21.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25" autoAdjust="0"/>
    <p:restoredTop sz="94660"/>
  </p:normalViewPr>
  <p:slideViewPr>
    <p:cSldViewPr snapToGrid="0">
      <p:cViewPr>
        <p:scale>
          <a:sx n="49" d="100"/>
          <a:sy n="49" d="100"/>
        </p:scale>
        <p:origin x="-1566"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mx" userId="c1fc7825-eae9-448b-ba73-d94bf9c012d0" providerId="ADAL" clId="{540A2C57-DB7E-4669-89C8-BEC40E8934D3}"/>
    <pc:docChg chg="undo custSel addSld delSld modSld sldOrd">
      <pc:chgData name="linhmx" userId="c1fc7825-eae9-448b-ba73-d94bf9c012d0" providerId="ADAL" clId="{540A2C57-DB7E-4669-89C8-BEC40E8934D3}" dt="2021-06-19T09:32:30.807" v="3585" actId="478"/>
      <pc:docMkLst>
        <pc:docMk/>
      </pc:docMkLst>
      <pc:sldChg chg="delSp add del mod delAnim modAnim">
        <pc:chgData name="linhmx" userId="c1fc7825-eae9-448b-ba73-d94bf9c012d0" providerId="ADAL" clId="{540A2C57-DB7E-4669-89C8-BEC40E8934D3}" dt="2021-06-19T01:31:15.850" v="3524" actId="47"/>
        <pc:sldMkLst>
          <pc:docMk/>
          <pc:sldMk cId="0" sldId="256"/>
        </pc:sldMkLst>
        <pc:spChg chg="del">
          <ac:chgData name="linhmx" userId="c1fc7825-eae9-448b-ba73-d94bf9c012d0" providerId="ADAL" clId="{540A2C57-DB7E-4669-89C8-BEC40E8934D3}" dt="2021-06-19T01:30:23.990" v="3522" actId="478"/>
          <ac:spMkLst>
            <pc:docMk/>
            <pc:sldMk cId="0" sldId="256"/>
            <ac:spMk id="17" creationId="{00000000-0000-0000-0000-000000000000}"/>
          </ac:spMkLst>
        </pc:spChg>
        <pc:spChg chg="del">
          <ac:chgData name="linhmx" userId="c1fc7825-eae9-448b-ba73-d94bf9c012d0" providerId="ADAL" clId="{540A2C57-DB7E-4669-89C8-BEC40E8934D3}" dt="2021-06-19T01:30:17.270" v="3519" actId="478"/>
          <ac:spMkLst>
            <pc:docMk/>
            <pc:sldMk cId="0" sldId="256"/>
            <ac:spMk id="20" creationId="{00000000-0000-0000-0000-000000000000}"/>
          </ac:spMkLst>
        </pc:spChg>
        <pc:spChg chg="del topLvl">
          <ac:chgData name="linhmx" userId="c1fc7825-eae9-448b-ba73-d94bf9c012d0" providerId="ADAL" clId="{540A2C57-DB7E-4669-89C8-BEC40E8934D3}" dt="2021-06-19T01:30:21.726" v="3521" actId="478"/>
          <ac:spMkLst>
            <pc:docMk/>
            <pc:sldMk cId="0" sldId="256"/>
            <ac:spMk id="29" creationId="{00000000-0000-0000-0000-000000000000}"/>
          </ac:spMkLst>
        </pc:spChg>
        <pc:spChg chg="del topLvl">
          <ac:chgData name="linhmx" userId="c1fc7825-eae9-448b-ba73-d94bf9c012d0" providerId="ADAL" clId="{540A2C57-DB7E-4669-89C8-BEC40E8934D3}" dt="2021-06-19T01:30:15.477" v="3518" actId="478"/>
          <ac:spMkLst>
            <pc:docMk/>
            <pc:sldMk cId="0" sldId="256"/>
            <ac:spMk id="30" creationId="{00000000-0000-0000-0000-000000000000}"/>
          </ac:spMkLst>
        </pc:spChg>
        <pc:grpChg chg="del">
          <ac:chgData name="linhmx" userId="c1fc7825-eae9-448b-ba73-d94bf9c012d0" providerId="ADAL" clId="{540A2C57-DB7E-4669-89C8-BEC40E8934D3}" dt="2021-06-19T01:30:19.678" v="3520" actId="478"/>
          <ac:grpSpMkLst>
            <pc:docMk/>
            <pc:sldMk cId="0" sldId="256"/>
            <ac:grpSpMk id="19" creationId="{00000000-0000-0000-0000-000000000000}"/>
          </ac:grpSpMkLst>
        </pc:grpChg>
        <pc:grpChg chg="del">
          <ac:chgData name="linhmx" userId="c1fc7825-eae9-448b-ba73-d94bf9c012d0" providerId="ADAL" clId="{540A2C57-DB7E-4669-89C8-BEC40E8934D3}" dt="2021-06-19T01:30:15.477" v="3518" actId="478"/>
          <ac:grpSpMkLst>
            <pc:docMk/>
            <pc:sldMk cId="0" sldId="256"/>
            <ac:grpSpMk id="28" creationId="{00000000-0000-0000-0000-000000000000}"/>
          </ac:grpSpMkLst>
        </pc:grpChg>
      </pc:sldChg>
      <pc:sldChg chg="addSp delSp modSp mod modAnim">
        <pc:chgData name="linhmx" userId="c1fc7825-eae9-448b-ba73-d94bf9c012d0" providerId="ADAL" clId="{540A2C57-DB7E-4669-89C8-BEC40E8934D3}" dt="2021-06-19T01:32:24.359" v="3545" actId="404"/>
        <pc:sldMkLst>
          <pc:docMk/>
          <pc:sldMk cId="0" sldId="259"/>
        </pc:sldMkLst>
        <pc:spChg chg="add mod">
          <ac:chgData name="linhmx" userId="c1fc7825-eae9-448b-ba73-d94bf9c012d0" providerId="ADAL" clId="{540A2C57-DB7E-4669-89C8-BEC40E8934D3}" dt="2021-06-19T01:32:24.359" v="3545" actId="404"/>
          <ac:spMkLst>
            <pc:docMk/>
            <pc:sldMk cId="0" sldId="259"/>
            <ac:spMk id="12" creationId="{C724A5B3-4FC6-4B1B-B3FD-8E41D1104C1F}"/>
          </ac:spMkLst>
        </pc:spChg>
        <pc:spChg chg="del">
          <ac:chgData name="linhmx" userId="c1fc7825-eae9-448b-ba73-d94bf9c012d0" providerId="ADAL" clId="{540A2C57-DB7E-4669-89C8-BEC40E8934D3}" dt="2021-06-19T01:32:06.311" v="3535" actId="478"/>
          <ac:spMkLst>
            <pc:docMk/>
            <pc:sldMk cId="0" sldId="259"/>
            <ac:spMk id="5128" creationId="{00000000-0000-0000-0000-000000000000}"/>
          </ac:spMkLst>
        </pc:spChg>
        <pc:spChg chg="del">
          <ac:chgData name="linhmx" userId="c1fc7825-eae9-448b-ba73-d94bf9c012d0" providerId="ADAL" clId="{540A2C57-DB7E-4669-89C8-BEC40E8934D3}" dt="2021-06-19T01:32:02.980" v="3533" actId="478"/>
          <ac:spMkLst>
            <pc:docMk/>
            <pc:sldMk cId="0" sldId="259"/>
            <ac:spMk id="5129" creationId="{00000000-0000-0000-0000-000000000000}"/>
          </ac:spMkLst>
        </pc:spChg>
        <pc:spChg chg="del">
          <ac:chgData name="linhmx" userId="c1fc7825-eae9-448b-ba73-d94bf9c012d0" providerId="ADAL" clId="{540A2C57-DB7E-4669-89C8-BEC40E8934D3}" dt="2021-06-19T01:32:04.943" v="3534" actId="478"/>
          <ac:spMkLst>
            <pc:docMk/>
            <pc:sldMk cId="0" sldId="259"/>
            <ac:spMk id="5130" creationId="{00000000-0000-0000-0000-000000000000}"/>
          </ac:spMkLst>
        </pc:spChg>
        <pc:picChg chg="mod">
          <ac:chgData name="linhmx" userId="c1fc7825-eae9-448b-ba73-d94bf9c012d0" providerId="ADAL" clId="{540A2C57-DB7E-4669-89C8-BEC40E8934D3}" dt="2021-06-19T01:32:10.818" v="3537" actId="1076"/>
          <ac:picMkLst>
            <pc:docMk/>
            <pc:sldMk cId="0" sldId="259"/>
            <ac:picMk id="5131" creationId="{00000000-0000-0000-0000-000000000000}"/>
          </ac:picMkLst>
        </pc:picChg>
        <pc:picChg chg="mod">
          <ac:chgData name="linhmx" userId="c1fc7825-eae9-448b-ba73-d94bf9c012d0" providerId="ADAL" clId="{540A2C57-DB7E-4669-89C8-BEC40E8934D3}" dt="2021-06-19T01:32:08.005" v="3536" actId="1076"/>
          <ac:picMkLst>
            <pc:docMk/>
            <pc:sldMk cId="0" sldId="259"/>
            <ac:picMk id="5132" creationId="{00000000-0000-0000-0000-000000000000}"/>
          </ac:picMkLst>
        </pc:picChg>
      </pc:sldChg>
      <pc:sldChg chg="addSp delSp modSp mod delAnim modAnim">
        <pc:chgData name="linhmx" userId="c1fc7825-eae9-448b-ba73-d94bf9c012d0" providerId="ADAL" clId="{540A2C57-DB7E-4669-89C8-BEC40E8934D3}" dt="2021-06-19T01:33:09.956" v="3552" actId="1076"/>
        <pc:sldMkLst>
          <pc:docMk/>
          <pc:sldMk cId="3931887596" sldId="264"/>
        </pc:sldMkLst>
        <pc:spChg chg="mod">
          <ac:chgData name="linhmx" userId="c1fc7825-eae9-448b-ba73-d94bf9c012d0" providerId="ADAL" clId="{540A2C57-DB7E-4669-89C8-BEC40E8934D3}" dt="2021-06-18T23:33:23.068" v="107" actId="1076"/>
          <ac:spMkLst>
            <pc:docMk/>
            <pc:sldMk cId="3931887596" sldId="264"/>
            <ac:spMk id="12" creationId="{00000000-0000-0000-0000-000000000000}"/>
          </ac:spMkLst>
        </pc:spChg>
        <pc:spChg chg="del mod topLvl">
          <ac:chgData name="linhmx" userId="c1fc7825-eae9-448b-ba73-d94bf9c012d0" providerId="ADAL" clId="{540A2C57-DB7E-4669-89C8-BEC40E8934D3}" dt="2021-06-18T23:33:03.078" v="98" actId="478"/>
          <ac:spMkLst>
            <pc:docMk/>
            <pc:sldMk cId="3931887596" sldId="264"/>
            <ac:spMk id="17" creationId="{00000000-0000-0000-0000-000000000000}"/>
          </ac:spMkLst>
        </pc:spChg>
        <pc:spChg chg="mod ord topLvl">
          <ac:chgData name="linhmx" userId="c1fc7825-eae9-448b-ba73-d94bf9c012d0" providerId="ADAL" clId="{540A2C57-DB7E-4669-89C8-BEC40E8934D3}" dt="2021-06-18T23:33:00.889" v="97" actId="1076"/>
          <ac:spMkLst>
            <pc:docMk/>
            <pc:sldMk cId="3931887596" sldId="264"/>
            <ac:spMk id="18" creationId="{00000000-0000-0000-0000-000000000000}"/>
          </ac:spMkLst>
        </pc:spChg>
        <pc:spChg chg="mod">
          <ac:chgData name="linhmx" userId="c1fc7825-eae9-448b-ba73-d94bf9c012d0" providerId="ADAL" clId="{540A2C57-DB7E-4669-89C8-BEC40E8934D3}" dt="2021-06-19T01:33:09.956" v="3552" actId="1076"/>
          <ac:spMkLst>
            <pc:docMk/>
            <pc:sldMk cId="3931887596" sldId="264"/>
            <ac:spMk id="19" creationId="{00000000-0000-0000-0000-000000000000}"/>
          </ac:spMkLst>
        </pc:spChg>
        <pc:spChg chg="del mod">
          <ac:chgData name="linhmx" userId="c1fc7825-eae9-448b-ba73-d94bf9c012d0" providerId="ADAL" clId="{540A2C57-DB7E-4669-89C8-BEC40E8934D3}" dt="2021-06-18T23:30:47.140" v="55" actId="478"/>
          <ac:spMkLst>
            <pc:docMk/>
            <pc:sldMk cId="3931887596" sldId="264"/>
            <ac:spMk id="20" creationId="{AB5745BD-0E13-4A2C-B56B-81F76B9E9B79}"/>
          </ac:spMkLst>
        </pc:spChg>
        <pc:spChg chg="add mod">
          <ac:chgData name="linhmx" userId="c1fc7825-eae9-448b-ba73-d94bf9c012d0" providerId="ADAL" clId="{540A2C57-DB7E-4669-89C8-BEC40E8934D3}" dt="2021-06-18T23:32:52.031" v="94" actId="14100"/>
          <ac:spMkLst>
            <pc:docMk/>
            <pc:sldMk cId="3931887596" sldId="264"/>
            <ac:spMk id="21" creationId="{637B469F-4C6B-4890-B36E-0022CEEE7647}"/>
          </ac:spMkLst>
        </pc:spChg>
        <pc:grpChg chg="mod">
          <ac:chgData name="linhmx" userId="c1fc7825-eae9-448b-ba73-d94bf9c012d0" providerId="ADAL" clId="{540A2C57-DB7E-4669-89C8-BEC40E8934D3}" dt="2021-06-18T23:33:50.485" v="109" actId="1076"/>
          <ac:grpSpMkLst>
            <pc:docMk/>
            <pc:sldMk cId="3931887596" sldId="264"/>
            <ac:grpSpMk id="10" creationId="{00000000-0000-0000-0000-000000000000}"/>
          </ac:grpSpMkLst>
        </pc:grpChg>
        <pc:grpChg chg="del mod">
          <ac:chgData name="linhmx" userId="c1fc7825-eae9-448b-ba73-d94bf9c012d0" providerId="ADAL" clId="{540A2C57-DB7E-4669-89C8-BEC40E8934D3}" dt="2021-06-18T23:31:15.681" v="62" actId="165"/>
          <ac:grpSpMkLst>
            <pc:docMk/>
            <pc:sldMk cId="3931887596" sldId="264"/>
            <ac:grpSpMk id="16" creationId="{00000000-0000-0000-0000-000000000000}"/>
          </ac:grpSpMkLst>
        </pc:grpChg>
        <pc:picChg chg="add del mod">
          <ac:chgData name="linhmx" userId="c1fc7825-eae9-448b-ba73-d94bf9c012d0" providerId="ADAL" clId="{540A2C57-DB7E-4669-89C8-BEC40E8934D3}" dt="2021-06-19T01:18:20.745" v="3489" actId="478"/>
          <ac:picMkLst>
            <pc:docMk/>
            <pc:sldMk cId="3931887596" sldId="264"/>
            <ac:picMk id="22" creationId="{D599F789-12D8-420B-90F7-B5626D51F374}"/>
          </ac:picMkLst>
        </pc:picChg>
        <pc:picChg chg="add del mod">
          <ac:chgData name="linhmx" userId="c1fc7825-eae9-448b-ba73-d94bf9c012d0" providerId="ADAL" clId="{540A2C57-DB7E-4669-89C8-BEC40E8934D3}" dt="2021-06-19T01:18:20.745" v="3489" actId="478"/>
          <ac:picMkLst>
            <pc:docMk/>
            <pc:sldMk cId="3931887596" sldId="264"/>
            <ac:picMk id="23" creationId="{14C271D8-9E70-4AC8-BA57-BCCA1C840D8A}"/>
          </ac:picMkLst>
        </pc:picChg>
      </pc:sldChg>
      <pc:sldChg chg="addSp delSp modSp mod">
        <pc:chgData name="linhmx" userId="c1fc7825-eae9-448b-ba73-d94bf9c012d0" providerId="ADAL" clId="{540A2C57-DB7E-4669-89C8-BEC40E8934D3}" dt="2021-06-19T09:30:39.411" v="3582" actId="1037"/>
        <pc:sldMkLst>
          <pc:docMk/>
          <pc:sldMk cId="4002264337" sldId="265"/>
        </pc:sldMkLst>
        <pc:spChg chg="del">
          <ac:chgData name="linhmx" userId="c1fc7825-eae9-448b-ba73-d94bf9c012d0" providerId="ADAL" clId="{540A2C57-DB7E-4669-89C8-BEC40E8934D3}" dt="2021-06-18T23:35:03.675" v="115" actId="478"/>
          <ac:spMkLst>
            <pc:docMk/>
            <pc:sldMk cId="4002264337" sldId="265"/>
            <ac:spMk id="3" creationId="{D0B8302E-5094-4644-9F97-68BB29EFDB02}"/>
          </ac:spMkLst>
        </pc:spChg>
        <pc:spChg chg="mod ord">
          <ac:chgData name="linhmx" userId="c1fc7825-eae9-448b-ba73-d94bf9c012d0" providerId="ADAL" clId="{540A2C57-DB7E-4669-89C8-BEC40E8934D3}" dt="2021-06-18T23:51:23.149" v="272" actId="1076"/>
          <ac:spMkLst>
            <pc:docMk/>
            <pc:sldMk cId="4002264337" sldId="265"/>
            <ac:spMk id="4" creationId="{B75234F5-18E2-4380-847A-DDBACA75E2CA}"/>
          </ac:spMkLst>
        </pc:spChg>
        <pc:spChg chg="add mod ord">
          <ac:chgData name="linhmx" userId="c1fc7825-eae9-448b-ba73-d94bf9c012d0" providerId="ADAL" clId="{540A2C57-DB7E-4669-89C8-BEC40E8934D3}" dt="2021-06-18T23:38:44.649" v="250" actId="164"/>
          <ac:spMkLst>
            <pc:docMk/>
            <pc:sldMk cId="4002264337" sldId="265"/>
            <ac:spMk id="6" creationId="{99D671FE-50BD-4F0C-A340-C55A9F859850}"/>
          </ac:spMkLst>
        </pc:spChg>
        <pc:spChg chg="add mod">
          <ac:chgData name="linhmx" userId="c1fc7825-eae9-448b-ba73-d94bf9c012d0" providerId="ADAL" clId="{540A2C57-DB7E-4669-89C8-BEC40E8934D3}" dt="2021-06-18T23:51:48.300" v="280" actId="208"/>
          <ac:spMkLst>
            <pc:docMk/>
            <pc:sldMk cId="4002264337" sldId="265"/>
            <ac:spMk id="10" creationId="{ED020E98-D051-4C3D-989D-8C704693A9CC}"/>
          </ac:spMkLst>
        </pc:spChg>
        <pc:grpChg chg="add mod">
          <ac:chgData name="linhmx" userId="c1fc7825-eae9-448b-ba73-d94bf9c012d0" providerId="ADAL" clId="{540A2C57-DB7E-4669-89C8-BEC40E8934D3}" dt="2021-06-18T23:51:25.633" v="273" actId="1076"/>
          <ac:grpSpMkLst>
            <pc:docMk/>
            <pc:sldMk cId="4002264337" sldId="265"/>
            <ac:grpSpMk id="8" creationId="{38FFC73D-58E5-4920-BAEE-EF4AFB2D8A56}"/>
          </ac:grpSpMkLst>
        </pc:grpChg>
        <pc:picChg chg="mod">
          <ac:chgData name="linhmx" userId="c1fc7825-eae9-448b-ba73-d94bf9c012d0" providerId="ADAL" clId="{540A2C57-DB7E-4669-89C8-BEC40E8934D3}" dt="2021-06-19T09:30:39.411" v="3582" actId="1037"/>
          <ac:picMkLst>
            <pc:docMk/>
            <pc:sldMk cId="4002264337" sldId="265"/>
            <ac:picMk id="2" creationId="{E0D4197A-F911-4432-9F4F-A09D63471CAB}"/>
          </ac:picMkLst>
        </pc:picChg>
        <pc:picChg chg="add del mod">
          <ac:chgData name="linhmx" userId="c1fc7825-eae9-448b-ba73-d94bf9c012d0" providerId="ADAL" clId="{540A2C57-DB7E-4669-89C8-BEC40E8934D3}" dt="2021-06-18T23:38:15.309" v="238" actId="478"/>
          <ac:picMkLst>
            <pc:docMk/>
            <pc:sldMk cId="4002264337" sldId="265"/>
            <ac:picMk id="5" creationId="{281EBEEC-7B6D-466B-A766-41464DB64158}"/>
          </ac:picMkLst>
        </pc:picChg>
        <pc:picChg chg="add mod">
          <ac:chgData name="linhmx" userId="c1fc7825-eae9-448b-ba73-d94bf9c012d0" providerId="ADAL" clId="{540A2C57-DB7E-4669-89C8-BEC40E8934D3}" dt="2021-06-18T23:38:44.649" v="250" actId="164"/>
          <ac:picMkLst>
            <pc:docMk/>
            <pc:sldMk cId="4002264337" sldId="265"/>
            <ac:picMk id="7" creationId="{B653E408-922D-4D27-890D-7482C05B590E}"/>
          </ac:picMkLst>
        </pc:picChg>
        <pc:picChg chg="add mod">
          <ac:chgData name="linhmx" userId="c1fc7825-eae9-448b-ba73-d94bf9c012d0" providerId="ADAL" clId="{540A2C57-DB7E-4669-89C8-BEC40E8934D3}" dt="2021-06-18T23:51:34.007" v="276" actId="14100"/>
          <ac:picMkLst>
            <pc:docMk/>
            <pc:sldMk cId="4002264337" sldId="265"/>
            <ac:picMk id="9" creationId="{E772423A-6078-436E-97EE-0358CA20CCC6}"/>
          </ac:picMkLst>
        </pc:picChg>
      </pc:sldChg>
      <pc:sldChg chg="addSp modSp new mod">
        <pc:chgData name="linhmx" userId="c1fc7825-eae9-448b-ba73-d94bf9c012d0" providerId="ADAL" clId="{540A2C57-DB7E-4669-89C8-BEC40E8934D3}" dt="2021-06-18T23:40:32.922" v="260" actId="1076"/>
        <pc:sldMkLst>
          <pc:docMk/>
          <pc:sldMk cId="4292164002" sldId="266"/>
        </pc:sldMkLst>
        <pc:picChg chg="add mod">
          <ac:chgData name="linhmx" userId="c1fc7825-eae9-448b-ba73-d94bf9c012d0" providerId="ADAL" clId="{540A2C57-DB7E-4669-89C8-BEC40E8934D3}" dt="2021-06-18T23:40:32.922" v="260" actId="1076"/>
          <ac:picMkLst>
            <pc:docMk/>
            <pc:sldMk cId="4292164002" sldId="266"/>
            <ac:picMk id="4" creationId="{4F9A4183-3ACB-458D-A9DB-C30197D7D277}"/>
          </ac:picMkLst>
        </pc:picChg>
      </pc:sldChg>
      <pc:sldChg chg="addSp delSp modSp new mod modAnim">
        <pc:chgData name="linhmx" userId="c1fc7825-eae9-448b-ba73-d94bf9c012d0" providerId="ADAL" clId="{540A2C57-DB7E-4669-89C8-BEC40E8934D3}" dt="2021-06-19T00:24:59.716" v="2146" actId="1076"/>
        <pc:sldMkLst>
          <pc:docMk/>
          <pc:sldMk cId="2201094154" sldId="267"/>
        </pc:sldMkLst>
        <pc:spChg chg="del">
          <ac:chgData name="linhmx" userId="c1fc7825-eae9-448b-ba73-d94bf9c012d0" providerId="ADAL" clId="{540A2C57-DB7E-4669-89C8-BEC40E8934D3}" dt="2021-06-18T23:52:56.429" v="286" actId="478"/>
          <ac:spMkLst>
            <pc:docMk/>
            <pc:sldMk cId="2201094154" sldId="267"/>
            <ac:spMk id="2" creationId="{35D972FE-CE59-4D1C-B8C8-095F84FEF96A}"/>
          </ac:spMkLst>
        </pc:spChg>
        <pc:spChg chg="del">
          <ac:chgData name="linhmx" userId="c1fc7825-eae9-448b-ba73-d94bf9c012d0" providerId="ADAL" clId="{540A2C57-DB7E-4669-89C8-BEC40E8934D3}" dt="2021-06-18T23:52:56.429" v="286" actId="478"/>
          <ac:spMkLst>
            <pc:docMk/>
            <pc:sldMk cId="2201094154" sldId="267"/>
            <ac:spMk id="3" creationId="{3E599F0A-8C63-48C9-A63F-E4B85E5E375A}"/>
          </ac:spMkLst>
        </pc:spChg>
        <pc:spChg chg="add del mod">
          <ac:chgData name="linhmx" userId="c1fc7825-eae9-448b-ba73-d94bf9c012d0" providerId="ADAL" clId="{540A2C57-DB7E-4669-89C8-BEC40E8934D3}" dt="2021-06-18T23:52:51.607" v="285" actId="478"/>
          <ac:spMkLst>
            <pc:docMk/>
            <pc:sldMk cId="2201094154" sldId="267"/>
            <ac:spMk id="5" creationId="{273A3D63-BB5A-4495-B8C7-C2E54EB13621}"/>
          </ac:spMkLst>
        </pc:spChg>
        <pc:spChg chg="add del mod">
          <ac:chgData name="linhmx" userId="c1fc7825-eae9-448b-ba73-d94bf9c012d0" providerId="ADAL" clId="{540A2C57-DB7E-4669-89C8-BEC40E8934D3}" dt="2021-06-18T23:52:51.607" v="285" actId="478"/>
          <ac:spMkLst>
            <pc:docMk/>
            <pc:sldMk cId="2201094154" sldId="267"/>
            <ac:spMk id="6" creationId="{66E99479-B583-4824-BB93-D83670142280}"/>
          </ac:spMkLst>
        </pc:spChg>
        <pc:spChg chg="add mod">
          <ac:chgData name="linhmx" userId="c1fc7825-eae9-448b-ba73-d94bf9c012d0" providerId="ADAL" clId="{540A2C57-DB7E-4669-89C8-BEC40E8934D3}" dt="2021-06-19T00:24:59.716" v="2146" actId="1076"/>
          <ac:spMkLst>
            <pc:docMk/>
            <pc:sldMk cId="2201094154" sldId="267"/>
            <ac:spMk id="7" creationId="{D5C0AC1F-2E3E-434A-B4FC-577679D0C663}"/>
          </ac:spMkLst>
        </pc:spChg>
        <pc:picChg chg="add mod">
          <ac:chgData name="linhmx" userId="c1fc7825-eae9-448b-ba73-d94bf9c012d0" providerId="ADAL" clId="{540A2C57-DB7E-4669-89C8-BEC40E8934D3}" dt="2021-06-18T23:53:00.260" v="287" actId="14100"/>
          <ac:picMkLst>
            <pc:docMk/>
            <pc:sldMk cId="2201094154" sldId="267"/>
            <ac:picMk id="4" creationId="{3F3FACF3-77CC-4B61-860E-93E12E205C4A}"/>
          </ac:picMkLst>
        </pc:picChg>
        <pc:picChg chg="add mod">
          <ac:chgData name="linhmx" userId="c1fc7825-eae9-448b-ba73-d94bf9c012d0" providerId="ADAL" clId="{540A2C57-DB7E-4669-89C8-BEC40E8934D3}" dt="2021-06-19T00:08:31.008" v="1759" actId="1076"/>
          <ac:picMkLst>
            <pc:docMk/>
            <pc:sldMk cId="2201094154" sldId="267"/>
            <ac:picMk id="8" creationId="{F8586534-EA9C-4C1B-8D60-BDAFDFAAE6E9}"/>
          </ac:picMkLst>
        </pc:picChg>
      </pc:sldChg>
      <pc:sldChg chg="new del">
        <pc:chgData name="linhmx" userId="c1fc7825-eae9-448b-ba73-d94bf9c012d0" providerId="ADAL" clId="{540A2C57-DB7E-4669-89C8-BEC40E8934D3}" dt="2021-06-19T00:07:58.061" v="1757" actId="47"/>
        <pc:sldMkLst>
          <pc:docMk/>
          <pc:sldMk cId="1248058300" sldId="268"/>
        </pc:sldMkLst>
      </pc:sldChg>
      <pc:sldChg chg="addSp delSp modSp new mod ord modAnim">
        <pc:chgData name="linhmx" userId="c1fc7825-eae9-448b-ba73-d94bf9c012d0" providerId="ADAL" clId="{540A2C57-DB7E-4669-89C8-BEC40E8934D3}" dt="2021-06-19T00:19:22.805" v="2071"/>
        <pc:sldMkLst>
          <pc:docMk/>
          <pc:sldMk cId="3768165303" sldId="268"/>
        </pc:sldMkLst>
        <pc:spChg chg="del">
          <ac:chgData name="linhmx" userId="c1fc7825-eae9-448b-ba73-d94bf9c012d0" providerId="ADAL" clId="{540A2C57-DB7E-4669-89C8-BEC40E8934D3}" dt="2021-06-19T00:11:01.002" v="1763"/>
          <ac:spMkLst>
            <pc:docMk/>
            <pc:sldMk cId="3768165303" sldId="268"/>
            <ac:spMk id="3" creationId="{C41AEC41-8542-4220-994F-54B2D93077A3}"/>
          </ac:spMkLst>
        </pc:spChg>
        <pc:picChg chg="add mod">
          <ac:chgData name="linhmx" userId="c1fc7825-eae9-448b-ba73-d94bf9c012d0" providerId="ADAL" clId="{540A2C57-DB7E-4669-89C8-BEC40E8934D3}" dt="2021-06-19T00:11:26.164" v="1766" actId="14100"/>
          <ac:picMkLst>
            <pc:docMk/>
            <pc:sldMk cId="3768165303" sldId="268"/>
            <ac:picMk id="4" creationId="{7F3730BA-8F65-4138-BAE0-31B083057ECD}"/>
          </ac:picMkLst>
        </pc:picChg>
      </pc:sldChg>
      <pc:sldChg chg="addSp delSp modSp add del mod delAnim">
        <pc:chgData name="linhmx" userId="c1fc7825-eae9-448b-ba73-d94bf9c012d0" providerId="ADAL" clId="{540A2C57-DB7E-4669-89C8-BEC40E8934D3}" dt="2021-06-19T00:19:29.405" v="2073" actId="47"/>
        <pc:sldMkLst>
          <pc:docMk/>
          <pc:sldMk cId="2881844874" sldId="269"/>
        </pc:sldMkLst>
        <pc:spChg chg="add mod">
          <ac:chgData name="linhmx" userId="c1fc7825-eae9-448b-ba73-d94bf9c012d0" providerId="ADAL" clId="{540A2C57-DB7E-4669-89C8-BEC40E8934D3}" dt="2021-06-19T00:12:37.875" v="1780" actId="1076"/>
          <ac:spMkLst>
            <pc:docMk/>
            <pc:sldMk cId="2881844874" sldId="269"/>
            <ac:spMk id="2" creationId="{DFD4E08A-6098-428A-A2C9-1FDF9815682C}"/>
          </ac:spMkLst>
        </pc:spChg>
        <pc:spChg chg="del">
          <ac:chgData name="linhmx" userId="c1fc7825-eae9-448b-ba73-d94bf9c012d0" providerId="ADAL" clId="{540A2C57-DB7E-4669-89C8-BEC40E8934D3}" dt="2021-06-19T00:12:01.861" v="1768" actId="478"/>
          <ac:spMkLst>
            <pc:docMk/>
            <pc:sldMk cId="2881844874" sldId="269"/>
            <ac:spMk id="7" creationId="{D5C0AC1F-2E3E-434A-B4FC-577679D0C663}"/>
          </ac:spMkLst>
        </pc:spChg>
        <pc:picChg chg="del">
          <ac:chgData name="linhmx" userId="c1fc7825-eae9-448b-ba73-d94bf9c012d0" providerId="ADAL" clId="{540A2C57-DB7E-4669-89C8-BEC40E8934D3}" dt="2021-06-19T00:12:04.541" v="1769" actId="478"/>
          <ac:picMkLst>
            <pc:docMk/>
            <pc:sldMk cId="2881844874" sldId="269"/>
            <ac:picMk id="8" creationId="{F8586534-EA9C-4C1B-8D60-BDAFDFAAE6E9}"/>
          </ac:picMkLst>
        </pc:picChg>
      </pc:sldChg>
      <pc:sldChg chg="addSp delSp modSp new mod modAnim">
        <pc:chgData name="linhmx" userId="c1fc7825-eae9-448b-ba73-d94bf9c012d0" providerId="ADAL" clId="{540A2C57-DB7E-4669-89C8-BEC40E8934D3}" dt="2021-06-19T01:32:42.536" v="3548" actId="1076"/>
        <pc:sldMkLst>
          <pc:docMk/>
          <pc:sldMk cId="1545319382" sldId="270"/>
        </pc:sldMkLst>
        <pc:spChg chg="del">
          <ac:chgData name="linhmx" userId="c1fc7825-eae9-448b-ba73-d94bf9c012d0" providerId="ADAL" clId="{540A2C57-DB7E-4669-89C8-BEC40E8934D3}" dt="2021-06-19T00:13:54.294" v="1782" actId="478"/>
          <ac:spMkLst>
            <pc:docMk/>
            <pc:sldMk cId="1545319382" sldId="270"/>
            <ac:spMk id="2" creationId="{ED0ABF12-A3A9-4700-BE1F-273A15ED44EA}"/>
          </ac:spMkLst>
        </pc:spChg>
        <pc:spChg chg="del mod">
          <ac:chgData name="linhmx" userId="c1fc7825-eae9-448b-ba73-d94bf9c012d0" providerId="ADAL" clId="{540A2C57-DB7E-4669-89C8-BEC40E8934D3}" dt="2021-06-19T00:13:58.803" v="1785" actId="478"/>
          <ac:spMkLst>
            <pc:docMk/>
            <pc:sldMk cId="1545319382" sldId="270"/>
            <ac:spMk id="3" creationId="{76720DF0-398B-48BF-9D54-1A8B56D3DD18}"/>
          </ac:spMkLst>
        </pc:spChg>
        <pc:spChg chg="add mod">
          <ac:chgData name="linhmx" userId="c1fc7825-eae9-448b-ba73-d94bf9c012d0" providerId="ADAL" clId="{540A2C57-DB7E-4669-89C8-BEC40E8934D3}" dt="2021-06-19T00:18:22.525" v="2067" actId="1076"/>
          <ac:spMkLst>
            <pc:docMk/>
            <pc:sldMk cId="1545319382" sldId="270"/>
            <ac:spMk id="4" creationId="{C2F9C745-7746-4F8A-B941-C765AE1AC39B}"/>
          </ac:spMkLst>
        </pc:spChg>
        <pc:spChg chg="add mod">
          <ac:chgData name="linhmx" userId="c1fc7825-eae9-448b-ba73-d94bf9c012d0" providerId="ADAL" clId="{540A2C57-DB7E-4669-89C8-BEC40E8934D3}" dt="2021-06-19T01:32:42.536" v="3548" actId="1076"/>
          <ac:spMkLst>
            <pc:docMk/>
            <pc:sldMk cId="1545319382" sldId="270"/>
            <ac:spMk id="5" creationId="{A97EE31B-DD66-487D-977B-B66981E3E8BB}"/>
          </ac:spMkLst>
        </pc:spChg>
      </pc:sldChg>
      <pc:sldChg chg="new del">
        <pc:chgData name="linhmx" userId="c1fc7825-eae9-448b-ba73-d94bf9c012d0" providerId="ADAL" clId="{540A2C57-DB7E-4669-89C8-BEC40E8934D3}" dt="2021-06-19T00:12:17.398" v="1771" actId="680"/>
        <pc:sldMkLst>
          <pc:docMk/>
          <pc:sldMk cId="3834810030" sldId="270"/>
        </pc:sldMkLst>
      </pc:sldChg>
      <pc:sldChg chg="addSp delSp modSp new mod modAnim">
        <pc:chgData name="linhmx" userId="c1fc7825-eae9-448b-ba73-d94bf9c012d0" providerId="ADAL" clId="{540A2C57-DB7E-4669-89C8-BEC40E8934D3}" dt="2021-06-19T00:50:46.408" v="2518"/>
        <pc:sldMkLst>
          <pc:docMk/>
          <pc:sldMk cId="41764998" sldId="271"/>
        </pc:sldMkLst>
        <pc:spChg chg="del">
          <ac:chgData name="linhmx" userId="c1fc7825-eae9-448b-ba73-d94bf9c012d0" providerId="ADAL" clId="{540A2C57-DB7E-4669-89C8-BEC40E8934D3}" dt="2021-06-19T00:44:49.135" v="2455" actId="478"/>
          <ac:spMkLst>
            <pc:docMk/>
            <pc:sldMk cId="41764998" sldId="271"/>
            <ac:spMk id="2" creationId="{9CE9CBAC-4EBB-4763-B98D-7402590B81D0}"/>
          </ac:spMkLst>
        </pc:spChg>
        <pc:spChg chg="del">
          <ac:chgData name="linhmx" userId="c1fc7825-eae9-448b-ba73-d94bf9c012d0" providerId="ADAL" clId="{540A2C57-DB7E-4669-89C8-BEC40E8934D3}" dt="2021-06-19T00:44:49.135" v="2455" actId="478"/>
          <ac:spMkLst>
            <pc:docMk/>
            <pc:sldMk cId="41764998" sldId="271"/>
            <ac:spMk id="3" creationId="{B121A6C8-124F-4665-94D7-7D0D301CF1ED}"/>
          </ac:spMkLst>
        </pc:spChg>
        <pc:spChg chg="add mod">
          <ac:chgData name="linhmx" userId="c1fc7825-eae9-448b-ba73-d94bf9c012d0" providerId="ADAL" clId="{540A2C57-DB7E-4669-89C8-BEC40E8934D3}" dt="2021-06-19T00:47:05.858" v="2488" actId="20577"/>
          <ac:spMkLst>
            <pc:docMk/>
            <pc:sldMk cId="41764998" sldId="271"/>
            <ac:spMk id="4" creationId="{51015D63-3603-4B0B-94EF-B700526ACC78}"/>
          </ac:spMkLst>
        </pc:spChg>
        <pc:spChg chg="add mod">
          <ac:chgData name="linhmx" userId="c1fc7825-eae9-448b-ba73-d94bf9c012d0" providerId="ADAL" clId="{540A2C57-DB7E-4669-89C8-BEC40E8934D3}" dt="2021-06-19T00:45:46.220" v="2480" actId="403"/>
          <ac:spMkLst>
            <pc:docMk/>
            <pc:sldMk cId="41764998" sldId="271"/>
            <ac:spMk id="5" creationId="{A1076592-5921-46AD-ADCF-0DCB36A5DC2E}"/>
          </ac:spMkLst>
        </pc:spChg>
        <pc:spChg chg="add ord">
          <ac:chgData name="linhmx" userId="c1fc7825-eae9-448b-ba73-d94bf9c012d0" providerId="ADAL" clId="{540A2C57-DB7E-4669-89C8-BEC40E8934D3}" dt="2021-06-19T00:46:18.135" v="2482" actId="167"/>
          <ac:spMkLst>
            <pc:docMk/>
            <pc:sldMk cId="41764998" sldId="271"/>
            <ac:spMk id="6" creationId="{241090A6-BBCC-43E0-BBC7-FAB3B7CF0D57}"/>
          </ac:spMkLst>
        </pc:spChg>
        <pc:spChg chg="add mod ord">
          <ac:chgData name="linhmx" userId="c1fc7825-eae9-448b-ba73-d94bf9c012d0" providerId="ADAL" clId="{540A2C57-DB7E-4669-89C8-BEC40E8934D3}" dt="2021-06-19T00:48:57.448" v="2506" actId="207"/>
          <ac:spMkLst>
            <pc:docMk/>
            <pc:sldMk cId="41764998" sldId="271"/>
            <ac:spMk id="14" creationId="{066B5567-4C09-43D3-A6DE-230AB853338D}"/>
          </ac:spMkLst>
        </pc:spChg>
        <pc:grpChg chg="add mod">
          <ac:chgData name="linhmx" userId="c1fc7825-eae9-448b-ba73-d94bf9c012d0" providerId="ADAL" clId="{540A2C57-DB7E-4669-89C8-BEC40E8934D3}" dt="2021-06-19T00:47:38.422" v="2496" actId="164"/>
          <ac:grpSpMkLst>
            <pc:docMk/>
            <pc:sldMk cId="41764998" sldId="271"/>
            <ac:grpSpMk id="11" creationId="{1300E730-6DC3-4316-B154-A95A8B3F33FC}"/>
          </ac:grpSpMkLst>
        </pc:grpChg>
        <pc:grpChg chg="add mod">
          <ac:chgData name="linhmx" userId="c1fc7825-eae9-448b-ba73-d94bf9c012d0" providerId="ADAL" clId="{540A2C57-DB7E-4669-89C8-BEC40E8934D3}" dt="2021-06-19T00:50:24.188" v="2515" actId="1076"/>
          <ac:grpSpMkLst>
            <pc:docMk/>
            <pc:sldMk cId="41764998" sldId="271"/>
            <ac:grpSpMk id="16" creationId="{726D7154-E9E1-4828-81B1-61CBBF933570}"/>
          </ac:grpSpMkLst>
        </pc:grpChg>
        <pc:cxnChg chg="add mod">
          <ac:chgData name="linhmx" userId="c1fc7825-eae9-448b-ba73-d94bf9c012d0" providerId="ADAL" clId="{540A2C57-DB7E-4669-89C8-BEC40E8934D3}" dt="2021-06-19T00:47:16.678" v="2491" actId="208"/>
          <ac:cxnSpMkLst>
            <pc:docMk/>
            <pc:sldMk cId="41764998" sldId="271"/>
            <ac:cxnSpMk id="8" creationId="{11269782-4ABF-4E0A-9084-1217239B3DE4}"/>
          </ac:cxnSpMkLst>
        </pc:cxnChg>
        <pc:cxnChg chg="add mod">
          <ac:chgData name="linhmx" userId="c1fc7825-eae9-448b-ba73-d94bf9c012d0" providerId="ADAL" clId="{540A2C57-DB7E-4669-89C8-BEC40E8934D3}" dt="2021-06-19T00:47:38.422" v="2496" actId="164"/>
          <ac:cxnSpMkLst>
            <pc:docMk/>
            <pc:sldMk cId="41764998" sldId="271"/>
            <ac:cxnSpMk id="9" creationId="{437598FC-366E-4AF5-B1BF-B38371DF293F}"/>
          </ac:cxnSpMkLst>
        </pc:cxnChg>
        <pc:cxnChg chg="add mod">
          <ac:chgData name="linhmx" userId="c1fc7825-eae9-448b-ba73-d94bf9c012d0" providerId="ADAL" clId="{540A2C57-DB7E-4669-89C8-BEC40E8934D3}" dt="2021-06-19T00:47:38.422" v="2496" actId="164"/>
          <ac:cxnSpMkLst>
            <pc:docMk/>
            <pc:sldMk cId="41764998" sldId="271"/>
            <ac:cxnSpMk id="10" creationId="{D3F9AD46-F4FA-4ADE-A354-6685C8A093EA}"/>
          </ac:cxnSpMkLst>
        </pc:cxnChg>
        <pc:cxnChg chg="add mod">
          <ac:chgData name="linhmx" userId="c1fc7825-eae9-448b-ba73-d94bf9c012d0" providerId="ADAL" clId="{540A2C57-DB7E-4669-89C8-BEC40E8934D3}" dt="2021-06-19T00:47:49.210" v="2498" actId="1076"/>
          <ac:cxnSpMkLst>
            <pc:docMk/>
            <pc:sldMk cId="41764998" sldId="271"/>
            <ac:cxnSpMk id="12" creationId="{95F6715F-A5FE-479B-94DF-0B028ECA33F8}"/>
          </ac:cxnSpMkLst>
        </pc:cxnChg>
        <pc:cxnChg chg="add mod">
          <ac:chgData name="linhmx" userId="c1fc7825-eae9-448b-ba73-d94bf9c012d0" providerId="ADAL" clId="{540A2C57-DB7E-4669-89C8-BEC40E8934D3}" dt="2021-06-19T00:48:18.378" v="2500" actId="1076"/>
          <ac:cxnSpMkLst>
            <pc:docMk/>
            <pc:sldMk cId="41764998" sldId="271"/>
            <ac:cxnSpMk id="13" creationId="{E23A2A15-7E9B-4485-8931-D50A3EF5B269}"/>
          </ac:cxnSpMkLst>
        </pc:cxnChg>
        <pc:cxnChg chg="add mod">
          <ac:chgData name="linhmx" userId="c1fc7825-eae9-448b-ba73-d94bf9c012d0" providerId="ADAL" clId="{540A2C57-DB7E-4669-89C8-BEC40E8934D3}" dt="2021-06-19T00:50:13.098" v="2512" actId="1076"/>
          <ac:cxnSpMkLst>
            <pc:docMk/>
            <pc:sldMk cId="41764998" sldId="271"/>
            <ac:cxnSpMk id="15" creationId="{65B519E5-FFB5-49B4-9813-20A8B3D453DA}"/>
          </ac:cxnSpMkLst>
        </pc:cxnChg>
        <pc:cxnChg chg="mod">
          <ac:chgData name="linhmx" userId="c1fc7825-eae9-448b-ba73-d94bf9c012d0" providerId="ADAL" clId="{540A2C57-DB7E-4669-89C8-BEC40E8934D3}" dt="2021-06-19T00:50:06.126" v="2510"/>
          <ac:cxnSpMkLst>
            <pc:docMk/>
            <pc:sldMk cId="41764998" sldId="271"/>
            <ac:cxnSpMk id="17" creationId="{281C323D-B5FE-421F-A898-E458B291AE93}"/>
          </ac:cxnSpMkLst>
        </pc:cxnChg>
        <pc:cxnChg chg="mod">
          <ac:chgData name="linhmx" userId="c1fc7825-eae9-448b-ba73-d94bf9c012d0" providerId="ADAL" clId="{540A2C57-DB7E-4669-89C8-BEC40E8934D3}" dt="2021-06-19T00:50:06.126" v="2510"/>
          <ac:cxnSpMkLst>
            <pc:docMk/>
            <pc:sldMk cId="41764998" sldId="271"/>
            <ac:cxnSpMk id="18" creationId="{986444C9-3DC5-49DE-924F-1851BDA14748}"/>
          </ac:cxnSpMkLst>
        </pc:cxnChg>
        <pc:cxnChg chg="add mod">
          <ac:chgData name="linhmx" userId="c1fc7825-eae9-448b-ba73-d94bf9c012d0" providerId="ADAL" clId="{540A2C57-DB7E-4669-89C8-BEC40E8934D3}" dt="2021-06-19T00:50:16.306" v="2513" actId="1076"/>
          <ac:cxnSpMkLst>
            <pc:docMk/>
            <pc:sldMk cId="41764998" sldId="271"/>
            <ac:cxnSpMk id="19" creationId="{6D13DBE0-CC66-42A6-B439-59831A4B094E}"/>
          </ac:cxnSpMkLst>
        </pc:cxnChg>
        <pc:cxnChg chg="add mod">
          <ac:chgData name="linhmx" userId="c1fc7825-eae9-448b-ba73-d94bf9c012d0" providerId="ADAL" clId="{540A2C57-DB7E-4669-89C8-BEC40E8934D3}" dt="2021-06-19T00:50:21.514" v="2514" actId="1076"/>
          <ac:cxnSpMkLst>
            <pc:docMk/>
            <pc:sldMk cId="41764998" sldId="271"/>
            <ac:cxnSpMk id="20" creationId="{3AD5239A-4D5D-46BA-B59E-7243F62C1577}"/>
          </ac:cxnSpMkLst>
        </pc:cxnChg>
        <pc:cxnChg chg="add mod">
          <ac:chgData name="linhmx" userId="c1fc7825-eae9-448b-ba73-d94bf9c012d0" providerId="ADAL" clId="{540A2C57-DB7E-4669-89C8-BEC40E8934D3}" dt="2021-06-19T00:50:43.490" v="2517" actId="1076"/>
          <ac:cxnSpMkLst>
            <pc:docMk/>
            <pc:sldMk cId="41764998" sldId="271"/>
            <ac:cxnSpMk id="21" creationId="{7BB2C0D7-F295-4A74-82E8-2475CE266E1D}"/>
          </ac:cxnSpMkLst>
        </pc:cxnChg>
      </pc:sldChg>
      <pc:sldChg chg="addSp delSp modSp add del mod delAnim modAnim">
        <pc:chgData name="linhmx" userId="c1fc7825-eae9-448b-ba73-d94bf9c012d0" providerId="ADAL" clId="{540A2C57-DB7E-4669-89C8-BEC40E8934D3}" dt="2021-06-19T09:32:23.822" v="3584" actId="47"/>
        <pc:sldMkLst>
          <pc:docMk/>
          <pc:sldMk cId="2366483796" sldId="272"/>
        </pc:sldMkLst>
        <pc:spChg chg="add mod">
          <ac:chgData name="linhmx" userId="c1fc7825-eae9-448b-ba73-d94bf9c012d0" providerId="ADAL" clId="{540A2C57-DB7E-4669-89C8-BEC40E8934D3}" dt="2021-06-19T00:25:17.228" v="2148" actId="1076"/>
          <ac:spMkLst>
            <pc:docMk/>
            <pc:sldMk cId="2366483796" sldId="272"/>
            <ac:spMk id="2" creationId="{48B1593A-7E64-4CE6-B03A-0967BFAF9E38}"/>
          </ac:spMkLst>
        </pc:spChg>
        <pc:spChg chg="mod">
          <ac:chgData name="linhmx" userId="c1fc7825-eae9-448b-ba73-d94bf9c012d0" providerId="ADAL" clId="{540A2C57-DB7E-4669-89C8-BEC40E8934D3}" dt="2021-06-19T00:31:18.104" v="2285" actId="1035"/>
          <ac:spMkLst>
            <pc:docMk/>
            <pc:sldMk cId="2366483796" sldId="272"/>
            <ac:spMk id="7" creationId="{D5C0AC1F-2E3E-434A-B4FC-577679D0C663}"/>
          </ac:spMkLst>
        </pc:spChg>
        <pc:spChg chg="add mod">
          <ac:chgData name="linhmx" userId="c1fc7825-eae9-448b-ba73-d94bf9c012d0" providerId="ADAL" clId="{540A2C57-DB7E-4669-89C8-BEC40E8934D3}" dt="2021-06-19T00:25:31.311" v="2161" actId="1035"/>
          <ac:spMkLst>
            <pc:docMk/>
            <pc:sldMk cId="2366483796" sldId="272"/>
            <ac:spMk id="10" creationId="{B350BBDB-83C4-40BD-92A2-BF0E67D5481A}"/>
          </ac:spMkLst>
        </pc:spChg>
        <pc:spChg chg="add mod">
          <ac:chgData name="linhmx" userId="c1fc7825-eae9-448b-ba73-d94bf9c012d0" providerId="ADAL" clId="{540A2C57-DB7E-4669-89C8-BEC40E8934D3}" dt="2021-06-19T00:23:57.664" v="2137" actId="20577"/>
          <ac:spMkLst>
            <pc:docMk/>
            <pc:sldMk cId="2366483796" sldId="272"/>
            <ac:spMk id="14" creationId="{6DAD4EF7-5F5E-4C7C-AAEB-152E9181D93D}"/>
          </ac:spMkLst>
        </pc:spChg>
        <pc:spChg chg="add mod">
          <ac:chgData name="linhmx" userId="c1fc7825-eae9-448b-ba73-d94bf9c012d0" providerId="ADAL" clId="{540A2C57-DB7E-4669-89C8-BEC40E8934D3}" dt="2021-06-19T00:26:03.825" v="2171" actId="1035"/>
          <ac:spMkLst>
            <pc:docMk/>
            <pc:sldMk cId="2366483796" sldId="272"/>
            <ac:spMk id="18" creationId="{2B1BECB8-3263-47EC-AA26-94D8D4D2D872}"/>
          </ac:spMkLst>
        </pc:spChg>
        <pc:spChg chg="add mod">
          <ac:chgData name="linhmx" userId="c1fc7825-eae9-448b-ba73-d94bf9c012d0" providerId="ADAL" clId="{540A2C57-DB7E-4669-89C8-BEC40E8934D3}" dt="2021-06-19T00:26:43.516" v="2192" actId="1076"/>
          <ac:spMkLst>
            <pc:docMk/>
            <pc:sldMk cId="2366483796" sldId="272"/>
            <ac:spMk id="22" creationId="{C2AC6180-3744-4465-BFE4-13338238A0B2}"/>
          </ac:spMkLst>
        </pc:spChg>
        <pc:spChg chg="add mod">
          <ac:chgData name="linhmx" userId="c1fc7825-eae9-448b-ba73-d94bf9c012d0" providerId="ADAL" clId="{540A2C57-DB7E-4669-89C8-BEC40E8934D3}" dt="2021-06-19T00:26:58.264" v="2196" actId="20577"/>
          <ac:spMkLst>
            <pc:docMk/>
            <pc:sldMk cId="2366483796" sldId="272"/>
            <ac:spMk id="26" creationId="{7BF5FEC3-9362-4434-9D24-DC4545806165}"/>
          </ac:spMkLst>
        </pc:spChg>
        <pc:spChg chg="add mod">
          <ac:chgData name="linhmx" userId="c1fc7825-eae9-448b-ba73-d94bf9c012d0" providerId="ADAL" clId="{540A2C57-DB7E-4669-89C8-BEC40E8934D3}" dt="2021-06-19T00:27:28.092" v="2205" actId="1076"/>
          <ac:spMkLst>
            <pc:docMk/>
            <pc:sldMk cId="2366483796" sldId="272"/>
            <ac:spMk id="30" creationId="{3372693A-0BA8-46AF-80F3-74685C19EBA6}"/>
          </ac:spMkLst>
        </pc:spChg>
        <pc:spChg chg="add mod">
          <ac:chgData name="linhmx" userId="c1fc7825-eae9-448b-ba73-d94bf9c012d0" providerId="ADAL" clId="{540A2C57-DB7E-4669-89C8-BEC40E8934D3}" dt="2021-06-19T00:27:54.836" v="2214" actId="1076"/>
          <ac:spMkLst>
            <pc:docMk/>
            <pc:sldMk cId="2366483796" sldId="272"/>
            <ac:spMk id="34" creationId="{D2AA73C2-13BE-4592-AB2B-D790EE8FD12A}"/>
          </ac:spMkLst>
        </pc:spChg>
        <pc:spChg chg="add mod">
          <ac:chgData name="linhmx" userId="c1fc7825-eae9-448b-ba73-d94bf9c012d0" providerId="ADAL" clId="{540A2C57-DB7E-4669-89C8-BEC40E8934D3}" dt="2021-06-19T00:28:15.937" v="2218" actId="20577"/>
          <ac:spMkLst>
            <pc:docMk/>
            <pc:sldMk cId="2366483796" sldId="272"/>
            <ac:spMk id="38" creationId="{EA3215E8-810E-41F5-BAD8-06CA29365525}"/>
          </ac:spMkLst>
        </pc:spChg>
        <pc:spChg chg="add mod">
          <ac:chgData name="linhmx" userId="c1fc7825-eae9-448b-ba73-d94bf9c012d0" providerId="ADAL" clId="{540A2C57-DB7E-4669-89C8-BEC40E8934D3}" dt="2021-06-19T00:28:41.476" v="2225" actId="1076"/>
          <ac:spMkLst>
            <pc:docMk/>
            <pc:sldMk cId="2366483796" sldId="272"/>
            <ac:spMk id="42" creationId="{E15D2F19-B0DE-437F-8CB5-EACA074CACE4}"/>
          </ac:spMkLst>
        </pc:spChg>
        <pc:spChg chg="add mod">
          <ac:chgData name="linhmx" userId="c1fc7825-eae9-448b-ba73-d94bf9c012d0" providerId="ADAL" clId="{540A2C57-DB7E-4669-89C8-BEC40E8934D3}" dt="2021-06-19T00:29:14.100" v="2237" actId="1076"/>
          <ac:spMkLst>
            <pc:docMk/>
            <pc:sldMk cId="2366483796" sldId="272"/>
            <ac:spMk id="46" creationId="{9C2B7ED9-5CC4-4F9D-AE2E-6DB7A62DE33E}"/>
          </ac:spMkLst>
        </pc:spChg>
        <pc:spChg chg="add mod">
          <ac:chgData name="linhmx" userId="c1fc7825-eae9-448b-ba73-d94bf9c012d0" providerId="ADAL" clId="{540A2C57-DB7E-4669-89C8-BEC40E8934D3}" dt="2021-06-19T00:30:12.804" v="2255" actId="1076"/>
          <ac:spMkLst>
            <pc:docMk/>
            <pc:sldMk cId="2366483796" sldId="272"/>
            <ac:spMk id="50" creationId="{174CAC23-3A00-41B5-BCB9-7613D35B0CD1}"/>
          </ac:spMkLst>
        </pc:spChg>
        <pc:spChg chg="add mod">
          <ac:chgData name="linhmx" userId="c1fc7825-eae9-448b-ba73-d94bf9c012d0" providerId="ADAL" clId="{540A2C57-DB7E-4669-89C8-BEC40E8934D3}" dt="2021-06-19T00:30:32.981" v="2266" actId="14100"/>
          <ac:spMkLst>
            <pc:docMk/>
            <pc:sldMk cId="2366483796" sldId="272"/>
            <ac:spMk id="54" creationId="{56D02B82-8E29-4B65-9D1A-0EB698937552}"/>
          </ac:spMkLst>
        </pc:spChg>
        <pc:grpChg chg="add mod">
          <ac:chgData name="linhmx" userId="c1fc7825-eae9-448b-ba73-d94bf9c012d0" providerId="ADAL" clId="{540A2C57-DB7E-4669-89C8-BEC40E8934D3}" dt="2021-06-19T00:25:27.165" v="2156" actId="1037"/>
          <ac:grpSpMkLst>
            <pc:docMk/>
            <pc:sldMk cId="2366483796" sldId="272"/>
            <ac:grpSpMk id="6" creationId="{3071CE72-0FDC-46E2-ADDE-430B5A34DC3A}"/>
          </ac:grpSpMkLst>
        </pc:grpChg>
        <pc:grpChg chg="add mod">
          <ac:chgData name="linhmx" userId="c1fc7825-eae9-448b-ba73-d94bf9c012d0" providerId="ADAL" clId="{540A2C57-DB7E-4669-89C8-BEC40E8934D3}" dt="2021-06-19T00:25:35.532" v="2162" actId="1076"/>
          <ac:grpSpMkLst>
            <pc:docMk/>
            <pc:sldMk cId="2366483796" sldId="272"/>
            <ac:grpSpMk id="11" creationId="{9D3951AC-6D00-4F19-8528-375C4A5D8B14}"/>
          </ac:grpSpMkLst>
        </pc:grpChg>
        <pc:grpChg chg="add mod">
          <ac:chgData name="linhmx" userId="c1fc7825-eae9-448b-ba73-d94bf9c012d0" providerId="ADAL" clId="{540A2C57-DB7E-4669-89C8-BEC40E8934D3}" dt="2021-06-19T00:25:41.748" v="2164" actId="1076"/>
          <ac:grpSpMkLst>
            <pc:docMk/>
            <pc:sldMk cId="2366483796" sldId="272"/>
            <ac:grpSpMk id="15" creationId="{8CC69CDA-B7D8-4465-BAD8-AAB5AD3E1F60}"/>
          </ac:grpSpMkLst>
        </pc:grpChg>
        <pc:grpChg chg="add mod">
          <ac:chgData name="linhmx" userId="c1fc7825-eae9-448b-ba73-d94bf9c012d0" providerId="ADAL" clId="{540A2C57-DB7E-4669-89C8-BEC40E8934D3}" dt="2021-06-19T00:26:27.565" v="2188" actId="1037"/>
          <ac:grpSpMkLst>
            <pc:docMk/>
            <pc:sldMk cId="2366483796" sldId="272"/>
            <ac:grpSpMk id="19" creationId="{C6B5891C-40AF-49EC-B8A2-2009D1D9B48B}"/>
          </ac:grpSpMkLst>
        </pc:grpChg>
        <pc:grpChg chg="add mod">
          <ac:chgData name="linhmx" userId="c1fc7825-eae9-448b-ba73-d94bf9c012d0" providerId="ADAL" clId="{540A2C57-DB7E-4669-89C8-BEC40E8934D3}" dt="2021-06-19T00:26:48.980" v="2193" actId="1076"/>
          <ac:grpSpMkLst>
            <pc:docMk/>
            <pc:sldMk cId="2366483796" sldId="272"/>
            <ac:grpSpMk id="23" creationId="{6AAD67BD-2186-47E1-8348-F3DFEE3F3FBA}"/>
          </ac:grpSpMkLst>
        </pc:grpChg>
        <pc:grpChg chg="add mod">
          <ac:chgData name="linhmx" userId="c1fc7825-eae9-448b-ba73-d94bf9c012d0" providerId="ADAL" clId="{540A2C57-DB7E-4669-89C8-BEC40E8934D3}" dt="2021-06-19T00:27:02.972" v="2197" actId="1076"/>
          <ac:grpSpMkLst>
            <pc:docMk/>
            <pc:sldMk cId="2366483796" sldId="272"/>
            <ac:grpSpMk id="27" creationId="{9969F5FA-3EF0-49B0-91DB-15B1256ED339}"/>
          </ac:grpSpMkLst>
        </pc:grpChg>
        <pc:grpChg chg="add mod">
          <ac:chgData name="linhmx" userId="c1fc7825-eae9-448b-ba73-d94bf9c012d0" providerId="ADAL" clId="{540A2C57-DB7E-4669-89C8-BEC40E8934D3}" dt="2021-06-19T00:27:41.492" v="2210" actId="1076"/>
          <ac:grpSpMkLst>
            <pc:docMk/>
            <pc:sldMk cId="2366483796" sldId="272"/>
            <ac:grpSpMk id="31" creationId="{369B8894-1D1B-4ADC-BBF1-F5DADE23FDA9}"/>
          </ac:grpSpMkLst>
        </pc:grpChg>
        <pc:grpChg chg="add mod">
          <ac:chgData name="linhmx" userId="c1fc7825-eae9-448b-ba73-d94bf9c012d0" providerId="ADAL" clId="{540A2C57-DB7E-4669-89C8-BEC40E8934D3}" dt="2021-06-19T00:28:01.132" v="2215" actId="1076"/>
          <ac:grpSpMkLst>
            <pc:docMk/>
            <pc:sldMk cId="2366483796" sldId="272"/>
            <ac:grpSpMk id="35" creationId="{D050B37C-0EF6-43EE-A72B-B937FC739A5C}"/>
          </ac:grpSpMkLst>
        </pc:grpChg>
        <pc:grpChg chg="add mod">
          <ac:chgData name="linhmx" userId="c1fc7825-eae9-448b-ba73-d94bf9c012d0" providerId="ADAL" clId="{540A2C57-DB7E-4669-89C8-BEC40E8934D3}" dt="2021-06-19T00:28:23.284" v="2219" actId="1076"/>
          <ac:grpSpMkLst>
            <pc:docMk/>
            <pc:sldMk cId="2366483796" sldId="272"/>
            <ac:grpSpMk id="39" creationId="{86E2C008-AFE8-4080-9F5B-02F896C88F23}"/>
          </ac:grpSpMkLst>
        </pc:grpChg>
        <pc:grpChg chg="add mod">
          <ac:chgData name="linhmx" userId="c1fc7825-eae9-448b-ba73-d94bf9c012d0" providerId="ADAL" clId="{540A2C57-DB7E-4669-89C8-BEC40E8934D3}" dt="2021-06-19T00:29:11.197" v="2236" actId="1076"/>
          <ac:grpSpMkLst>
            <pc:docMk/>
            <pc:sldMk cId="2366483796" sldId="272"/>
            <ac:grpSpMk id="43" creationId="{1EACDB45-3F4A-4EE8-981A-910CE979D1AF}"/>
          </ac:grpSpMkLst>
        </pc:grpChg>
        <pc:grpChg chg="add mod">
          <ac:chgData name="linhmx" userId="c1fc7825-eae9-448b-ba73-d94bf9c012d0" providerId="ADAL" clId="{540A2C57-DB7E-4669-89C8-BEC40E8934D3}" dt="2021-06-19T00:30:09.636" v="2254" actId="1076"/>
          <ac:grpSpMkLst>
            <pc:docMk/>
            <pc:sldMk cId="2366483796" sldId="272"/>
            <ac:grpSpMk id="47" creationId="{173F092D-1234-4E25-AA91-6D744567A821}"/>
          </ac:grpSpMkLst>
        </pc:grpChg>
        <pc:grpChg chg="add mod">
          <ac:chgData name="linhmx" userId="c1fc7825-eae9-448b-ba73-d94bf9c012d0" providerId="ADAL" clId="{540A2C57-DB7E-4669-89C8-BEC40E8934D3}" dt="2021-06-19T00:30:18.652" v="2261" actId="1076"/>
          <ac:grpSpMkLst>
            <pc:docMk/>
            <pc:sldMk cId="2366483796" sldId="272"/>
            <ac:grpSpMk id="51" creationId="{0CEDC5D1-1C13-4EB2-A726-91094338FC20}"/>
          </ac:grpSpMkLst>
        </pc:grpChg>
        <pc:grpChg chg="add mod">
          <ac:chgData name="linhmx" userId="c1fc7825-eae9-448b-ba73-d94bf9c012d0" providerId="ADAL" clId="{540A2C57-DB7E-4669-89C8-BEC40E8934D3}" dt="2021-06-19T00:30:37.724" v="2267" actId="1076"/>
          <ac:grpSpMkLst>
            <pc:docMk/>
            <pc:sldMk cId="2366483796" sldId="272"/>
            <ac:grpSpMk id="55" creationId="{1118EEF4-E2E9-4465-8CF6-95788F53C94A}"/>
          </ac:grpSpMkLst>
        </pc:grpChg>
        <pc:picChg chg="del">
          <ac:chgData name="linhmx" userId="c1fc7825-eae9-448b-ba73-d94bf9c012d0" providerId="ADAL" clId="{540A2C57-DB7E-4669-89C8-BEC40E8934D3}" dt="2021-06-19T00:19:42.375" v="2075" actId="478"/>
          <ac:picMkLst>
            <pc:docMk/>
            <pc:sldMk cId="2366483796" sldId="272"/>
            <ac:picMk id="8" creationId="{F8586534-EA9C-4C1B-8D60-BDAFDFAAE6E9}"/>
          </ac:picMkLst>
        </pc:picChg>
        <pc:cxnChg chg="add mod">
          <ac:chgData name="linhmx" userId="c1fc7825-eae9-448b-ba73-d94bf9c012d0" providerId="ADAL" clId="{540A2C57-DB7E-4669-89C8-BEC40E8934D3}" dt="2021-06-19T00:22:11.180" v="2115" actId="164"/>
          <ac:cxnSpMkLst>
            <pc:docMk/>
            <pc:sldMk cId="2366483796" sldId="272"/>
            <ac:cxnSpMk id="5" creationId="{2304C85D-D99A-4B2B-B78F-F5970E60F049}"/>
          </ac:cxnSpMkLst>
        </pc:cxnChg>
        <pc:cxnChg chg="add mod">
          <ac:chgData name="linhmx" userId="c1fc7825-eae9-448b-ba73-d94bf9c012d0" providerId="ADAL" clId="{540A2C57-DB7E-4669-89C8-BEC40E8934D3}" dt="2021-06-19T00:22:11.180" v="2115" actId="164"/>
          <ac:cxnSpMkLst>
            <pc:docMk/>
            <pc:sldMk cId="2366483796" sldId="272"/>
            <ac:cxnSpMk id="9" creationId="{7671F4F6-F666-4C65-AABB-C415475978B9}"/>
          </ac:cxnSpMkLst>
        </pc:cxnChg>
        <pc:cxnChg chg="mod">
          <ac:chgData name="linhmx" userId="c1fc7825-eae9-448b-ba73-d94bf9c012d0" providerId="ADAL" clId="{540A2C57-DB7E-4669-89C8-BEC40E8934D3}" dt="2021-06-19T00:23:35.936" v="2131"/>
          <ac:cxnSpMkLst>
            <pc:docMk/>
            <pc:sldMk cId="2366483796" sldId="272"/>
            <ac:cxnSpMk id="12" creationId="{856A474E-D47E-4515-BFEA-A7C0D6791CE3}"/>
          </ac:cxnSpMkLst>
        </pc:cxnChg>
        <pc:cxnChg chg="mod">
          <ac:chgData name="linhmx" userId="c1fc7825-eae9-448b-ba73-d94bf9c012d0" providerId="ADAL" clId="{540A2C57-DB7E-4669-89C8-BEC40E8934D3}" dt="2021-06-19T00:23:35.936" v="2131"/>
          <ac:cxnSpMkLst>
            <pc:docMk/>
            <pc:sldMk cId="2366483796" sldId="272"/>
            <ac:cxnSpMk id="13" creationId="{2D73F177-6AFD-444E-967A-96CC78ACF660}"/>
          </ac:cxnSpMkLst>
        </pc:cxnChg>
        <pc:cxnChg chg="mod">
          <ac:chgData name="linhmx" userId="c1fc7825-eae9-448b-ba73-d94bf9c012d0" providerId="ADAL" clId="{540A2C57-DB7E-4669-89C8-BEC40E8934D3}" dt="2021-06-19T00:23:52.176" v="2135"/>
          <ac:cxnSpMkLst>
            <pc:docMk/>
            <pc:sldMk cId="2366483796" sldId="272"/>
            <ac:cxnSpMk id="16" creationId="{E63B2ACD-F1B7-4E56-9B75-B63F4A3016DE}"/>
          </ac:cxnSpMkLst>
        </pc:cxnChg>
        <pc:cxnChg chg="mod">
          <ac:chgData name="linhmx" userId="c1fc7825-eae9-448b-ba73-d94bf9c012d0" providerId="ADAL" clId="{540A2C57-DB7E-4669-89C8-BEC40E8934D3}" dt="2021-06-19T00:23:52.176" v="2135"/>
          <ac:cxnSpMkLst>
            <pc:docMk/>
            <pc:sldMk cId="2366483796" sldId="272"/>
            <ac:cxnSpMk id="17" creationId="{78C42720-5FA7-4D8B-B9B3-42253FBF205E}"/>
          </ac:cxnSpMkLst>
        </pc:cxnChg>
        <pc:cxnChg chg="mod">
          <ac:chgData name="linhmx" userId="c1fc7825-eae9-448b-ba73-d94bf9c012d0" providerId="ADAL" clId="{540A2C57-DB7E-4669-89C8-BEC40E8934D3}" dt="2021-06-19T00:25:46.392" v="2165"/>
          <ac:cxnSpMkLst>
            <pc:docMk/>
            <pc:sldMk cId="2366483796" sldId="272"/>
            <ac:cxnSpMk id="20" creationId="{CF1912E3-6159-4E8D-89D2-8A8D7034E846}"/>
          </ac:cxnSpMkLst>
        </pc:cxnChg>
        <pc:cxnChg chg="mod">
          <ac:chgData name="linhmx" userId="c1fc7825-eae9-448b-ba73-d94bf9c012d0" providerId="ADAL" clId="{540A2C57-DB7E-4669-89C8-BEC40E8934D3}" dt="2021-06-19T00:25:46.392" v="2165"/>
          <ac:cxnSpMkLst>
            <pc:docMk/>
            <pc:sldMk cId="2366483796" sldId="272"/>
            <ac:cxnSpMk id="21" creationId="{C3652E7B-A568-4A41-B838-839C3D16B790}"/>
          </ac:cxnSpMkLst>
        </pc:cxnChg>
        <pc:cxnChg chg="mod">
          <ac:chgData name="linhmx" userId="c1fc7825-eae9-448b-ba73-d94bf9c012d0" providerId="ADAL" clId="{540A2C57-DB7E-4669-89C8-BEC40E8934D3}" dt="2021-06-19T00:26:33.186" v="2189"/>
          <ac:cxnSpMkLst>
            <pc:docMk/>
            <pc:sldMk cId="2366483796" sldId="272"/>
            <ac:cxnSpMk id="24" creationId="{E145DC2C-1134-4F10-81C3-591D081363BF}"/>
          </ac:cxnSpMkLst>
        </pc:cxnChg>
        <pc:cxnChg chg="mod">
          <ac:chgData name="linhmx" userId="c1fc7825-eae9-448b-ba73-d94bf9c012d0" providerId="ADAL" clId="{540A2C57-DB7E-4669-89C8-BEC40E8934D3}" dt="2021-06-19T00:26:33.186" v="2189"/>
          <ac:cxnSpMkLst>
            <pc:docMk/>
            <pc:sldMk cId="2366483796" sldId="272"/>
            <ac:cxnSpMk id="25" creationId="{CEDE26DC-9703-403E-9619-E11A149178A7}"/>
          </ac:cxnSpMkLst>
        </pc:cxnChg>
        <pc:cxnChg chg="mod">
          <ac:chgData name="linhmx" userId="c1fc7825-eae9-448b-ba73-d94bf9c012d0" providerId="ADAL" clId="{540A2C57-DB7E-4669-89C8-BEC40E8934D3}" dt="2021-06-19T00:26:52.322" v="2194"/>
          <ac:cxnSpMkLst>
            <pc:docMk/>
            <pc:sldMk cId="2366483796" sldId="272"/>
            <ac:cxnSpMk id="28" creationId="{F433F6CC-4A45-4F58-9B5F-E2E06BE40726}"/>
          </ac:cxnSpMkLst>
        </pc:cxnChg>
        <pc:cxnChg chg="mod">
          <ac:chgData name="linhmx" userId="c1fc7825-eae9-448b-ba73-d94bf9c012d0" providerId="ADAL" clId="{540A2C57-DB7E-4669-89C8-BEC40E8934D3}" dt="2021-06-19T00:26:52.322" v="2194"/>
          <ac:cxnSpMkLst>
            <pc:docMk/>
            <pc:sldMk cId="2366483796" sldId="272"/>
            <ac:cxnSpMk id="29" creationId="{F76BA0A6-B383-4DDF-AABF-AF16E6BA55C2}"/>
          </ac:cxnSpMkLst>
        </pc:cxnChg>
        <pc:cxnChg chg="mod">
          <ac:chgData name="linhmx" userId="c1fc7825-eae9-448b-ba73-d94bf9c012d0" providerId="ADAL" clId="{540A2C57-DB7E-4669-89C8-BEC40E8934D3}" dt="2021-06-19T00:27:11.568" v="2201"/>
          <ac:cxnSpMkLst>
            <pc:docMk/>
            <pc:sldMk cId="2366483796" sldId="272"/>
            <ac:cxnSpMk id="32" creationId="{151D8066-472D-4929-8236-D83ADF33E6C4}"/>
          </ac:cxnSpMkLst>
        </pc:cxnChg>
        <pc:cxnChg chg="mod">
          <ac:chgData name="linhmx" userId="c1fc7825-eae9-448b-ba73-d94bf9c012d0" providerId="ADAL" clId="{540A2C57-DB7E-4669-89C8-BEC40E8934D3}" dt="2021-06-19T00:27:11.568" v="2201"/>
          <ac:cxnSpMkLst>
            <pc:docMk/>
            <pc:sldMk cId="2366483796" sldId="272"/>
            <ac:cxnSpMk id="33" creationId="{9674397F-D427-4912-9693-0746FECE3B0C}"/>
          </ac:cxnSpMkLst>
        </pc:cxnChg>
        <pc:cxnChg chg="mod">
          <ac:chgData name="linhmx" userId="c1fc7825-eae9-448b-ba73-d94bf9c012d0" providerId="ADAL" clId="{540A2C57-DB7E-4669-89C8-BEC40E8934D3}" dt="2021-06-19T00:27:44.040" v="2211"/>
          <ac:cxnSpMkLst>
            <pc:docMk/>
            <pc:sldMk cId="2366483796" sldId="272"/>
            <ac:cxnSpMk id="36" creationId="{12E56C5C-D711-4968-A9DD-1CDA2C7AD50C}"/>
          </ac:cxnSpMkLst>
        </pc:cxnChg>
        <pc:cxnChg chg="mod">
          <ac:chgData name="linhmx" userId="c1fc7825-eae9-448b-ba73-d94bf9c012d0" providerId="ADAL" clId="{540A2C57-DB7E-4669-89C8-BEC40E8934D3}" dt="2021-06-19T00:27:44.040" v="2211"/>
          <ac:cxnSpMkLst>
            <pc:docMk/>
            <pc:sldMk cId="2366483796" sldId="272"/>
            <ac:cxnSpMk id="37" creationId="{F8FE1508-55C5-48C3-B105-08A3CA7FC76E}"/>
          </ac:cxnSpMkLst>
        </pc:cxnChg>
        <pc:cxnChg chg="mod">
          <ac:chgData name="linhmx" userId="c1fc7825-eae9-448b-ba73-d94bf9c012d0" providerId="ADAL" clId="{540A2C57-DB7E-4669-89C8-BEC40E8934D3}" dt="2021-06-19T00:28:02.784" v="2216"/>
          <ac:cxnSpMkLst>
            <pc:docMk/>
            <pc:sldMk cId="2366483796" sldId="272"/>
            <ac:cxnSpMk id="40" creationId="{87235995-022A-423C-8AB4-0BB4A6FFC70C}"/>
          </ac:cxnSpMkLst>
        </pc:cxnChg>
        <pc:cxnChg chg="mod">
          <ac:chgData name="linhmx" userId="c1fc7825-eae9-448b-ba73-d94bf9c012d0" providerId="ADAL" clId="{540A2C57-DB7E-4669-89C8-BEC40E8934D3}" dt="2021-06-19T00:28:02.784" v="2216"/>
          <ac:cxnSpMkLst>
            <pc:docMk/>
            <pc:sldMk cId="2366483796" sldId="272"/>
            <ac:cxnSpMk id="41" creationId="{DEAE8F7B-583C-4909-BA10-63F0BCD9DE3E}"/>
          </ac:cxnSpMkLst>
        </pc:cxnChg>
        <pc:cxnChg chg="mod">
          <ac:chgData name="linhmx" userId="c1fc7825-eae9-448b-ba73-d94bf9c012d0" providerId="ADAL" clId="{540A2C57-DB7E-4669-89C8-BEC40E8934D3}" dt="2021-06-19T00:28:26.539" v="2220"/>
          <ac:cxnSpMkLst>
            <pc:docMk/>
            <pc:sldMk cId="2366483796" sldId="272"/>
            <ac:cxnSpMk id="44" creationId="{29E05A91-0DC3-4230-808A-C71FD395CDEE}"/>
          </ac:cxnSpMkLst>
        </pc:cxnChg>
        <pc:cxnChg chg="mod">
          <ac:chgData name="linhmx" userId="c1fc7825-eae9-448b-ba73-d94bf9c012d0" providerId="ADAL" clId="{540A2C57-DB7E-4669-89C8-BEC40E8934D3}" dt="2021-06-19T00:28:26.539" v="2220"/>
          <ac:cxnSpMkLst>
            <pc:docMk/>
            <pc:sldMk cId="2366483796" sldId="272"/>
            <ac:cxnSpMk id="45" creationId="{CE837027-BE54-4C74-BBF1-B0212DCE6C5B}"/>
          </ac:cxnSpMkLst>
        </pc:cxnChg>
        <pc:cxnChg chg="mod">
          <ac:chgData name="linhmx" userId="c1fc7825-eae9-448b-ba73-d94bf9c012d0" providerId="ADAL" clId="{540A2C57-DB7E-4669-89C8-BEC40E8934D3}" dt="2021-06-19T00:28:51.390" v="2229"/>
          <ac:cxnSpMkLst>
            <pc:docMk/>
            <pc:sldMk cId="2366483796" sldId="272"/>
            <ac:cxnSpMk id="48" creationId="{F9D7EA5F-8C50-4496-B792-C563495A4439}"/>
          </ac:cxnSpMkLst>
        </pc:cxnChg>
        <pc:cxnChg chg="mod">
          <ac:chgData name="linhmx" userId="c1fc7825-eae9-448b-ba73-d94bf9c012d0" providerId="ADAL" clId="{540A2C57-DB7E-4669-89C8-BEC40E8934D3}" dt="2021-06-19T00:28:51.390" v="2229"/>
          <ac:cxnSpMkLst>
            <pc:docMk/>
            <pc:sldMk cId="2366483796" sldId="272"/>
            <ac:cxnSpMk id="49" creationId="{E30FC5C1-B1E6-4EB7-9A75-139DADCB750A}"/>
          </ac:cxnSpMkLst>
        </pc:cxnChg>
        <pc:cxnChg chg="mod">
          <ac:chgData name="linhmx" userId="c1fc7825-eae9-448b-ba73-d94bf9c012d0" providerId="ADAL" clId="{540A2C57-DB7E-4669-89C8-BEC40E8934D3}" dt="2021-06-19T00:29:39.644" v="2244"/>
          <ac:cxnSpMkLst>
            <pc:docMk/>
            <pc:sldMk cId="2366483796" sldId="272"/>
            <ac:cxnSpMk id="52" creationId="{28D93C8A-A20A-4AB1-BA33-702EF11FD031}"/>
          </ac:cxnSpMkLst>
        </pc:cxnChg>
        <pc:cxnChg chg="mod">
          <ac:chgData name="linhmx" userId="c1fc7825-eae9-448b-ba73-d94bf9c012d0" providerId="ADAL" clId="{540A2C57-DB7E-4669-89C8-BEC40E8934D3}" dt="2021-06-19T00:29:39.644" v="2244"/>
          <ac:cxnSpMkLst>
            <pc:docMk/>
            <pc:sldMk cId="2366483796" sldId="272"/>
            <ac:cxnSpMk id="53" creationId="{A08F6DBB-CFBB-4E52-AECF-8C5190755293}"/>
          </ac:cxnSpMkLst>
        </pc:cxnChg>
        <pc:cxnChg chg="mod">
          <ac:chgData name="linhmx" userId="c1fc7825-eae9-448b-ba73-d94bf9c012d0" providerId="ADAL" clId="{540A2C57-DB7E-4669-89C8-BEC40E8934D3}" dt="2021-06-19T00:30:19.470" v="2262"/>
          <ac:cxnSpMkLst>
            <pc:docMk/>
            <pc:sldMk cId="2366483796" sldId="272"/>
            <ac:cxnSpMk id="56" creationId="{868ECC71-23A4-44B0-BE2F-0933D74589BB}"/>
          </ac:cxnSpMkLst>
        </pc:cxnChg>
        <pc:cxnChg chg="mod">
          <ac:chgData name="linhmx" userId="c1fc7825-eae9-448b-ba73-d94bf9c012d0" providerId="ADAL" clId="{540A2C57-DB7E-4669-89C8-BEC40E8934D3}" dt="2021-06-19T00:30:19.470" v="2262"/>
          <ac:cxnSpMkLst>
            <pc:docMk/>
            <pc:sldMk cId="2366483796" sldId="272"/>
            <ac:cxnSpMk id="57" creationId="{7C72A085-C9BC-4DAF-8FC0-516CCA2E2F68}"/>
          </ac:cxnSpMkLst>
        </pc:cxnChg>
      </pc:sldChg>
      <pc:sldChg chg="addSp delSp modSp add mod delAnim modAnim">
        <pc:chgData name="linhmx" userId="c1fc7825-eae9-448b-ba73-d94bf9c012d0" providerId="ADAL" clId="{540A2C57-DB7E-4669-89C8-BEC40E8934D3}" dt="2021-06-19T00:44:12.052" v="2450"/>
        <pc:sldMkLst>
          <pc:docMk/>
          <pc:sldMk cId="1097225119" sldId="273"/>
        </pc:sldMkLst>
        <pc:spChg chg="add del mod">
          <ac:chgData name="linhmx" userId="c1fc7825-eae9-448b-ba73-d94bf9c012d0" providerId="ADAL" clId="{540A2C57-DB7E-4669-89C8-BEC40E8934D3}" dt="2021-06-19T00:39:52.950" v="2384"/>
          <ac:spMkLst>
            <pc:docMk/>
            <pc:sldMk cId="1097225119" sldId="273"/>
            <ac:spMk id="2" creationId="{75EF76B1-D3A0-4BC9-A952-674C6C50BC19}"/>
          </ac:spMkLst>
        </pc:spChg>
        <pc:spChg chg="add mod">
          <ac:chgData name="linhmx" userId="c1fc7825-eae9-448b-ba73-d94bf9c012d0" providerId="ADAL" clId="{540A2C57-DB7E-4669-89C8-BEC40E8934D3}" dt="2021-06-19T00:44:09.730" v="2449" actId="1076"/>
          <ac:spMkLst>
            <pc:docMk/>
            <pc:sldMk cId="1097225119" sldId="273"/>
            <ac:spMk id="3" creationId="{47A03920-AC3C-4E37-8F3D-C764B39356DE}"/>
          </ac:spMkLst>
        </pc:spChg>
        <pc:spChg chg="mod">
          <ac:chgData name="linhmx" userId="c1fc7825-eae9-448b-ba73-d94bf9c012d0" providerId="ADAL" clId="{540A2C57-DB7E-4669-89C8-BEC40E8934D3}" dt="2021-06-19T00:39:47.787" v="2381" actId="1076"/>
          <ac:spMkLst>
            <pc:docMk/>
            <pc:sldMk cId="1097225119" sldId="273"/>
            <ac:spMk id="7" creationId="{D5C0AC1F-2E3E-434A-B4FC-577679D0C663}"/>
          </ac:spMkLst>
        </pc:spChg>
        <pc:picChg chg="del">
          <ac:chgData name="linhmx" userId="c1fc7825-eae9-448b-ba73-d94bf9c012d0" providerId="ADAL" clId="{540A2C57-DB7E-4669-89C8-BEC40E8934D3}" dt="2021-06-19T00:32:14.685" v="2288" actId="478"/>
          <ac:picMkLst>
            <pc:docMk/>
            <pc:sldMk cId="1097225119" sldId="273"/>
            <ac:picMk id="8" creationId="{F8586534-EA9C-4C1B-8D60-BDAFDFAAE6E9}"/>
          </ac:picMkLst>
        </pc:picChg>
      </pc:sldChg>
      <pc:sldChg chg="addSp delSp modSp add mod delAnim modAnim">
        <pc:chgData name="linhmx" userId="c1fc7825-eae9-448b-ba73-d94bf9c012d0" providerId="ADAL" clId="{540A2C57-DB7E-4669-89C8-BEC40E8934D3}" dt="2021-06-19T09:24:54.207" v="3556" actId="1038"/>
        <pc:sldMkLst>
          <pc:docMk/>
          <pc:sldMk cId="4170120331" sldId="274"/>
        </pc:sldMkLst>
        <pc:spChg chg="add mod">
          <ac:chgData name="linhmx" userId="c1fc7825-eae9-448b-ba73-d94bf9c012d0" providerId="ADAL" clId="{540A2C57-DB7E-4669-89C8-BEC40E8934D3}" dt="2021-06-19T00:41:03.788" v="2400" actId="1582"/>
          <ac:spMkLst>
            <pc:docMk/>
            <pc:sldMk cId="4170120331" sldId="274"/>
            <ac:spMk id="2" creationId="{D2D34E67-46EA-4C31-B638-2B2B6EFDDDDC}"/>
          </ac:spMkLst>
        </pc:spChg>
        <pc:spChg chg="add mod">
          <ac:chgData name="linhmx" userId="c1fc7825-eae9-448b-ba73-d94bf9c012d0" providerId="ADAL" clId="{540A2C57-DB7E-4669-89C8-BEC40E8934D3}" dt="2021-06-19T00:43:43.139" v="2438" actId="14100"/>
          <ac:spMkLst>
            <pc:docMk/>
            <pc:sldMk cId="4170120331" sldId="274"/>
            <ac:spMk id="3" creationId="{8BAE917C-C9F0-4AC3-B081-209972A9C4B9}"/>
          </ac:spMkLst>
        </pc:spChg>
        <pc:spChg chg="mod">
          <ac:chgData name="linhmx" userId="c1fc7825-eae9-448b-ba73-d94bf9c012d0" providerId="ADAL" clId="{540A2C57-DB7E-4669-89C8-BEC40E8934D3}" dt="2021-06-19T00:42:33.698" v="2413" actId="1076"/>
          <ac:spMkLst>
            <pc:docMk/>
            <pc:sldMk cId="4170120331" sldId="274"/>
            <ac:spMk id="7" creationId="{D5C0AC1F-2E3E-434A-B4FC-577679D0C663}"/>
          </ac:spMkLst>
        </pc:spChg>
        <pc:spChg chg="add mod">
          <ac:chgData name="linhmx" userId="c1fc7825-eae9-448b-ba73-d94bf9c012d0" providerId="ADAL" clId="{540A2C57-DB7E-4669-89C8-BEC40E8934D3}" dt="2021-06-19T00:42:57.218" v="2427" actId="1035"/>
          <ac:spMkLst>
            <pc:docMk/>
            <pc:sldMk cId="4170120331" sldId="274"/>
            <ac:spMk id="9" creationId="{A77991AC-A8C3-44E6-B0E8-5C465ADC4D1F}"/>
          </ac:spMkLst>
        </pc:spChg>
        <pc:spChg chg="add mod">
          <ac:chgData name="linhmx" userId="c1fc7825-eae9-448b-ba73-d94bf9c012d0" providerId="ADAL" clId="{540A2C57-DB7E-4669-89C8-BEC40E8934D3}" dt="2021-06-19T00:43:29.830" v="2435" actId="403"/>
          <ac:spMkLst>
            <pc:docMk/>
            <pc:sldMk cId="4170120331" sldId="274"/>
            <ac:spMk id="10" creationId="{2BA7638C-FCFA-4F4D-8D99-1056140F7595}"/>
          </ac:spMkLst>
        </pc:spChg>
        <pc:spChg chg="add mod">
          <ac:chgData name="linhmx" userId="c1fc7825-eae9-448b-ba73-d94bf9c012d0" providerId="ADAL" clId="{540A2C57-DB7E-4669-89C8-BEC40E8934D3}" dt="2021-06-19T09:24:54.207" v="3556" actId="1038"/>
          <ac:spMkLst>
            <pc:docMk/>
            <pc:sldMk cId="4170120331" sldId="274"/>
            <ac:spMk id="11" creationId="{E5727935-8F55-4942-A989-CF86A433558C}"/>
          </ac:spMkLst>
        </pc:spChg>
        <pc:spChg chg="add mod">
          <ac:chgData name="linhmx" userId="c1fc7825-eae9-448b-ba73-d94bf9c012d0" providerId="ADAL" clId="{540A2C57-DB7E-4669-89C8-BEC40E8934D3}" dt="2021-06-19T00:43:55.289" v="2448" actId="403"/>
          <ac:spMkLst>
            <pc:docMk/>
            <pc:sldMk cId="4170120331" sldId="274"/>
            <ac:spMk id="12" creationId="{18B559E7-DF3C-498A-AD8D-4D381AC6CB93}"/>
          </ac:spMkLst>
        </pc:spChg>
        <pc:picChg chg="mod">
          <ac:chgData name="linhmx" userId="c1fc7825-eae9-448b-ba73-d94bf9c012d0" providerId="ADAL" clId="{540A2C57-DB7E-4669-89C8-BEC40E8934D3}" dt="2021-06-19T00:40:26.714" v="2391" actId="1076"/>
          <ac:picMkLst>
            <pc:docMk/>
            <pc:sldMk cId="4170120331" sldId="274"/>
            <ac:picMk id="4" creationId="{3F3FACF3-77CC-4B61-860E-93E12E205C4A}"/>
          </ac:picMkLst>
        </pc:picChg>
        <pc:picChg chg="del">
          <ac:chgData name="linhmx" userId="c1fc7825-eae9-448b-ba73-d94bf9c012d0" providerId="ADAL" clId="{540A2C57-DB7E-4669-89C8-BEC40E8934D3}" dt="2021-06-19T00:40:06.468" v="2386" actId="478"/>
          <ac:picMkLst>
            <pc:docMk/>
            <pc:sldMk cId="4170120331" sldId="274"/>
            <ac:picMk id="8" creationId="{F8586534-EA9C-4C1B-8D60-BDAFDFAAE6E9}"/>
          </ac:picMkLst>
        </pc:picChg>
      </pc:sldChg>
      <pc:sldChg chg="addSp delSp modSp new mod">
        <pc:chgData name="linhmx" userId="c1fc7825-eae9-448b-ba73-d94bf9c012d0" providerId="ADAL" clId="{540A2C57-DB7E-4669-89C8-BEC40E8934D3}" dt="2021-06-19T01:03:50.829" v="2797"/>
        <pc:sldMkLst>
          <pc:docMk/>
          <pc:sldMk cId="1202843778" sldId="275"/>
        </pc:sldMkLst>
        <pc:spChg chg="del">
          <ac:chgData name="linhmx" userId="c1fc7825-eae9-448b-ba73-d94bf9c012d0" providerId="ADAL" clId="{540A2C57-DB7E-4669-89C8-BEC40E8934D3}" dt="2021-06-19T00:56:33.673" v="2538" actId="931"/>
          <ac:spMkLst>
            <pc:docMk/>
            <pc:sldMk cId="1202843778" sldId="275"/>
            <ac:spMk id="3" creationId="{B4524105-3EC7-4AEB-B268-DFB448D5AF84}"/>
          </ac:spMkLst>
        </pc:spChg>
        <pc:spChg chg="add mod">
          <ac:chgData name="linhmx" userId="c1fc7825-eae9-448b-ba73-d94bf9c012d0" providerId="ADAL" clId="{540A2C57-DB7E-4669-89C8-BEC40E8934D3}" dt="2021-06-19T01:03:50.829" v="2797"/>
          <ac:spMkLst>
            <pc:docMk/>
            <pc:sldMk cId="1202843778" sldId="275"/>
            <ac:spMk id="10" creationId="{A9CEC83B-F2A1-4FAF-95E5-D67EB9E4B74E}"/>
          </ac:spMkLst>
        </pc:spChg>
        <pc:picChg chg="add mod">
          <ac:chgData name="linhmx" userId="c1fc7825-eae9-448b-ba73-d94bf9c012d0" providerId="ADAL" clId="{540A2C57-DB7E-4669-89C8-BEC40E8934D3}" dt="2021-06-19T01:03:49.736" v="2796" actId="1076"/>
          <ac:picMkLst>
            <pc:docMk/>
            <pc:sldMk cId="1202843778" sldId="275"/>
            <ac:picMk id="5" creationId="{9D763E96-4A52-41ED-9462-49673936C29E}"/>
          </ac:picMkLst>
        </pc:picChg>
        <pc:picChg chg="add del mod">
          <ac:chgData name="linhmx" userId="c1fc7825-eae9-448b-ba73-d94bf9c012d0" providerId="ADAL" clId="{540A2C57-DB7E-4669-89C8-BEC40E8934D3}" dt="2021-06-19T00:57:20.835" v="2548" actId="21"/>
          <ac:picMkLst>
            <pc:docMk/>
            <pc:sldMk cId="1202843778" sldId="275"/>
            <ac:picMk id="7" creationId="{E42BA60C-0478-4C24-97A2-3F972E6B181D}"/>
          </ac:picMkLst>
        </pc:picChg>
        <pc:picChg chg="add del mod">
          <ac:chgData name="linhmx" userId="c1fc7825-eae9-448b-ba73-d94bf9c012d0" providerId="ADAL" clId="{540A2C57-DB7E-4669-89C8-BEC40E8934D3}" dt="2021-06-19T00:56:40.943" v="2545" actId="21"/>
          <ac:picMkLst>
            <pc:docMk/>
            <pc:sldMk cId="1202843778" sldId="275"/>
            <ac:picMk id="9" creationId="{D7A6DFA8-0B0D-4955-8B44-011854CF42EE}"/>
          </ac:picMkLst>
        </pc:picChg>
      </pc:sldChg>
      <pc:sldChg chg="modSp add mod modAnim">
        <pc:chgData name="linhmx" userId="c1fc7825-eae9-448b-ba73-d94bf9c012d0" providerId="ADAL" clId="{540A2C57-DB7E-4669-89C8-BEC40E8934D3}" dt="2021-06-19T00:54:28.879" v="2535" actId="403"/>
        <pc:sldMkLst>
          <pc:docMk/>
          <pc:sldMk cId="1199308577" sldId="276"/>
        </pc:sldMkLst>
        <pc:spChg chg="mod">
          <ac:chgData name="linhmx" userId="c1fc7825-eae9-448b-ba73-d94bf9c012d0" providerId="ADAL" clId="{540A2C57-DB7E-4669-89C8-BEC40E8934D3}" dt="2021-06-19T00:54:28.879" v="2535" actId="403"/>
          <ac:spMkLst>
            <pc:docMk/>
            <pc:sldMk cId="1199308577" sldId="276"/>
            <ac:spMk id="7" creationId="{D5C0AC1F-2E3E-434A-B4FC-577679D0C663}"/>
          </ac:spMkLst>
        </pc:spChg>
        <pc:spChg chg="mod">
          <ac:chgData name="linhmx" userId="c1fc7825-eae9-448b-ba73-d94bf9c012d0" providerId="ADAL" clId="{540A2C57-DB7E-4669-89C8-BEC40E8934D3}" dt="2021-06-19T00:54:23.425" v="2534" actId="14100"/>
          <ac:spMkLst>
            <pc:docMk/>
            <pc:sldMk cId="1199308577" sldId="276"/>
            <ac:spMk id="11" creationId="{E5727935-8F55-4942-A989-CF86A433558C}"/>
          </ac:spMkLst>
        </pc:spChg>
      </pc:sldChg>
      <pc:sldChg chg="delSp modSp add mod ord delAnim">
        <pc:chgData name="linhmx" userId="c1fc7825-eae9-448b-ba73-d94bf9c012d0" providerId="ADAL" clId="{540A2C57-DB7E-4669-89C8-BEC40E8934D3}" dt="2021-06-19T01:00:58.433" v="2622" actId="1076"/>
        <pc:sldMkLst>
          <pc:docMk/>
          <pc:sldMk cId="2602186955" sldId="277"/>
        </pc:sldMkLst>
        <pc:spChg chg="mod">
          <ac:chgData name="linhmx" userId="c1fc7825-eae9-448b-ba73-d94bf9c012d0" providerId="ADAL" clId="{540A2C57-DB7E-4669-89C8-BEC40E8934D3}" dt="2021-06-19T01:00:58.433" v="2622" actId="1076"/>
          <ac:spMkLst>
            <pc:docMk/>
            <pc:sldMk cId="2602186955" sldId="277"/>
            <ac:spMk id="7" creationId="{D5C0AC1F-2E3E-434A-B4FC-577679D0C663}"/>
          </ac:spMkLst>
        </pc:spChg>
        <pc:picChg chg="del">
          <ac:chgData name="linhmx" userId="c1fc7825-eae9-448b-ba73-d94bf9c012d0" providerId="ADAL" clId="{540A2C57-DB7E-4669-89C8-BEC40E8934D3}" dt="2021-06-19T00:55:13.532" v="2537" actId="478"/>
          <ac:picMkLst>
            <pc:docMk/>
            <pc:sldMk cId="2602186955" sldId="277"/>
            <ac:picMk id="8" creationId="{F8586534-EA9C-4C1B-8D60-BDAFDFAAE6E9}"/>
          </ac:picMkLst>
        </pc:picChg>
      </pc:sldChg>
      <pc:sldChg chg="addSp delSp modSp new mod">
        <pc:chgData name="linhmx" userId="c1fc7825-eae9-448b-ba73-d94bf9c012d0" providerId="ADAL" clId="{540A2C57-DB7E-4669-89C8-BEC40E8934D3}" dt="2021-06-19T01:03:35.201" v="2793" actId="1076"/>
        <pc:sldMkLst>
          <pc:docMk/>
          <pc:sldMk cId="3198498765" sldId="278"/>
        </pc:sldMkLst>
        <pc:spChg chg="del">
          <ac:chgData name="linhmx" userId="c1fc7825-eae9-448b-ba73-d94bf9c012d0" providerId="ADAL" clId="{540A2C57-DB7E-4669-89C8-BEC40E8934D3}" dt="2021-06-19T01:02:22.128" v="2625" actId="478"/>
          <ac:spMkLst>
            <pc:docMk/>
            <pc:sldMk cId="3198498765" sldId="278"/>
            <ac:spMk id="2" creationId="{205EEC33-46E7-4151-8130-37ED861310A6}"/>
          </ac:spMkLst>
        </pc:spChg>
        <pc:spChg chg="del">
          <ac:chgData name="linhmx" userId="c1fc7825-eae9-448b-ba73-d94bf9c012d0" providerId="ADAL" clId="{540A2C57-DB7E-4669-89C8-BEC40E8934D3}" dt="2021-06-19T01:02:27.306" v="2627" actId="478"/>
          <ac:spMkLst>
            <pc:docMk/>
            <pc:sldMk cId="3198498765" sldId="278"/>
            <ac:spMk id="3" creationId="{3439F897-5049-4889-8F1E-6CE19B4BB0E2}"/>
          </ac:spMkLst>
        </pc:spChg>
        <pc:spChg chg="add mod">
          <ac:chgData name="linhmx" userId="c1fc7825-eae9-448b-ba73-d94bf9c012d0" providerId="ADAL" clId="{540A2C57-DB7E-4669-89C8-BEC40E8934D3}" dt="2021-06-19T01:03:35.201" v="2793" actId="1076"/>
          <ac:spMkLst>
            <pc:docMk/>
            <pc:sldMk cId="3198498765" sldId="278"/>
            <ac:spMk id="5" creationId="{6F9FC2F2-FF3A-466B-BEAA-E5AE81ECF288}"/>
          </ac:spMkLst>
        </pc:spChg>
        <pc:picChg chg="add mod">
          <ac:chgData name="linhmx" userId="c1fc7825-eae9-448b-ba73-d94bf9c012d0" providerId="ADAL" clId="{540A2C57-DB7E-4669-89C8-BEC40E8934D3}" dt="2021-06-19T01:02:51.719" v="2759" actId="1038"/>
          <ac:picMkLst>
            <pc:docMk/>
            <pc:sldMk cId="3198498765" sldId="278"/>
            <ac:picMk id="4" creationId="{A9580E29-ED4A-4BE5-BA1E-96F16F7EDBF9}"/>
          </ac:picMkLst>
        </pc:picChg>
      </pc:sldChg>
      <pc:sldChg chg="addSp modSp new mod">
        <pc:chgData name="linhmx" userId="c1fc7825-eae9-448b-ba73-d94bf9c012d0" providerId="ADAL" clId="{540A2C57-DB7E-4669-89C8-BEC40E8934D3}" dt="2021-06-19T01:03:44.201" v="2795" actId="1076"/>
        <pc:sldMkLst>
          <pc:docMk/>
          <pc:sldMk cId="210168957" sldId="279"/>
        </pc:sldMkLst>
        <pc:spChg chg="add mod">
          <ac:chgData name="linhmx" userId="c1fc7825-eae9-448b-ba73-d94bf9c012d0" providerId="ADAL" clId="{540A2C57-DB7E-4669-89C8-BEC40E8934D3}" dt="2021-06-19T01:03:44.201" v="2795" actId="1076"/>
          <ac:spMkLst>
            <pc:docMk/>
            <pc:sldMk cId="210168957" sldId="279"/>
            <ac:spMk id="5" creationId="{B292A002-9C68-47B6-B122-1C32754CA04A}"/>
          </ac:spMkLst>
        </pc:spChg>
        <pc:picChg chg="add mod">
          <ac:chgData name="linhmx" userId="c1fc7825-eae9-448b-ba73-d94bf9c012d0" providerId="ADAL" clId="{540A2C57-DB7E-4669-89C8-BEC40E8934D3}" dt="2021-06-19T00:57:24.753" v="2550"/>
          <ac:picMkLst>
            <pc:docMk/>
            <pc:sldMk cId="210168957" sldId="279"/>
            <ac:picMk id="4" creationId="{8EA3E788-B054-4F97-A1BD-7D3BD5FDA26D}"/>
          </ac:picMkLst>
        </pc:picChg>
      </pc:sldChg>
      <pc:sldChg chg="new">
        <pc:chgData name="linhmx" userId="c1fc7825-eae9-448b-ba73-d94bf9c012d0" providerId="ADAL" clId="{540A2C57-DB7E-4669-89C8-BEC40E8934D3}" dt="2021-06-19T00:59:32.414" v="2562" actId="680"/>
        <pc:sldMkLst>
          <pc:docMk/>
          <pc:sldMk cId="3385949996" sldId="280"/>
        </pc:sldMkLst>
      </pc:sldChg>
      <pc:sldChg chg="addSp delSp modSp new mod">
        <pc:chgData name="linhmx" userId="c1fc7825-eae9-448b-ba73-d94bf9c012d0" providerId="ADAL" clId="{540A2C57-DB7E-4669-89C8-BEC40E8934D3}" dt="2021-06-19T01:08:06.962" v="3483" actId="114"/>
        <pc:sldMkLst>
          <pc:docMk/>
          <pc:sldMk cId="1714936495" sldId="281"/>
        </pc:sldMkLst>
        <pc:spChg chg="del">
          <ac:chgData name="linhmx" userId="c1fc7825-eae9-448b-ba73-d94bf9c012d0" providerId="ADAL" clId="{540A2C57-DB7E-4669-89C8-BEC40E8934D3}" dt="2021-06-19T01:03:59.858" v="2800" actId="478"/>
          <ac:spMkLst>
            <pc:docMk/>
            <pc:sldMk cId="1714936495" sldId="281"/>
            <ac:spMk id="2" creationId="{1F29B4A4-E3C0-4AB8-B179-DE7D0278E00F}"/>
          </ac:spMkLst>
        </pc:spChg>
        <pc:spChg chg="del">
          <ac:chgData name="linhmx" userId="c1fc7825-eae9-448b-ba73-d94bf9c012d0" providerId="ADAL" clId="{540A2C57-DB7E-4669-89C8-BEC40E8934D3}" dt="2021-06-19T01:03:58.662" v="2799" actId="478"/>
          <ac:spMkLst>
            <pc:docMk/>
            <pc:sldMk cId="1714936495" sldId="281"/>
            <ac:spMk id="3" creationId="{BEC85DDB-EE6E-4504-9499-598048A07BDC}"/>
          </ac:spMkLst>
        </pc:spChg>
        <pc:spChg chg="add mod">
          <ac:chgData name="linhmx" userId="c1fc7825-eae9-448b-ba73-d94bf9c012d0" providerId="ADAL" clId="{540A2C57-DB7E-4669-89C8-BEC40E8934D3}" dt="2021-06-19T01:03:55.620" v="2798"/>
          <ac:spMkLst>
            <pc:docMk/>
            <pc:sldMk cId="1714936495" sldId="281"/>
            <ac:spMk id="4" creationId="{8430567D-9801-4B29-886C-1ABD0940B21A}"/>
          </ac:spMkLst>
        </pc:spChg>
        <pc:spChg chg="add mod">
          <ac:chgData name="linhmx" userId="c1fc7825-eae9-448b-ba73-d94bf9c012d0" providerId="ADAL" clId="{540A2C57-DB7E-4669-89C8-BEC40E8934D3}" dt="2021-06-19T01:08:06.962" v="3483" actId="114"/>
          <ac:spMkLst>
            <pc:docMk/>
            <pc:sldMk cId="1714936495" sldId="281"/>
            <ac:spMk id="5" creationId="{302E6A34-6DFC-49F5-B149-FE85206C47BE}"/>
          </ac:spMkLst>
        </pc:spChg>
      </pc:sldChg>
      <pc:sldChg chg="addSp delSp modSp new del mod ord addAnim delAnim modAnim">
        <pc:chgData name="linhmx" userId="c1fc7825-eae9-448b-ba73-d94bf9c012d0" providerId="ADAL" clId="{540A2C57-DB7E-4669-89C8-BEC40E8934D3}" dt="2021-06-19T01:32:26.822" v="3546" actId="47"/>
        <pc:sldMkLst>
          <pc:docMk/>
          <pc:sldMk cId="604407649" sldId="282"/>
        </pc:sldMkLst>
        <pc:spChg chg="del">
          <ac:chgData name="linhmx" userId="c1fc7825-eae9-448b-ba73-d94bf9c012d0" providerId="ADAL" clId="{540A2C57-DB7E-4669-89C8-BEC40E8934D3}" dt="2021-06-19T01:18:46.553" v="3510" actId="478"/>
          <ac:spMkLst>
            <pc:docMk/>
            <pc:sldMk cId="604407649" sldId="282"/>
            <ac:spMk id="2" creationId="{986195EE-6E82-4CE7-B3CD-443B8381E056}"/>
          </ac:spMkLst>
        </pc:spChg>
        <pc:spChg chg="del">
          <ac:chgData name="linhmx" userId="c1fc7825-eae9-448b-ba73-d94bf9c012d0" providerId="ADAL" clId="{540A2C57-DB7E-4669-89C8-BEC40E8934D3}" dt="2021-06-19T01:19:01.478" v="3514" actId="478"/>
          <ac:spMkLst>
            <pc:docMk/>
            <pc:sldMk cId="604407649" sldId="282"/>
            <ac:spMk id="3" creationId="{41FEEF43-26EA-44C2-A9E7-0EF2E9A625AA}"/>
          </ac:spMkLst>
        </pc:spChg>
        <pc:spChg chg="add del mod">
          <ac:chgData name="linhmx" userId="c1fc7825-eae9-448b-ba73-d94bf9c012d0" providerId="ADAL" clId="{540A2C57-DB7E-4669-89C8-BEC40E8934D3}" dt="2021-06-19T01:31:44.706" v="3530" actId="21"/>
          <ac:spMkLst>
            <pc:docMk/>
            <pc:sldMk cId="604407649" sldId="282"/>
            <ac:spMk id="6" creationId="{AD72C333-FE8D-4035-B8F1-F8D945D959C4}"/>
          </ac:spMkLst>
        </pc:spChg>
        <pc:picChg chg="add mod">
          <ac:chgData name="linhmx" userId="c1fc7825-eae9-448b-ba73-d94bf9c012d0" providerId="ADAL" clId="{540A2C57-DB7E-4669-89C8-BEC40E8934D3}" dt="2021-06-19T01:18:09.095" v="3486"/>
          <ac:picMkLst>
            <pc:docMk/>
            <pc:sldMk cId="604407649" sldId="282"/>
            <ac:picMk id="4" creationId="{731E8932-D94D-40DB-B06C-51C36E4903D9}"/>
          </ac:picMkLst>
        </pc:picChg>
        <pc:picChg chg="add del mod">
          <ac:chgData name="linhmx" userId="c1fc7825-eae9-448b-ba73-d94bf9c012d0" providerId="ADAL" clId="{540A2C57-DB7E-4669-89C8-BEC40E8934D3}" dt="2021-06-19T01:19:04.919" v="3515" actId="1076"/>
          <ac:picMkLst>
            <pc:docMk/>
            <pc:sldMk cId="604407649" sldId="282"/>
            <ac:picMk id="5" creationId="{D65ADD9D-0354-4FD5-ADF4-82366881BA5E}"/>
          </ac:picMkLst>
        </pc:picChg>
      </pc:sldChg>
      <pc:sldChg chg="addSp delSp modSp del mod delAnim">
        <pc:chgData name="linhmx" userId="c1fc7825-eae9-448b-ba73-d94bf9c012d0" providerId="ADAL" clId="{540A2C57-DB7E-4669-89C8-BEC40E8934D3}" dt="2021-06-19T01:32:17.243" v="3540" actId="47"/>
        <pc:sldMkLst>
          <pc:docMk/>
          <pc:sldMk cId="1596120106" sldId="283"/>
        </pc:sldMkLst>
        <pc:spChg chg="del topLvl">
          <ac:chgData name="linhmx" userId="c1fc7825-eae9-448b-ba73-d94bf9c012d0" providerId="ADAL" clId="{540A2C57-DB7E-4669-89C8-BEC40E8934D3}" dt="2021-06-19T01:31:27.014" v="3527" actId="478"/>
          <ac:spMkLst>
            <pc:docMk/>
            <pc:sldMk cId="1596120106" sldId="283"/>
            <ac:spMk id="29" creationId="{00000000-0000-0000-0000-000000000000}"/>
          </ac:spMkLst>
        </pc:spChg>
        <pc:spChg chg="del topLvl">
          <ac:chgData name="linhmx" userId="c1fc7825-eae9-448b-ba73-d94bf9c012d0" providerId="ADAL" clId="{540A2C57-DB7E-4669-89C8-BEC40E8934D3}" dt="2021-06-19T01:31:24.545" v="3526" actId="478"/>
          <ac:spMkLst>
            <pc:docMk/>
            <pc:sldMk cId="1596120106" sldId="283"/>
            <ac:spMk id="30" creationId="{00000000-0000-0000-0000-000000000000}"/>
          </ac:spMkLst>
        </pc:spChg>
        <pc:spChg chg="add del mod">
          <ac:chgData name="linhmx" userId="c1fc7825-eae9-448b-ba73-d94bf9c012d0" providerId="ADAL" clId="{540A2C57-DB7E-4669-89C8-BEC40E8934D3}" dt="2021-06-19T01:32:13.736" v="3538" actId="21"/>
          <ac:spMkLst>
            <pc:docMk/>
            <pc:sldMk cId="1596120106" sldId="283"/>
            <ac:spMk id="31" creationId="{A8951506-C6E8-4FB9-83A8-24F7E7E26950}"/>
          </ac:spMkLst>
        </pc:spChg>
        <pc:grpChg chg="del">
          <ac:chgData name="linhmx" userId="c1fc7825-eae9-448b-ba73-d94bf9c012d0" providerId="ADAL" clId="{540A2C57-DB7E-4669-89C8-BEC40E8934D3}" dt="2021-06-19T01:31:21.078" v="3525" actId="478"/>
          <ac:grpSpMkLst>
            <pc:docMk/>
            <pc:sldMk cId="1596120106" sldId="283"/>
            <ac:grpSpMk id="19" creationId="{00000000-0000-0000-0000-000000000000}"/>
          </ac:grpSpMkLst>
        </pc:grpChg>
        <pc:grpChg chg="del">
          <ac:chgData name="linhmx" userId="c1fc7825-eae9-448b-ba73-d94bf9c012d0" providerId="ADAL" clId="{540A2C57-DB7E-4669-89C8-BEC40E8934D3}" dt="2021-06-19T01:31:24.545" v="3526" actId="478"/>
          <ac:grpSpMkLst>
            <pc:docMk/>
            <pc:sldMk cId="1596120106" sldId="283"/>
            <ac:grpSpMk id="28" creationId="{00000000-0000-0000-0000-000000000000}"/>
          </ac:grpSpMkLst>
        </pc:grpChg>
        <pc:picChg chg="mod">
          <ac:chgData name="linhmx" userId="c1fc7825-eae9-448b-ba73-d94bf9c012d0" providerId="ADAL" clId="{540A2C57-DB7E-4669-89C8-BEC40E8934D3}" dt="2021-06-19T01:31:36.043" v="3528" actId="1076"/>
          <ac:picMkLst>
            <pc:docMk/>
            <pc:sldMk cId="1596120106" sldId="283"/>
            <ac:picMk id="24" creationId="{00000000-0000-0000-0000-000000000000}"/>
          </ac:picMkLst>
        </pc:picChg>
        <pc:picChg chg="mod">
          <ac:chgData name="linhmx" userId="c1fc7825-eae9-448b-ba73-d94bf9c012d0" providerId="ADAL" clId="{540A2C57-DB7E-4669-89C8-BEC40E8934D3}" dt="2021-06-19T01:31:39.535" v="3529" actId="1076"/>
          <ac:picMkLst>
            <pc:docMk/>
            <pc:sldMk cId="1596120106" sldId="283"/>
            <ac:picMk id="25" creationId="{00000000-0000-0000-0000-000000000000}"/>
          </ac:picMkLst>
        </pc:picChg>
      </pc:sldChg>
      <pc:sldChg chg="modSp mod">
        <pc:chgData name="linhmx" userId="c1fc7825-eae9-448b-ba73-d94bf9c012d0" providerId="ADAL" clId="{540A2C57-DB7E-4669-89C8-BEC40E8934D3}" dt="2021-06-19T09:29:47.254" v="3568" actId="1038"/>
        <pc:sldMkLst>
          <pc:docMk/>
          <pc:sldMk cId="1098426332" sldId="308"/>
        </pc:sldMkLst>
        <pc:picChg chg="mod">
          <ac:chgData name="linhmx" userId="c1fc7825-eae9-448b-ba73-d94bf9c012d0" providerId="ADAL" clId="{540A2C57-DB7E-4669-89C8-BEC40E8934D3}" dt="2021-06-19T09:29:47.254" v="3568" actId="1038"/>
          <ac:picMkLst>
            <pc:docMk/>
            <pc:sldMk cId="1098426332" sldId="308"/>
            <ac:picMk id="6" creationId="{B6CA1901-7D41-4B04-B965-B9376F4EFEEE}"/>
          </ac:picMkLst>
        </pc:picChg>
      </pc:sldChg>
      <pc:sldChg chg="ord">
        <pc:chgData name="linhmx" userId="c1fc7825-eae9-448b-ba73-d94bf9c012d0" providerId="ADAL" clId="{540A2C57-DB7E-4669-89C8-BEC40E8934D3}" dt="2021-06-19T09:30:04.768" v="3570"/>
        <pc:sldMkLst>
          <pc:docMk/>
          <pc:sldMk cId="768854921" sldId="309"/>
        </pc:sldMkLst>
      </pc:sldChg>
      <pc:sldChg chg="delSp add mod delAnim">
        <pc:chgData name="linhmx" userId="c1fc7825-eae9-448b-ba73-d94bf9c012d0" providerId="ADAL" clId="{540A2C57-DB7E-4669-89C8-BEC40E8934D3}" dt="2021-06-19T09:32:30.807" v="3585" actId="478"/>
        <pc:sldMkLst>
          <pc:docMk/>
          <pc:sldMk cId="3999519451" sldId="317"/>
        </pc:sldMkLst>
        <pc:picChg chg="del">
          <ac:chgData name="linhmx" userId="c1fc7825-eae9-448b-ba73-d94bf9c012d0" providerId="ADAL" clId="{540A2C57-DB7E-4669-89C8-BEC40E8934D3}" dt="2021-06-19T09:32:30.807" v="3585" actId="478"/>
          <ac:picMkLst>
            <pc:docMk/>
            <pc:sldMk cId="3999519451" sldId="317"/>
            <ac:picMk id="8" creationId="{F8586534-EA9C-4C1B-8D60-BDAFDFAAE6E9}"/>
          </ac:picMkLst>
        </pc:picChg>
      </pc:sldChg>
      <pc:sldMasterChg chg="delSldLayout">
        <pc:chgData name="linhmx" userId="c1fc7825-eae9-448b-ba73-d94bf9c012d0" providerId="ADAL" clId="{540A2C57-DB7E-4669-89C8-BEC40E8934D3}" dt="2021-06-19T01:31:15.850" v="3524" actId="47"/>
        <pc:sldMasterMkLst>
          <pc:docMk/>
          <pc:sldMasterMk cId="853405097" sldId="2147483648"/>
        </pc:sldMasterMkLst>
        <pc:sldLayoutChg chg="del">
          <pc:chgData name="linhmx" userId="c1fc7825-eae9-448b-ba73-d94bf9c012d0" providerId="ADAL" clId="{540A2C57-DB7E-4669-89C8-BEC40E8934D3}" dt="2021-06-19T01:31:15.850" v="3524" actId="47"/>
          <pc:sldLayoutMkLst>
            <pc:docMk/>
            <pc:sldMasterMk cId="853405097" sldId="2147483648"/>
            <pc:sldLayoutMk cId="4171905561" sldId="2147483660"/>
          </pc:sldLayoutMkLst>
        </pc:sldLayoutChg>
      </pc:sldMasterChg>
      <pc:sldMasterChg chg="delSldLayout">
        <pc:chgData name="linhmx" userId="c1fc7825-eae9-448b-ba73-d94bf9c012d0" providerId="ADAL" clId="{540A2C57-DB7E-4669-89C8-BEC40E8934D3}" dt="2021-06-19T01:32:17.243" v="3540" actId="47"/>
        <pc:sldMasterMkLst>
          <pc:docMk/>
          <pc:sldMasterMk cId="2779925618" sldId="2147483661"/>
        </pc:sldMasterMkLst>
        <pc:sldLayoutChg chg="del">
          <pc:chgData name="linhmx" userId="c1fc7825-eae9-448b-ba73-d94bf9c012d0" providerId="ADAL" clId="{540A2C57-DB7E-4669-89C8-BEC40E8934D3}" dt="2021-06-19T01:32:17.243" v="3540" actId="47"/>
          <pc:sldLayoutMkLst>
            <pc:docMk/>
            <pc:sldMasterMk cId="2779925618" sldId="2147483661"/>
            <pc:sldLayoutMk cId="555886313"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D687C-CB8F-4F39-9791-5154616346A1}"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CE754-0CA2-404E-B27B-3264648DE642}" type="slidenum">
              <a:rPr lang="en-US" smtClean="0"/>
              <a:t>‹#›</a:t>
            </a:fld>
            <a:endParaRPr lang="en-US"/>
          </a:p>
        </p:txBody>
      </p:sp>
    </p:spTree>
    <p:extLst>
      <p:ext uri="{BB962C8B-B14F-4D97-AF65-F5344CB8AC3E}">
        <p14:creationId xmlns:p14="http://schemas.microsoft.com/office/powerpoint/2010/main" val="27633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37488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585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FA22918C-D718-44A1-8AF5-72AC757A579A}" type="slidenum">
              <a:rPr lang="en-US" smtClean="0"/>
              <a:t>3</a:t>
            </a:fld>
            <a:endParaRPr lang="en-US"/>
          </a:p>
        </p:txBody>
      </p:sp>
    </p:spTree>
    <p:extLst>
      <p:ext uri="{BB962C8B-B14F-4D97-AF65-F5344CB8AC3E}">
        <p14:creationId xmlns:p14="http://schemas.microsoft.com/office/powerpoint/2010/main" val="154561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351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87495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338893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1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8601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90632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99156B-0705-4560-9FFE-DD4B4B15FE0A}"/>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40719EAC-33F6-42FB-925C-34CFB7236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11145D-CDA5-4DF1-82D0-84028A8D77B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42437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2CE9FC-47E2-48A7-848A-9064F2A091AF}"/>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2AB80C81-F4DA-4E50-8E41-4023418C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44E700-E7A5-457C-B785-DFFCDD9D97F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91803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471F4-E7EC-4D85-8FFA-F6EE4BCECE66}"/>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EE0491F6-964F-4115-9CAC-C0135F7F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18C379-FFD0-4D5D-A408-32004776C1B6}"/>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5446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531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7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73540480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29980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24931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832689-A4CA-4D1E-9B83-21C40880B149}"/>
              </a:ext>
            </a:extLst>
          </p:cNvPr>
          <p:cNvSpPr>
            <a:spLocks noGrp="1"/>
          </p:cNvSpPr>
          <p:nvPr>
            <p:ph type="dt" sz="half" idx="10"/>
          </p:nvPr>
        </p:nvSpPr>
        <p:spPr/>
        <p:txBody>
          <a:bodyPr/>
          <a:lstStyle/>
          <a:p>
            <a:fld id="{6AE06E7D-B7B3-405A-8309-609E60E51D6C}" type="datetimeFigureOut">
              <a:rPr lang="en-US" smtClean="0"/>
              <a:t>5/24/2023</a:t>
            </a:fld>
            <a:endParaRPr lang="en-US"/>
          </a:p>
        </p:txBody>
      </p:sp>
      <p:sp>
        <p:nvSpPr>
          <p:cNvPr id="4" name="Footer Placeholder 3">
            <a:extLst>
              <a:ext uri="{FF2B5EF4-FFF2-40B4-BE49-F238E27FC236}">
                <a16:creationId xmlns:a16="http://schemas.microsoft.com/office/drawing/2014/main" xmlns="" id="{8724FD1E-C1CA-439D-9369-F55D495615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24B936C-F93F-4E54-A704-B1FF5DE6D047}"/>
              </a:ext>
            </a:extLst>
          </p:cNvPr>
          <p:cNvSpPr>
            <a:spLocks noGrp="1"/>
          </p:cNvSpPr>
          <p:nvPr>
            <p:ph type="sldNum" sz="quarter" idx="12"/>
          </p:nvPr>
        </p:nvSpPr>
        <p:spPr/>
        <p:txBody>
          <a:bodyPr/>
          <a:lstStyle/>
          <a:p>
            <a:fld id="{D26D869A-28D0-4C4C-88BE-FBAE4D6EE37C}" type="slidenum">
              <a:rPr lang="en-US" smtClean="0"/>
              <a:t>‹#›</a:t>
            </a:fld>
            <a:endParaRPr lang="en-US"/>
          </a:p>
        </p:txBody>
      </p:sp>
      <p:sp>
        <p:nvSpPr>
          <p:cNvPr id="6" name="Rectangle 5">
            <a:extLst>
              <a:ext uri="{FF2B5EF4-FFF2-40B4-BE49-F238E27FC236}">
                <a16:creationId xmlns:a16="http://schemas.microsoft.com/office/drawing/2014/main" xmlns=""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762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7086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25987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D2298-A40E-4BBE-8C88-DCD683D9DD53}"/>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952750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5/24/2023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7977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15D2767-D998-468D-9632-EA107E4ADF4F}"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0304338"/>
      </p:ext>
    </p:extLst>
  </p:cSld>
  <p:clrMapOvr>
    <a:masterClrMapping/>
  </p:clrMapOvr>
  <p:transition spd="med" advClick="0" advTm="10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AAD775-9B4F-45A7-8D7A-75C26A4829EB}"/>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C42B91D5-2D4D-486D-B48C-03A7EBC73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A6124F-AE15-4422-8BFE-A9CE30B0F335}"/>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94916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D1427C-533F-473C-8A3F-E235550B1B1D}"/>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6" name="Footer Placeholder 5">
            <a:extLst>
              <a:ext uri="{FF2B5EF4-FFF2-40B4-BE49-F238E27FC236}">
                <a16:creationId xmlns:a16="http://schemas.microsoft.com/office/drawing/2014/main" xmlns="" id="{CCEC81D9-7EC8-4D08-A8DF-E4E19113C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2A0120-1193-4B63-ABFC-8D1C92607ED0}"/>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5334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E77A62-C091-429B-AA74-3FD08F54BE77}"/>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8" name="Footer Placeholder 7">
            <a:extLst>
              <a:ext uri="{FF2B5EF4-FFF2-40B4-BE49-F238E27FC236}">
                <a16:creationId xmlns:a16="http://schemas.microsoft.com/office/drawing/2014/main" xmlns="" id="{979E4B4E-B890-4AE3-BC2E-0B55C792F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A7B45A8-78F2-49BF-9CAA-C734761897B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61380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743B02-1832-4BD2-B799-AB52875F2348}"/>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4" name="Footer Placeholder 3">
            <a:extLst>
              <a:ext uri="{FF2B5EF4-FFF2-40B4-BE49-F238E27FC236}">
                <a16:creationId xmlns:a16="http://schemas.microsoft.com/office/drawing/2014/main" xmlns="" id="{D50FC0B5-B7CB-4852-B5A9-AC3BD768CE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216CF4-8376-4995-A5A1-BEF626DAD95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4111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3B4B77-E3D5-43C0-9D64-F6FFF0BE5CE5}"/>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3" name="Footer Placeholder 2">
            <a:extLst>
              <a:ext uri="{FF2B5EF4-FFF2-40B4-BE49-F238E27FC236}">
                <a16:creationId xmlns:a16="http://schemas.microsoft.com/office/drawing/2014/main" xmlns=""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72596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E6E37-92C8-4BED-AB2F-951B5403D070}"/>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6" name="Footer Placeholder 5">
            <a:extLst>
              <a:ext uri="{FF2B5EF4-FFF2-40B4-BE49-F238E27FC236}">
                <a16:creationId xmlns:a16="http://schemas.microsoft.com/office/drawing/2014/main" xmlns="" id="{3B37EF0F-0ED1-4610-8903-E565C8D43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63B89D-C632-440B-B333-7846B05AE87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0777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FB616C-F6E2-40FA-8631-B10886692BDC}"/>
              </a:ext>
            </a:extLst>
          </p:cNvPr>
          <p:cNvSpPr>
            <a:spLocks noGrp="1"/>
          </p:cNvSpPr>
          <p:nvPr>
            <p:ph type="dt" sz="half" idx="10"/>
          </p:nvPr>
        </p:nvSpPr>
        <p:spPr/>
        <p:txBody>
          <a:bodyPr/>
          <a:lstStyle/>
          <a:p>
            <a:fld id="{AE99BF91-CBAF-4138-BA50-0ECA45BADFAC}" type="datetimeFigureOut">
              <a:rPr lang="en-US" smtClean="0"/>
              <a:t>5/24/2023</a:t>
            </a:fld>
            <a:endParaRPr lang="en-US"/>
          </a:p>
        </p:txBody>
      </p:sp>
      <p:sp>
        <p:nvSpPr>
          <p:cNvPr id="6" name="Footer Placeholder 5">
            <a:extLst>
              <a:ext uri="{FF2B5EF4-FFF2-40B4-BE49-F238E27FC236}">
                <a16:creationId xmlns:a16="http://schemas.microsoft.com/office/drawing/2014/main" xmlns="" id="{BD2D30F6-4140-47FC-B6CF-3D6C3A669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ED7912-2468-4954-B638-3DA7DB10B8E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47683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t>5/24/2023</a:t>
            </a:fld>
            <a:endParaRPr lang="en-US"/>
          </a:p>
        </p:txBody>
      </p:sp>
      <p:sp>
        <p:nvSpPr>
          <p:cNvPr id="5" name="Footer Placeholder 4">
            <a:extLst>
              <a:ext uri="{FF2B5EF4-FFF2-40B4-BE49-F238E27FC236}">
                <a16:creationId xmlns:a16="http://schemas.microsoft.com/office/drawing/2014/main" xmlns=""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t>‹#›</a:t>
            </a:fld>
            <a:endParaRPr lang="en-US"/>
          </a:p>
        </p:txBody>
      </p:sp>
    </p:spTree>
    <p:extLst>
      <p:ext uri="{BB962C8B-B14F-4D97-AF65-F5344CB8AC3E}">
        <p14:creationId xmlns:p14="http://schemas.microsoft.com/office/powerpoint/2010/main" val="853405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 Target="slide5.xml"/><Relationship Id="rId7" Type="http://schemas.openxmlformats.org/officeDocument/2006/relationships/image" Target="../media/image13.png"/><Relationship Id="rId12" Type="http://schemas.openxmlformats.org/officeDocument/2006/relationships/slide" Target="slide8.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9.gif"/><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1.jpe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gif"/><Relationship Id="rId5" Type="http://schemas.openxmlformats.org/officeDocument/2006/relationships/image" Target="../media/image11.png"/><Relationship Id="rId10" Type="http://schemas.openxmlformats.org/officeDocument/2006/relationships/image" Target="../media/image23.gif"/><Relationship Id="rId4" Type="http://schemas.openxmlformats.org/officeDocument/2006/relationships/image" Target="../media/image20.gif"/><Relationship Id="rId9" Type="http://schemas.openxmlformats.org/officeDocument/2006/relationships/image" Target="../media/image22.gif"/><Relationship Id="rId14" Type="http://schemas.openxmlformats.org/officeDocument/2006/relationships/image" Target="../media/image2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jpg"/><Relationship Id="rId4" Type="http://schemas.openxmlformats.org/officeDocument/2006/relationships/notesSlide" Target="../notesSlides/notesSlide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1.jpe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4.gif"/><Relationship Id="rId5" Type="http://schemas.openxmlformats.org/officeDocument/2006/relationships/image" Target="../media/image13.png"/><Relationship Id="rId10" Type="http://schemas.openxmlformats.org/officeDocument/2006/relationships/image" Target="../media/image23.gif"/><Relationship Id="rId4" Type="http://schemas.openxmlformats.org/officeDocument/2006/relationships/image" Target="../media/image20.gif"/><Relationship Id="rId9" Type="http://schemas.openxmlformats.org/officeDocument/2006/relationships/image" Target="../media/image22.gi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1.jpe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4.gif"/><Relationship Id="rId5" Type="http://schemas.openxmlformats.org/officeDocument/2006/relationships/image" Target="../media/image15.png"/><Relationship Id="rId10" Type="http://schemas.openxmlformats.org/officeDocument/2006/relationships/image" Target="../media/image23.gif"/><Relationship Id="rId4" Type="http://schemas.openxmlformats.org/officeDocument/2006/relationships/image" Target="../media/image20.gif"/><Relationship Id="rId9" Type="http://schemas.openxmlformats.org/officeDocument/2006/relationships/image" Target="../media/image22.gif"/><Relationship Id="rId14"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1.jpe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4.gif"/><Relationship Id="rId5" Type="http://schemas.openxmlformats.org/officeDocument/2006/relationships/image" Target="../media/image17.png"/><Relationship Id="rId10" Type="http://schemas.openxmlformats.org/officeDocument/2006/relationships/image" Target="../media/image23.gif"/><Relationship Id="rId4" Type="http://schemas.openxmlformats.org/officeDocument/2006/relationships/image" Target="../media/image20.gif"/><Relationship Id="rId9" Type="http://schemas.openxmlformats.org/officeDocument/2006/relationships/image" Target="../media/image22.gif"/><Relationship Id="rId14" Type="http://schemas.openxmlformats.org/officeDocument/2006/relationships/image" Target="../media/image2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986528" y="2600400"/>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0877708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 y="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811430" y="2394367"/>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8FFC73D-58E5-4920-BAEE-EF4AFB2D8A56}"/>
              </a:ext>
            </a:extLst>
          </p:cNvPr>
          <p:cNvGrpSpPr/>
          <p:nvPr/>
        </p:nvGrpSpPr>
        <p:grpSpPr>
          <a:xfrm>
            <a:off x="371304" y="0"/>
            <a:ext cx="1413078" cy="1325897"/>
            <a:chOff x="392470" y="327577"/>
            <a:chExt cx="1864682" cy="1962150"/>
          </a:xfrm>
        </p:grpSpPr>
        <p:pic>
          <p:nvPicPr>
            <p:cNvPr id="7" name="Picture 6">
              <a:extLst>
                <a:ext uri="{FF2B5EF4-FFF2-40B4-BE49-F238E27FC236}">
                  <a16:creationId xmlns:a16="http://schemas.microsoft.com/office/drawing/2014/main" xmlns=""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xmlns=""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B75234F5-18E2-4380-847A-DDBACA75E2CA}"/>
              </a:ext>
            </a:extLst>
          </p:cNvPr>
          <p:cNvSpPr txBox="1"/>
          <p:nvPr/>
        </p:nvSpPr>
        <p:spPr>
          <a:xfrm>
            <a:off x="2104974" y="355736"/>
            <a:ext cx="9111666" cy="1015663"/>
          </a:xfrm>
          <a:prstGeom prst="rect">
            <a:avLst/>
          </a:prstGeom>
          <a:noFill/>
        </p:spPr>
        <p:txBody>
          <a:bodyPr wrap="square" rtlCol="0">
            <a:spAutoFit/>
          </a:bodyPr>
          <a:lstStyle/>
          <a:p>
            <a:pPr marL="514350" indent="-514350">
              <a:buAutoNum type="arabicPeriod"/>
            </a:pPr>
            <a:r>
              <a:rPr lang="en-US" sz="30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khen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eriod"/>
            </a:pP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khen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a:extLst>
              <a:ext uri="{FF2B5EF4-FFF2-40B4-BE49-F238E27FC236}">
                <a16:creationId xmlns:a16="http://schemas.microsoft.com/office/drawing/2014/main" xmlns=""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18" y="1579255"/>
            <a:ext cx="11021963" cy="5278745"/>
          </a:xfrm>
          <a:prstGeom prst="rect">
            <a:avLst/>
          </a:prstGeom>
        </p:spPr>
      </p:pic>
    </p:spTree>
    <p:extLst>
      <p:ext uri="{BB962C8B-B14F-4D97-AF65-F5344CB8AC3E}">
        <p14:creationId xmlns:p14="http://schemas.microsoft.com/office/powerpoint/2010/main" val="400226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243840" y="441617"/>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sang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01094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F9C745-7746-4F8A-B941-C765AE1AC39B}"/>
              </a:ext>
            </a:extLst>
          </p:cNvPr>
          <p:cNvSpPr txBox="1"/>
          <p:nvPr/>
        </p:nvSpPr>
        <p:spPr>
          <a:xfrm>
            <a:off x="4012758" y="772519"/>
            <a:ext cx="6838122"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A97EE31B-DD66-487D-977B-B66981E3E8BB}"/>
              </a:ext>
            </a:extLst>
          </p:cNvPr>
          <p:cNvSpPr txBox="1"/>
          <p:nvPr/>
        </p:nvSpPr>
        <p:spPr>
          <a:xfrm>
            <a:off x="1782318" y="1680481"/>
            <a:ext cx="9068562" cy="1828386"/>
          </a:xfrm>
          <a:prstGeom prst="rect">
            <a:avLst/>
          </a:prstGeom>
          <a:noFill/>
        </p:spPr>
        <p:txBody>
          <a:bodyPr wrap="square" rtlCol="0">
            <a:spAutoFit/>
          </a:bodyPr>
          <a:lstStyle/>
          <a:p>
            <a:pPr>
              <a:lnSpc>
                <a:spcPct val="150000"/>
              </a:lnSpc>
            </a:pP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Lúng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túng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ngập</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ngừng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tràn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ngập</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tự</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tin</a:t>
            </a:r>
          </a:p>
        </p:txBody>
      </p:sp>
    </p:spTree>
    <p:extLst>
      <p:ext uri="{BB962C8B-B14F-4D97-AF65-F5344CB8AC3E}">
        <p14:creationId xmlns:p14="http://schemas.microsoft.com/office/powerpoint/2010/main" val="154531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243840" y="0"/>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sang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1561" y="6211669"/>
            <a:ext cx="9498562"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chia </a:t>
            </a:r>
            <a:r>
              <a:rPr lang="en-US" sz="3600" dirty="0" err="1">
                <a:solidFill>
                  <a:srgbClr val="FF0000"/>
                </a:solidFill>
                <a:latin typeface="Times New Roman" panose="02020603050405020304" pitchFamily="18" charset="0"/>
                <a:cs typeface="Times New Roman" panose="02020603050405020304" pitchFamily="18" charset="0"/>
              </a:rPr>
              <a:t>làm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729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5C0AC1F-2E3E-434A-B4FC-577679D0C663}"/>
              </a:ext>
            </a:extLst>
          </p:cNvPr>
          <p:cNvSpPr txBox="1"/>
          <p:nvPr/>
        </p:nvSpPr>
        <p:spPr>
          <a:xfrm>
            <a:off x="243840" y="0"/>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sang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xmlns="" id="{D2D34E67-46EA-4C31-B638-2B2B6EFDDDDC}"/>
              </a:ext>
            </a:extLst>
          </p:cNvPr>
          <p:cNvSpPr/>
          <p:nvPr/>
        </p:nvSpPr>
        <p:spPr>
          <a:xfrm>
            <a:off x="170798" y="352267"/>
            <a:ext cx="146083" cy="775494"/>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a:extLst>
              <a:ext uri="{FF2B5EF4-FFF2-40B4-BE49-F238E27FC236}">
                <a16:creationId xmlns:a16="http://schemas.microsoft.com/office/drawing/2014/main" xmlns="" id="{8BAE917C-C9F0-4AC3-B081-209972A9C4B9}"/>
              </a:ext>
            </a:extLst>
          </p:cNvPr>
          <p:cNvSpPr/>
          <p:nvPr/>
        </p:nvSpPr>
        <p:spPr>
          <a:xfrm>
            <a:off x="389923" y="364300"/>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Left Brace 7">
            <a:extLst>
              <a:ext uri="{FF2B5EF4-FFF2-40B4-BE49-F238E27FC236}">
                <a16:creationId xmlns:a16="http://schemas.microsoft.com/office/drawing/2014/main" xmlns="" id="{D2D34E67-46EA-4C31-B638-2B2B6EFDDDDC}"/>
              </a:ext>
            </a:extLst>
          </p:cNvPr>
          <p:cNvSpPr/>
          <p:nvPr/>
        </p:nvSpPr>
        <p:spPr>
          <a:xfrm>
            <a:off x="91439" y="1407344"/>
            <a:ext cx="152401" cy="2174055"/>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xmlns="" id="{2BA7638C-FCFA-4F4D-8D99-1056140F7595}"/>
              </a:ext>
            </a:extLst>
          </p:cNvPr>
          <p:cNvSpPr/>
          <p:nvPr/>
        </p:nvSpPr>
        <p:spPr>
          <a:xfrm flipH="1">
            <a:off x="316881" y="1127761"/>
            <a:ext cx="392481" cy="395102"/>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1" name="Left Brace 10">
            <a:extLst>
              <a:ext uri="{FF2B5EF4-FFF2-40B4-BE49-F238E27FC236}">
                <a16:creationId xmlns:a16="http://schemas.microsoft.com/office/drawing/2014/main" xmlns="" id="{D2D34E67-46EA-4C31-B638-2B2B6EFDDDDC}"/>
              </a:ext>
            </a:extLst>
          </p:cNvPr>
          <p:cNvSpPr/>
          <p:nvPr/>
        </p:nvSpPr>
        <p:spPr>
          <a:xfrm>
            <a:off x="61237" y="3934572"/>
            <a:ext cx="109562" cy="112510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xmlns="" id="{18B559E7-DF3C-498A-AD8D-4D381AC6CB93}"/>
              </a:ext>
            </a:extLst>
          </p:cNvPr>
          <p:cNvSpPr/>
          <p:nvPr/>
        </p:nvSpPr>
        <p:spPr>
          <a:xfrm>
            <a:off x="167639" y="367312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3" name="Left Brace 12">
            <a:extLst>
              <a:ext uri="{FF2B5EF4-FFF2-40B4-BE49-F238E27FC236}">
                <a16:creationId xmlns:a16="http://schemas.microsoft.com/office/drawing/2014/main" xmlns="" id="{D2D34E67-46EA-4C31-B638-2B2B6EFDDDDC}"/>
              </a:ext>
            </a:extLst>
          </p:cNvPr>
          <p:cNvSpPr/>
          <p:nvPr/>
        </p:nvSpPr>
        <p:spPr>
          <a:xfrm>
            <a:off x="102357" y="5270773"/>
            <a:ext cx="126242" cy="611868"/>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a:extLst>
              <a:ext uri="{FF2B5EF4-FFF2-40B4-BE49-F238E27FC236}">
                <a16:creationId xmlns:a16="http://schemas.microsoft.com/office/drawing/2014/main" xmlns="" id="{85695E4E-1709-46A0-82DB-535845A3F4BB}"/>
              </a:ext>
            </a:extLst>
          </p:cNvPr>
          <p:cNvSpPr/>
          <p:nvPr/>
        </p:nvSpPr>
        <p:spPr>
          <a:xfrm>
            <a:off x="243839" y="520099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7910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P spid="8"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66B5567-4C09-43D3-A6DE-230AB853338D}"/>
              </a:ext>
            </a:extLst>
          </p:cNvPr>
          <p:cNvSpPr/>
          <p:nvPr/>
        </p:nvSpPr>
        <p:spPr>
          <a:xfrm>
            <a:off x="383248" y="1118078"/>
            <a:ext cx="11808751" cy="213300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41090A6-BBCC-43E0-BBC7-FAB3B7CF0D57}"/>
              </a:ext>
            </a:extLst>
          </p:cNvPr>
          <p:cNvSpPr/>
          <p:nvPr/>
        </p:nvSpPr>
        <p:spPr>
          <a:xfrm>
            <a:off x="408242" y="3750181"/>
            <a:ext cx="11392524"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1015D63-3603-4B0B-94EF-B700526ACC78}"/>
              </a:ext>
            </a:extLst>
          </p:cNvPr>
          <p:cNvSpPr/>
          <p:nvPr/>
        </p:nvSpPr>
        <p:spPr>
          <a:xfrm>
            <a:off x="720535" y="3750181"/>
            <a:ext cx="10930329" cy="1569660"/>
          </a:xfrm>
          <a:prstGeom prst="rect">
            <a:avLst/>
          </a:prstGeom>
        </p:spPr>
        <p:txBody>
          <a:bodyPr wrap="square">
            <a:spAutoFit/>
          </a:bodyPr>
          <a:lstStyle/>
          <a:p>
            <a:pPr>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…ờ…</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xmlns="" id="{A1076592-5921-46AD-ADCF-0DCB36A5DC2E}"/>
              </a:ext>
            </a:extLst>
          </p:cNvPr>
          <p:cNvSpPr/>
          <p:nvPr/>
        </p:nvSpPr>
        <p:spPr>
          <a:xfrm>
            <a:off x="408242" y="1362851"/>
            <a:ext cx="12271438" cy="2308324"/>
          </a:xfrm>
          <a:prstGeom prst="rect">
            <a:avLst/>
          </a:prstGeom>
        </p:spPr>
        <p:txBody>
          <a:bodyPr wrap="square">
            <a:spAutoFit/>
          </a:bodyPr>
          <a:lstStyle/>
          <a:p>
            <a:pPr>
              <a:lnSpc>
                <a:spcPct val="150000"/>
              </a:lnSpc>
            </a:pPr>
            <a:r>
              <a:rPr lang="en-US" sz="3200" dirty="0">
                <a:latin typeface="Arial-Rounded" panose="020B0500000000000000" pitchFamily="34" charset="0"/>
                <a:ea typeface="Arial-Rounded" panose="020B0500000000000000" pitchFamily="34" charset="0"/>
                <a:cs typeface="Arial-Rounded" panose="020B0500000000000000" pitchFamily="34" charset="0"/>
              </a:rPr>
              <a:t>     Quang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“À…ờ…</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…ờ…”.</a:t>
            </a:r>
          </a:p>
          <a:p>
            <a:pPr>
              <a:lnSpc>
                <a:spcPct val="150000"/>
              </a:lnSpc>
            </a:pPr>
            <a:endParaRPr lang="en-US" sz="3200" dirty="0"/>
          </a:p>
        </p:txBody>
      </p:sp>
      <p:cxnSp>
        <p:nvCxnSpPr>
          <p:cNvPr id="8" name="Straight Connector 7">
            <a:extLst>
              <a:ext uri="{FF2B5EF4-FFF2-40B4-BE49-F238E27FC236}">
                <a16:creationId xmlns:a16="http://schemas.microsoft.com/office/drawing/2014/main" xmlns="" id="{11269782-4ABF-4E0A-9084-1217239B3DE4}"/>
              </a:ext>
            </a:extLst>
          </p:cNvPr>
          <p:cNvCxnSpPr/>
          <p:nvPr/>
        </p:nvCxnSpPr>
        <p:spPr>
          <a:xfrm flipH="1">
            <a:off x="4320565" y="1563092"/>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1300E730-6DC3-4316-B154-A95A8B3F33FC}"/>
              </a:ext>
            </a:extLst>
          </p:cNvPr>
          <p:cNvGrpSpPr/>
          <p:nvPr/>
        </p:nvGrpSpPr>
        <p:grpSpPr>
          <a:xfrm>
            <a:off x="2642553" y="2269675"/>
            <a:ext cx="213608" cy="494676"/>
            <a:chOff x="6295866" y="1660673"/>
            <a:chExt cx="213608" cy="494676"/>
          </a:xfrm>
        </p:grpSpPr>
        <p:cxnSp>
          <p:nvCxnSpPr>
            <p:cNvPr id="9" name="Straight Connector 8">
              <a:extLst>
                <a:ext uri="{FF2B5EF4-FFF2-40B4-BE49-F238E27FC236}">
                  <a16:creationId xmlns:a16="http://schemas.microsoft.com/office/drawing/2014/main" xmlns=""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95F6715F-A5FE-479B-94DF-0B028ECA33F8}"/>
              </a:ext>
            </a:extLst>
          </p:cNvPr>
          <p:cNvCxnSpPr/>
          <p:nvPr/>
        </p:nvCxnSpPr>
        <p:spPr>
          <a:xfrm flipH="1">
            <a:off x="11425862" y="1563092"/>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23A2A15-7E9B-4485-8931-D50A3EF5B269}"/>
              </a:ext>
            </a:extLst>
          </p:cNvPr>
          <p:cNvCxnSpPr/>
          <p:nvPr/>
        </p:nvCxnSpPr>
        <p:spPr>
          <a:xfrm flipH="1">
            <a:off x="8458527" y="1538159"/>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5B519E5-FFB5-49B4-9813-20A8B3D453DA}"/>
              </a:ext>
            </a:extLst>
          </p:cNvPr>
          <p:cNvCxnSpPr/>
          <p:nvPr/>
        </p:nvCxnSpPr>
        <p:spPr>
          <a:xfrm flipH="1">
            <a:off x="5538119" y="399036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726D7154-E9E1-4828-81B1-61CBBF933570}"/>
              </a:ext>
            </a:extLst>
          </p:cNvPr>
          <p:cNvGrpSpPr/>
          <p:nvPr/>
        </p:nvGrpSpPr>
        <p:grpSpPr>
          <a:xfrm>
            <a:off x="3189797" y="4618543"/>
            <a:ext cx="213608" cy="494676"/>
            <a:chOff x="6295866" y="1660673"/>
            <a:chExt cx="213608" cy="494676"/>
          </a:xfrm>
        </p:grpSpPr>
        <p:cxnSp>
          <p:nvCxnSpPr>
            <p:cNvPr id="17" name="Straight Connector 16">
              <a:extLst>
                <a:ext uri="{FF2B5EF4-FFF2-40B4-BE49-F238E27FC236}">
                  <a16:creationId xmlns:a16="http://schemas.microsoft.com/office/drawing/2014/main" xmlns=""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xmlns="" id="{FA6B1E72-7BF6-4210-852C-626A0DF80C59}"/>
              </a:ext>
            </a:extLst>
          </p:cNvPr>
          <p:cNvCxnSpPr/>
          <p:nvPr/>
        </p:nvCxnSpPr>
        <p:spPr>
          <a:xfrm flipH="1">
            <a:off x="10389130" y="3915948"/>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4C943E5-45CB-499C-A8B3-4C5E1EAFF658}"/>
              </a:ext>
            </a:extLst>
          </p:cNvPr>
          <p:cNvCxnSpPr/>
          <p:nvPr/>
        </p:nvCxnSpPr>
        <p:spPr>
          <a:xfrm flipH="1">
            <a:off x="7702917" y="39801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xmlns="" id="{1300E730-6DC3-4316-B154-A95A8B3F33FC}"/>
              </a:ext>
            </a:extLst>
          </p:cNvPr>
          <p:cNvGrpSpPr/>
          <p:nvPr/>
        </p:nvGrpSpPr>
        <p:grpSpPr>
          <a:xfrm>
            <a:off x="7337141" y="4494295"/>
            <a:ext cx="262566" cy="607440"/>
            <a:chOff x="6295866" y="1660673"/>
            <a:chExt cx="213608" cy="494676"/>
          </a:xfrm>
        </p:grpSpPr>
        <p:cxnSp>
          <p:nvCxnSpPr>
            <p:cNvPr id="26" name="Straight Connector 25">
              <a:extLst>
                <a:ext uri="{FF2B5EF4-FFF2-40B4-BE49-F238E27FC236}">
                  <a16:creationId xmlns:a16="http://schemas.microsoft.com/office/drawing/2014/main" xmlns=""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6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5C0AC1F-2E3E-434A-B4FC-577679D0C663}"/>
              </a:ext>
            </a:extLst>
          </p:cNvPr>
          <p:cNvSpPr txBox="1"/>
          <p:nvPr/>
        </p:nvSpPr>
        <p:spPr>
          <a:xfrm>
            <a:off x="243840" y="0"/>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sang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xmlns="" id="{D2D34E67-46EA-4C31-B638-2B2B6EFDDDDC}"/>
              </a:ext>
            </a:extLst>
          </p:cNvPr>
          <p:cNvSpPr/>
          <p:nvPr/>
        </p:nvSpPr>
        <p:spPr>
          <a:xfrm>
            <a:off x="170798" y="352267"/>
            <a:ext cx="146083" cy="775494"/>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a:extLst>
              <a:ext uri="{FF2B5EF4-FFF2-40B4-BE49-F238E27FC236}">
                <a16:creationId xmlns:a16="http://schemas.microsoft.com/office/drawing/2014/main" xmlns="" id="{8BAE917C-C9F0-4AC3-B081-209972A9C4B9}"/>
              </a:ext>
            </a:extLst>
          </p:cNvPr>
          <p:cNvSpPr/>
          <p:nvPr/>
        </p:nvSpPr>
        <p:spPr>
          <a:xfrm>
            <a:off x="389923" y="364300"/>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Left Brace 7">
            <a:extLst>
              <a:ext uri="{FF2B5EF4-FFF2-40B4-BE49-F238E27FC236}">
                <a16:creationId xmlns:a16="http://schemas.microsoft.com/office/drawing/2014/main" xmlns="" id="{D2D34E67-46EA-4C31-B638-2B2B6EFDDDDC}"/>
              </a:ext>
            </a:extLst>
          </p:cNvPr>
          <p:cNvSpPr/>
          <p:nvPr/>
        </p:nvSpPr>
        <p:spPr>
          <a:xfrm>
            <a:off x="91439" y="1407344"/>
            <a:ext cx="152401" cy="2174055"/>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xmlns="" id="{2BA7638C-FCFA-4F4D-8D99-1056140F7595}"/>
              </a:ext>
            </a:extLst>
          </p:cNvPr>
          <p:cNvSpPr/>
          <p:nvPr/>
        </p:nvSpPr>
        <p:spPr>
          <a:xfrm flipH="1">
            <a:off x="316881" y="1127761"/>
            <a:ext cx="392481" cy="395102"/>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1" name="Left Brace 10">
            <a:extLst>
              <a:ext uri="{FF2B5EF4-FFF2-40B4-BE49-F238E27FC236}">
                <a16:creationId xmlns:a16="http://schemas.microsoft.com/office/drawing/2014/main" xmlns="" id="{D2D34E67-46EA-4C31-B638-2B2B6EFDDDDC}"/>
              </a:ext>
            </a:extLst>
          </p:cNvPr>
          <p:cNvSpPr/>
          <p:nvPr/>
        </p:nvSpPr>
        <p:spPr>
          <a:xfrm>
            <a:off x="61237" y="3934572"/>
            <a:ext cx="109562" cy="112510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xmlns="" id="{18B559E7-DF3C-498A-AD8D-4D381AC6CB93}"/>
              </a:ext>
            </a:extLst>
          </p:cNvPr>
          <p:cNvSpPr/>
          <p:nvPr/>
        </p:nvSpPr>
        <p:spPr>
          <a:xfrm>
            <a:off x="167639" y="367312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3" name="Left Brace 12">
            <a:extLst>
              <a:ext uri="{FF2B5EF4-FFF2-40B4-BE49-F238E27FC236}">
                <a16:creationId xmlns:a16="http://schemas.microsoft.com/office/drawing/2014/main" xmlns="" id="{D2D34E67-46EA-4C31-B638-2B2B6EFDDDDC}"/>
              </a:ext>
            </a:extLst>
          </p:cNvPr>
          <p:cNvSpPr/>
          <p:nvPr/>
        </p:nvSpPr>
        <p:spPr>
          <a:xfrm>
            <a:off x="102357" y="5270773"/>
            <a:ext cx="126242" cy="611868"/>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a:extLst>
              <a:ext uri="{FF2B5EF4-FFF2-40B4-BE49-F238E27FC236}">
                <a16:creationId xmlns:a16="http://schemas.microsoft.com/office/drawing/2014/main" xmlns="" id="{85695E4E-1709-46A0-82DB-535845A3F4BB}"/>
              </a:ext>
            </a:extLst>
          </p:cNvPr>
          <p:cNvSpPr/>
          <p:nvPr/>
        </p:nvSpPr>
        <p:spPr>
          <a:xfrm>
            <a:off x="243839" y="520099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258821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P spid="8"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1A7AB7-93B6-46F9-8352-0F62A1640249}"/>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xmlns="" id="{12EB38A3-58A2-4B61-BA18-5B803949A17F}"/>
              </a:ext>
            </a:extLst>
          </p:cNvPr>
          <p:cNvSpPr txBox="1"/>
          <p:nvPr/>
        </p:nvSpPr>
        <p:spPr>
          <a:xfrm>
            <a:off x="4410149" y="80889"/>
            <a:ext cx="6505731"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dirty="0"/>
          </a:p>
        </p:txBody>
      </p:sp>
      <p:sp>
        <p:nvSpPr>
          <p:cNvPr id="6" name="2">
            <a:extLst>
              <a:ext uri="{FF2B5EF4-FFF2-40B4-BE49-F238E27FC236}">
                <a16:creationId xmlns:a16="http://schemas.microsoft.com/office/drawing/2014/main" xmlns="" id="{FE62F7A7-67DE-4EED-A23A-3695851F37DD}"/>
              </a:ext>
            </a:extLst>
          </p:cNvPr>
          <p:cNvSpPr/>
          <p:nvPr/>
        </p:nvSpPr>
        <p:spPr>
          <a:xfrm>
            <a:off x="0" y="1073011"/>
            <a:ext cx="12192000" cy="5311728"/>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 name="Group 6">
            <a:extLst>
              <a:ext uri="{FF2B5EF4-FFF2-40B4-BE49-F238E27FC236}">
                <a16:creationId xmlns:a16="http://schemas.microsoft.com/office/drawing/2014/main" xmlns="" id="{C413CC95-953D-42CC-8207-A1EFB394ED64}"/>
              </a:ext>
            </a:extLst>
          </p:cNvPr>
          <p:cNvGrpSpPr/>
          <p:nvPr/>
        </p:nvGrpSpPr>
        <p:grpSpPr>
          <a:xfrm>
            <a:off x="3010452" y="1036922"/>
            <a:ext cx="5659225" cy="2315191"/>
            <a:chOff x="3770522" y="943551"/>
            <a:chExt cx="3822655" cy="2315191"/>
          </a:xfrm>
        </p:grpSpPr>
        <p:grpSp>
          <p:nvGrpSpPr>
            <p:cNvPr id="8" name="Group 7">
              <a:extLst>
                <a:ext uri="{FF2B5EF4-FFF2-40B4-BE49-F238E27FC236}">
                  <a16:creationId xmlns:a16="http://schemas.microsoft.com/office/drawing/2014/main" xmlns="" id="{89CCE898-329D-43E9-9EF7-6935E8B121BC}"/>
                </a:ext>
              </a:extLst>
            </p:cNvPr>
            <p:cNvGrpSpPr/>
            <p:nvPr/>
          </p:nvGrpSpPr>
          <p:grpSpPr>
            <a:xfrm>
              <a:off x="3770522" y="943551"/>
              <a:ext cx="3822655" cy="2315191"/>
              <a:chOff x="156834" y="1993081"/>
              <a:chExt cx="2109019" cy="2109019"/>
            </a:xfrm>
          </p:grpSpPr>
          <p:sp>
            <p:nvSpPr>
              <p:cNvPr id="11" name="Hexagon 10">
                <a:extLst>
                  <a:ext uri="{FF2B5EF4-FFF2-40B4-BE49-F238E27FC236}">
                    <a16:creationId xmlns:a16="http://schemas.microsoft.com/office/drawing/2014/main" xmlns=""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9" name="10">
              <a:extLst>
                <a:ext uri="{FF2B5EF4-FFF2-40B4-BE49-F238E27FC236}">
                  <a16:creationId xmlns:a16="http://schemas.microsoft.com/office/drawing/2014/main" xmlns=""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13" name="Group 12">
            <a:extLst>
              <a:ext uri="{FF2B5EF4-FFF2-40B4-BE49-F238E27FC236}">
                <a16:creationId xmlns:a16="http://schemas.microsoft.com/office/drawing/2014/main" xmlns="" id="{18AE89A3-A6BD-403D-B49A-2C29D5524AD5}"/>
              </a:ext>
            </a:extLst>
          </p:cNvPr>
          <p:cNvGrpSpPr/>
          <p:nvPr/>
        </p:nvGrpSpPr>
        <p:grpSpPr>
          <a:xfrm>
            <a:off x="3010452" y="3848118"/>
            <a:ext cx="5659225" cy="2315191"/>
            <a:chOff x="3757801" y="3435612"/>
            <a:chExt cx="3822655" cy="2315191"/>
          </a:xfrm>
        </p:grpSpPr>
        <p:grpSp>
          <p:nvGrpSpPr>
            <p:cNvPr id="14" name="Group 13">
              <a:extLst>
                <a:ext uri="{FF2B5EF4-FFF2-40B4-BE49-F238E27FC236}">
                  <a16:creationId xmlns:a16="http://schemas.microsoft.com/office/drawing/2014/main" xmlns="" id="{C41CFAA6-6438-4757-B49C-780B6727DAED}"/>
                </a:ext>
              </a:extLst>
            </p:cNvPr>
            <p:cNvGrpSpPr/>
            <p:nvPr/>
          </p:nvGrpSpPr>
          <p:grpSpPr>
            <a:xfrm>
              <a:off x="3757801" y="3435612"/>
              <a:ext cx="3822655" cy="2315191"/>
              <a:chOff x="156834" y="1993081"/>
              <a:chExt cx="2109019" cy="2109019"/>
            </a:xfrm>
          </p:grpSpPr>
          <p:sp>
            <p:nvSpPr>
              <p:cNvPr id="16" name="Hexagon 15">
                <a:extLst>
                  <a:ext uri="{FF2B5EF4-FFF2-40B4-BE49-F238E27FC236}">
                    <a16:creationId xmlns:a16="http://schemas.microsoft.com/office/drawing/2014/main" xmlns=""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nhẫn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tục</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đã</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định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mà</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lòng</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5" name="10">
              <a:extLst>
                <a:ext uri="{FF2B5EF4-FFF2-40B4-BE49-F238E27FC236}">
                  <a16:creationId xmlns:a16="http://schemas.microsoft.com/office/drawing/2014/main" xmlns=""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8180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a:t>
            </a:r>
            <a:r>
              <a:rPr lang="en-US" sz="60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ĐOẠN</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2186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5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5C0AC1F-2E3E-434A-B4FC-577679D0C663}"/>
              </a:ext>
            </a:extLst>
          </p:cNvPr>
          <p:cNvSpPr txBox="1"/>
          <p:nvPr/>
        </p:nvSpPr>
        <p:spPr>
          <a:xfrm>
            <a:off x="243840" y="0"/>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Thầy bảo: “Em cố nhớ xem, sang nay ngủ dậy, em đã làm 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Em cố nhớ xem.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748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anim calcmode="lin" valueType="num">
                                      <p:cBhvr>
                                        <p:cTn id="3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anim calcmode="lin" valueType="num">
                                      <p:cBhvr>
                                        <p:cTn id="3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1000"/>
                                        <p:tgtEl>
                                          <p:spTgt spid="7">
                                            <p:txEl>
                                              <p:pRg st="7" end="7"/>
                                            </p:txEl>
                                          </p:spTgt>
                                        </p:tgtEl>
                                      </p:cBhvr>
                                    </p:animEffect>
                                    <p:anim calcmode="lin" valueType="num">
                                      <p:cBhvr>
                                        <p:cTn id="4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1000"/>
                                        <p:tgtEl>
                                          <p:spTgt spid="7">
                                            <p:txEl>
                                              <p:pRg st="8" end="8"/>
                                            </p:txEl>
                                          </p:spTgt>
                                        </p:tgtEl>
                                      </p:cBhvr>
                                    </p:animEffect>
                                    <p:anim calcmode="lin" valueType="num">
                                      <p:cBhvr>
                                        <p:cTn id="4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1000"/>
                                        <p:tgtEl>
                                          <p:spTgt spid="7">
                                            <p:txEl>
                                              <p:pRg st="9" end="9"/>
                                            </p:txEl>
                                          </p:spTgt>
                                        </p:tgtEl>
                                      </p:cBhvr>
                                    </p:animEffect>
                                    <p:anim calcmode="lin" valueType="num">
                                      <p:cBhvr>
                                        <p:cTn id="5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243840" y="441617"/>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Thầy bảo: “Em cố nhớ xem, sang nay ngủ dậy, em đã làm 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em cố nhớ xem.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48903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20483" name="Rectangle 3"/>
          <p:cNvSpPr>
            <a:spLocks noGrp="1"/>
          </p:cNvSpPr>
          <p:nvPr>
            <p:ph type="title"/>
          </p:nvPr>
        </p:nvSpPr>
        <p:spPr>
          <a:xfrm>
            <a:off x="4062413" y="1308100"/>
            <a:ext cx="3641725" cy="982663"/>
          </a:xfrm>
        </p:spPr>
        <p:txBody>
          <a:bodyPr vert="horz" wrap="square" lIns="91440" tIns="45720" rIns="91440" bIns="45720" anchor="ctr"/>
          <a:lstStyle/>
          <a:p>
            <a:endParaRPr lang="en-US" altLang="x-none" sz="5400" b="1" dirty="0">
              <a:solidFill>
                <a:srgbClr val="FF0000"/>
              </a:solidFill>
            </a:endParaRPr>
          </a:p>
        </p:txBody>
      </p:sp>
      <p:sp>
        <p:nvSpPr>
          <p:cNvPr id="20484" name="Text Box 4"/>
          <p:cNvSpPr txBox="1"/>
          <p:nvPr/>
        </p:nvSpPr>
        <p:spPr>
          <a:xfrm>
            <a:off x="1857375" y="2598738"/>
            <a:ext cx="8172450" cy="119888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x-none" sz="7200" dirty="0">
                <a:solidFill>
                  <a:schemeClr val="bg1"/>
                </a:solidFill>
                <a:latin typeface="Tahoma" panose="020B0604030504040204" pitchFamily="34" charset="0"/>
              </a:rPr>
              <a:t>Giải lao</a:t>
            </a:r>
          </a:p>
        </p:txBody>
      </p:sp>
    </p:spTree>
    <p:extLst>
      <p:ext uri="{BB962C8B-B14F-4D97-AF65-F5344CB8AC3E}">
        <p14:creationId xmlns:p14="http://schemas.microsoft.com/office/powerpoint/2010/main" val="1796402753"/>
      </p:ext>
    </p:extLst>
  </p:cSld>
  <p:clrMapOvr>
    <a:masterClrMapping/>
  </p:clrMapOvr>
  <p:transition spd="slow">
    <p:blinds/>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469128" y="664855"/>
            <a:ext cx="10519074" cy="1015663"/>
          </a:xfrm>
          <a:prstGeom prst="rect">
            <a:avLst/>
          </a:prstGeom>
          <a:noFill/>
        </p:spPr>
        <p:txBody>
          <a:bodyPr wrap="square" rtlCol="0">
            <a:spAutoFit/>
          </a:bodyPr>
          <a:lstStyle/>
          <a:p>
            <a:pPr lvl="0"/>
            <a:r>
              <a:rPr lang="en-US" sz="32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90266D1-B9E0-45D0-8D5A-DA29D1E37804}"/>
              </a:ext>
            </a:extLst>
          </p:cNvPr>
          <p:cNvSpPr txBox="1"/>
          <p:nvPr/>
        </p:nvSpPr>
        <p:spPr>
          <a:xfrm>
            <a:off x="1198175" y="1466950"/>
            <a:ext cx="10217426" cy="1200329"/>
          </a:xfrm>
          <a:prstGeom prst="rect">
            <a:avLst/>
          </a:prstGeom>
          <a:noFill/>
        </p:spPr>
        <p:txBody>
          <a:bodyPr wrap="square" rtlCol="0">
            <a:spAutoFit/>
          </a:bodyPr>
          <a:lstStyle/>
          <a:p>
            <a:pPr lvl="0" algn="just" defTabSz="913256" fontAlgn="base">
              <a:spcBef>
                <a:spcPct val="0"/>
              </a:spcBef>
              <a:spcAft>
                <a:spcPct val="0"/>
              </a:spcAft>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sym typeface="+mn-lt"/>
              </a:rPr>
              <a:t>t</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ập</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bất</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cứ</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điều</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thích</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图片 4">
            <a:extLst>
              <a:ext uri="{FF2B5EF4-FFF2-40B4-BE49-F238E27FC236}">
                <a16:creationId xmlns:a16="http://schemas.microsoft.com/office/drawing/2014/main" xmlns=""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xmlns=""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9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480584" y="403245"/>
            <a:ext cx="8984521" cy="584775"/>
          </a:xfrm>
          <a:prstGeom prst="rect">
            <a:avLst/>
          </a:prstGeom>
          <a:noFill/>
        </p:spPr>
        <p:txBody>
          <a:bodyPr wrap="square" rtlCol="0">
            <a:spAutoFit/>
          </a:bodyPr>
          <a:lstStyle/>
          <a:p>
            <a:pPr lvl="0" algn="ctr" defTabSz="913256" fontAlgn="base">
              <a:spcBef>
                <a:spcPct val="0"/>
              </a:spcBef>
              <a:spcAft>
                <a:spcPct val="0"/>
              </a:spcAft>
              <a:defRPr/>
            </a:pPr>
            <a:r>
              <a:rPr lang="en-US" sz="32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sao</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lúc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đầu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lúng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túng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p>
        </p:txBody>
      </p:sp>
      <p:sp>
        <p:nvSpPr>
          <p:cNvPr id="6" name="TextBox 5">
            <a:extLst>
              <a:ext uri="{FF2B5EF4-FFF2-40B4-BE49-F238E27FC236}">
                <a16:creationId xmlns:a16="http://schemas.microsoft.com/office/drawing/2014/main" xmlns="" id="{C90266D1-B9E0-45D0-8D5A-DA29D1E37804}"/>
              </a:ext>
            </a:extLst>
          </p:cNvPr>
          <p:cNvSpPr txBox="1"/>
          <p:nvPr/>
        </p:nvSpPr>
        <p:spPr>
          <a:xfrm>
            <a:off x="1380160" y="1119210"/>
            <a:ext cx="9925794" cy="561436"/>
          </a:xfrm>
          <a:prstGeom prst="rect">
            <a:avLst/>
          </a:prstGeom>
          <a:noFill/>
        </p:spPr>
        <p:txBody>
          <a:bodyPr wrap="square" rtlCol="0">
            <a:spAutoFit/>
          </a:bodyPr>
          <a:lstStyle/>
          <a:p>
            <a:pPr algn="just">
              <a:lnSpc>
                <a:spcPct val="12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图片 4">
            <a:extLst>
              <a:ext uri="{FF2B5EF4-FFF2-40B4-BE49-F238E27FC236}">
                <a16:creationId xmlns:a16="http://schemas.microsoft.com/office/drawing/2014/main" xmlns=""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xmlns=""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2255" y="1680646"/>
            <a:ext cx="11021604" cy="120032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Vì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dễ</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sao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p>
        </p:txBody>
      </p:sp>
    </p:spTree>
    <p:extLst>
      <p:ext uri="{BB962C8B-B14F-4D97-AF65-F5344CB8AC3E}">
        <p14:creationId xmlns:p14="http://schemas.microsoft.com/office/powerpoint/2010/main" val="28761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606856" y="528232"/>
            <a:ext cx="10034746" cy="523220"/>
          </a:xfrm>
          <a:prstGeom prst="rect">
            <a:avLst/>
          </a:prstGeom>
          <a:noFill/>
        </p:spPr>
        <p:txBody>
          <a:bodyPr wrap="square" rtlCol="0">
            <a:spAutoFit/>
          </a:bodyPr>
          <a:lstStyle/>
          <a:p>
            <a:pPr lvl="0" algn="just" defTabSz="913256" fontAlgn="base">
              <a:spcBef>
                <a:spcPct val="0"/>
              </a:spcBef>
              <a:spcAft>
                <a:spcPct val="0"/>
              </a:spcAft>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3. Theo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điều</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khiến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trở</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nên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tin?</a:t>
            </a:r>
            <a:endParaRPr lang="zh-CN" alt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图片 4">
            <a:extLst>
              <a:ext uri="{FF2B5EF4-FFF2-40B4-BE49-F238E27FC236}">
                <a16:creationId xmlns:a16="http://schemas.microsoft.com/office/drawing/2014/main" xmlns="" id="{624DF6ED-611A-4D86-9E3E-EC91C3F8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xmlns="" id="{B38CAAE4-F7F2-464F-8E57-6E42E5EB84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8547" y="1620253"/>
            <a:ext cx="12194813" cy="646331"/>
          </a:xfrm>
          <a:prstGeom prst="rect">
            <a:avLst/>
          </a:prstGeom>
          <a:noFill/>
        </p:spPr>
        <p:txBody>
          <a:bodyPr wrap="none" rtlCol="0">
            <a:spAutoFit/>
          </a:bodyPr>
          <a:lstStyle/>
          <a:p>
            <a:r>
              <a:rPr lang="en-US" sz="3600" dirty="0" err="1"/>
              <a:t>Thầy</a:t>
            </a:r>
            <a:r>
              <a:rPr lang="en-US" sz="3600" dirty="0"/>
              <a:t> </a:t>
            </a:r>
            <a:r>
              <a:rPr lang="en-US" sz="3600" dirty="0" err="1"/>
              <a:t>giáo</a:t>
            </a:r>
            <a:r>
              <a:rPr lang="en-US" sz="3600" dirty="0"/>
              <a:t> </a:t>
            </a:r>
            <a:r>
              <a:rPr lang="en-US" sz="3600" dirty="0" err="1"/>
              <a:t>và</a:t>
            </a:r>
            <a:r>
              <a:rPr lang="en-US" sz="3600" dirty="0"/>
              <a:t> </a:t>
            </a:r>
            <a:r>
              <a:rPr lang="en-US" sz="3600" dirty="0" err="1"/>
              <a:t>các</a:t>
            </a:r>
            <a:r>
              <a:rPr lang="en-US" sz="3600" dirty="0"/>
              <a:t> </a:t>
            </a:r>
            <a:r>
              <a:rPr lang="en-US" sz="3600" dirty="0" err="1"/>
              <a:t>bạn</a:t>
            </a:r>
            <a:r>
              <a:rPr lang="en-US" sz="3600" dirty="0"/>
              <a:t> </a:t>
            </a:r>
            <a:r>
              <a:rPr lang="en-US" sz="3600" dirty="0" err="1"/>
              <a:t>động</a:t>
            </a:r>
            <a:r>
              <a:rPr lang="en-US" sz="3600" dirty="0"/>
              <a:t> </a:t>
            </a:r>
            <a:r>
              <a:rPr lang="en-US" sz="3600" dirty="0" err="1"/>
              <a:t>viên</a:t>
            </a:r>
            <a:r>
              <a:rPr lang="en-US" sz="3600" dirty="0"/>
              <a:t>, </a:t>
            </a:r>
            <a:r>
              <a:rPr lang="en-US" sz="3600" dirty="0" err="1"/>
              <a:t>cổ</a:t>
            </a:r>
            <a:r>
              <a:rPr lang="en-US" sz="3600" dirty="0"/>
              <a:t> </a:t>
            </a:r>
            <a:r>
              <a:rPr lang="en-US" sz="3600" dirty="0" err="1"/>
              <a:t>vũ</a:t>
            </a:r>
            <a:r>
              <a:rPr lang="en-US" sz="3600" dirty="0"/>
              <a:t> </a:t>
            </a:r>
            <a:r>
              <a:rPr lang="en-US" sz="3600" dirty="0" err="1"/>
              <a:t>Quang</a:t>
            </a:r>
            <a:r>
              <a:rPr lang="en-US" sz="3600" dirty="0"/>
              <a:t>; </a:t>
            </a:r>
            <a:r>
              <a:rPr lang="en-US" sz="3600" dirty="0" err="1"/>
              <a:t>Quang</a:t>
            </a:r>
            <a:r>
              <a:rPr lang="en-US" sz="3600" dirty="0"/>
              <a:t> </a:t>
            </a:r>
            <a:r>
              <a:rPr lang="en-US" sz="3600" dirty="0" err="1"/>
              <a:t>rất</a:t>
            </a:r>
            <a:r>
              <a:rPr lang="en-US" sz="3600" dirty="0"/>
              <a:t> </a:t>
            </a:r>
            <a:r>
              <a:rPr lang="en-US" sz="3600" dirty="0" err="1"/>
              <a:t>cố</a:t>
            </a:r>
            <a:r>
              <a:rPr lang="en-US" sz="3600" dirty="0"/>
              <a:t> </a:t>
            </a:r>
            <a:r>
              <a:rPr lang="en-US" sz="3600" dirty="0" err="1"/>
              <a:t>gắng</a:t>
            </a:r>
            <a:r>
              <a:rPr lang="en-US" dirty="0"/>
              <a:t>.</a:t>
            </a:r>
          </a:p>
        </p:txBody>
      </p:sp>
      <p:sp>
        <p:nvSpPr>
          <p:cNvPr id="6" name="Rounded Rectangle 5"/>
          <p:cNvSpPr/>
          <p:nvPr/>
        </p:nvSpPr>
        <p:spPr>
          <a:xfrm>
            <a:off x="839678" y="3643105"/>
            <a:ext cx="1074084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Vậy</a:t>
            </a:r>
            <a:r>
              <a:rPr lang="en-US" sz="3200" dirty="0"/>
              <a:t> </a:t>
            </a:r>
            <a:r>
              <a:rPr lang="en-US" sz="3200" dirty="0" err="1"/>
              <a:t>theo</a:t>
            </a:r>
            <a:r>
              <a:rPr lang="en-US" sz="3200" dirty="0"/>
              <a:t> </a:t>
            </a:r>
            <a:r>
              <a:rPr lang="en-US" sz="3200" dirty="0" err="1"/>
              <a:t>em</a:t>
            </a:r>
            <a:r>
              <a:rPr lang="en-US" sz="3200" dirty="0"/>
              <a:t>, </a:t>
            </a:r>
            <a:r>
              <a:rPr lang="en-US" sz="3200" dirty="0" err="1"/>
              <a:t>trong</a:t>
            </a:r>
            <a:r>
              <a:rPr lang="en-US" sz="3200" dirty="0"/>
              <a:t> </a:t>
            </a:r>
            <a:r>
              <a:rPr lang="en-US" sz="3200" dirty="0" err="1"/>
              <a:t>một</a:t>
            </a:r>
            <a:r>
              <a:rPr lang="en-US" sz="3200" dirty="0"/>
              <a:t> </a:t>
            </a:r>
            <a:r>
              <a:rPr lang="en-US" sz="3200" dirty="0" err="1"/>
              <a:t>lớp</a:t>
            </a:r>
            <a:r>
              <a:rPr lang="en-US" sz="3200" dirty="0"/>
              <a:t> </a:t>
            </a:r>
            <a:r>
              <a:rPr lang="en-US" sz="3200" dirty="0" err="1"/>
              <a:t>học</a:t>
            </a:r>
            <a:r>
              <a:rPr lang="en-US" sz="3200" dirty="0"/>
              <a:t>, </a:t>
            </a:r>
            <a:r>
              <a:rPr lang="en-US" sz="3200" dirty="0" err="1"/>
              <a:t>khi</a:t>
            </a:r>
            <a:r>
              <a:rPr lang="en-US" sz="3200" dirty="0"/>
              <a:t> </a:t>
            </a:r>
            <a:r>
              <a:rPr lang="en-US" sz="3200" dirty="0" err="1"/>
              <a:t>bạn</a:t>
            </a:r>
            <a:r>
              <a:rPr lang="en-US" sz="3200" dirty="0"/>
              <a:t> </a:t>
            </a:r>
            <a:r>
              <a:rPr lang="en-US" sz="3200" dirty="0" err="1"/>
              <a:t>gặp</a:t>
            </a:r>
            <a:r>
              <a:rPr lang="en-US" sz="3200" dirty="0"/>
              <a:t> </a:t>
            </a:r>
            <a:r>
              <a:rPr lang="en-US" sz="3200" dirty="0" err="1"/>
              <a:t>khó</a:t>
            </a:r>
            <a:r>
              <a:rPr lang="en-US" sz="3200" dirty="0"/>
              <a:t> </a:t>
            </a:r>
            <a:r>
              <a:rPr lang="en-US" sz="3200" dirty="0" err="1"/>
              <a:t>khăn</a:t>
            </a:r>
            <a:r>
              <a:rPr lang="en-US" sz="3200" dirty="0"/>
              <a:t> </a:t>
            </a:r>
            <a:r>
              <a:rPr lang="en-US" sz="3200" dirty="0" err="1"/>
              <a:t>chúng</a:t>
            </a:r>
            <a:r>
              <a:rPr lang="en-US" sz="3200" dirty="0"/>
              <a:t> ta </a:t>
            </a:r>
            <a:r>
              <a:rPr lang="en-US" sz="3200" dirty="0" err="1"/>
              <a:t>cần</a:t>
            </a:r>
            <a:r>
              <a:rPr lang="en-US" sz="3200" dirty="0"/>
              <a:t> </a:t>
            </a:r>
            <a:r>
              <a:rPr lang="en-US" sz="3200" dirty="0" err="1"/>
              <a:t>làm</a:t>
            </a:r>
            <a:r>
              <a:rPr lang="en-US" sz="3200" dirty="0"/>
              <a:t> </a:t>
            </a:r>
            <a:r>
              <a:rPr lang="en-US" sz="3200" dirty="0" err="1"/>
              <a:t>gì</a:t>
            </a:r>
            <a:r>
              <a:rPr lang="en-US" sz="3200" dirty="0"/>
              <a:t>?</a:t>
            </a:r>
          </a:p>
        </p:txBody>
      </p:sp>
    </p:spTree>
    <p:extLst>
      <p:ext uri="{BB962C8B-B14F-4D97-AF65-F5344CB8AC3E}">
        <p14:creationId xmlns:p14="http://schemas.microsoft.com/office/powerpoint/2010/main" val="7165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xmlns="" id="{0A4FCDFA-7FE8-43EE-89E8-009440917F72}"/>
              </a:ext>
            </a:extLst>
          </p:cNvPr>
          <p:cNvSpPr txBox="1"/>
          <p:nvPr/>
        </p:nvSpPr>
        <p:spPr>
          <a:xfrm>
            <a:off x="1606856" y="528232"/>
            <a:ext cx="10034746" cy="646331"/>
          </a:xfrm>
          <a:prstGeom prst="rect">
            <a:avLst/>
          </a:prstGeom>
          <a:noFill/>
        </p:spPr>
        <p:txBody>
          <a:bodyPr wrap="square" rtlCol="0">
            <a:spAutoFit/>
          </a:bodyPr>
          <a:lstStyle/>
          <a:p>
            <a:pPr lvl="0">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图片 4">
            <a:extLst>
              <a:ext uri="{FF2B5EF4-FFF2-40B4-BE49-F238E27FC236}">
                <a16:creationId xmlns:a16="http://schemas.microsoft.com/office/drawing/2014/main" xmlns="" id="{986A168A-C010-40F3-94C0-7C6269988E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xmlns="" id="{531A222A-7371-4B0B-980D-D2C40D5A22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6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xmlns="" id="{CC6F8E4E-EC8C-4F65-89FA-8A567D3A15A4}"/>
              </a:ext>
            </a:extLst>
          </p:cNvPr>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8610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xmlns="" id="{D5C0AC1F-2E3E-434A-B4FC-577679D0C663}"/>
              </a:ext>
            </a:extLst>
          </p:cNvPr>
          <p:cNvSpPr txBox="1"/>
          <p:nvPr/>
        </p:nvSpPr>
        <p:spPr>
          <a:xfrm>
            <a:off x="243840" y="441617"/>
            <a:ext cx="11948160" cy="6444841"/>
          </a:xfrm>
          <a:prstGeom prst="rect">
            <a:avLst/>
          </a:prstGeom>
          <a:noFill/>
        </p:spPr>
        <p:txBody>
          <a:bodyPr wrap="square" rtlCol="0">
            <a:spAutoFit/>
          </a:bodyPr>
          <a:lstStyle/>
          <a:p>
            <a:pPr algn="ct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GIỜ HỌC </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400" dirty="0">
                <a:latin typeface="Arial-Rounded" panose="020B0500000000000000" pitchFamily="34" charset="0"/>
                <a:ea typeface="Arial-Rounded" panose="020B0500000000000000" pitchFamily="34" charset="0"/>
                <a:cs typeface="Arial-Rounded" panose="020B0500000000000000" pitchFamily="34" charset="0"/>
              </a:rPr>
              <a:t>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sang nay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nhắc</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“À…ờ…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nhẫn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to:”</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…ờ…à”.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…ờ…</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răng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400" dirty="0">
                <a:latin typeface="Arial-Rounded" panose="020B0500000000000000" pitchFamily="34" charset="0"/>
                <a:ea typeface="Arial-Rounded" panose="020B0500000000000000" pitchFamily="34" charset="0"/>
                <a:cs typeface="Arial-Rounded" panose="020B0500000000000000" pitchFamily="34" charset="0"/>
              </a:rPr>
              <a:t> rang”.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vỗ</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p>
          <a:p>
            <a:pPr>
              <a:lnSpc>
                <a:spcPct val="120000"/>
              </a:lnSpc>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i="1" dirty="0">
                <a:latin typeface="Arial-Rounded" panose="020B0500000000000000" pitchFamily="34" charset="0"/>
                <a:ea typeface="Arial-Rounded" panose="020B0500000000000000" pitchFamily="34" charset="0"/>
                <a:cs typeface="Arial-Rounded" panose="020B0500000000000000" pitchFamily="34" charset="0"/>
              </a:rPr>
              <a:t>Theo </a:t>
            </a:r>
            <a:r>
              <a:rPr lang="en-US" i="1" dirty="0" err="1">
                <a:latin typeface="Arial-Rounded" panose="020B0500000000000000" pitchFamily="34" charset="0"/>
                <a:ea typeface="Arial-Rounded" panose="020B0500000000000000" pitchFamily="34" charset="0"/>
                <a:cs typeface="Arial-Rounded" panose="020B0500000000000000" pitchFamily="34" charset="0"/>
              </a:rPr>
              <a:t>Tốt</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tô-chan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cô</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bé</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bên</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cửa</a:t>
            </a:r>
            <a:r>
              <a:rPr lang="en-US" i="1" dirty="0">
                <a:latin typeface="Arial-Rounded" panose="020B0500000000000000" pitchFamily="34" charset="0"/>
                <a:ea typeface="Arial-Rounded" panose="020B0500000000000000" pitchFamily="34" charset="0"/>
                <a:cs typeface="Arial-Rounded" panose="020B0500000000000000" pitchFamily="34" charset="0"/>
              </a:rPr>
              <a:t> </a:t>
            </a:r>
            <a:r>
              <a:rPr lang="en-US" i="1" dirty="0" err="1">
                <a:latin typeface="Arial-Rounded" panose="020B0500000000000000" pitchFamily="34" charset="0"/>
                <a:ea typeface="Arial-Rounded" panose="020B0500000000000000" pitchFamily="34" charset="0"/>
                <a:cs typeface="Arial-Rounded" panose="020B0500000000000000" pitchFamily="34" charset="0"/>
              </a:rPr>
              <a:t>sổ</a:t>
            </a:r>
            <a:r>
              <a:rPr lang="en-US" i="1" dirty="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4233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xmlns="" id="{CC6F8E4E-EC8C-4F65-89FA-8A567D3A15A4}"/>
              </a:ext>
            </a:extLst>
          </p:cNvPr>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THEO </a:t>
            </a:r>
          </a:p>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56237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5324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2878C1C-446C-46C8-9919-816EE7E04812}"/>
              </a:ext>
            </a:extLst>
          </p:cNvPr>
          <p:cNvPicPr>
            <a:picLocks noChangeAspect="1"/>
          </p:cNvPicPr>
          <p:nvPr/>
        </p:nvPicPr>
        <p:blipFill>
          <a:blip r:embed="rId2"/>
          <a:stretch>
            <a:fillRect/>
          </a:stretch>
        </p:blipFill>
        <p:spPr>
          <a:xfrm>
            <a:off x="126308" y="259596"/>
            <a:ext cx="1103657" cy="969065"/>
          </a:xfrm>
          <a:prstGeom prst="rect">
            <a:avLst/>
          </a:prstGeom>
        </p:spPr>
      </p:pic>
      <p:sp>
        <p:nvSpPr>
          <p:cNvPr id="3" name="TextBox 2">
            <a:extLst>
              <a:ext uri="{FF2B5EF4-FFF2-40B4-BE49-F238E27FC236}">
                <a16:creationId xmlns:a16="http://schemas.microsoft.com/office/drawing/2014/main" xmlns="" id="{83DA2C56-082C-4277-99DC-FF74ACB79DED}"/>
              </a:ext>
            </a:extLst>
          </p:cNvPr>
          <p:cNvSpPr txBox="1"/>
          <p:nvPr/>
        </p:nvSpPr>
        <p:spPr>
          <a:xfrm>
            <a:off x="1108045" y="482518"/>
            <a:ext cx="11480195" cy="1077218"/>
          </a:xfrm>
          <a:prstGeom prst="rect">
            <a:avLst/>
          </a:prstGeom>
          <a:noFill/>
        </p:spPr>
        <p:txBody>
          <a:bodyPr wrap="square" rtlCol="0">
            <a:spAutoFit/>
          </a:bodyPr>
          <a:lstStyle/>
          <a:p>
            <a:pPr marL="514350" indent="-514350">
              <a:buAutoNum type="arabicPeriod"/>
            </a:pP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dành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576CD321-DDE5-4271-A63A-27E48886CF9C}"/>
              </a:ext>
            </a:extLst>
          </p:cNvPr>
          <p:cNvSpPr/>
          <p:nvPr/>
        </p:nvSpPr>
        <p:spPr>
          <a:xfrm>
            <a:off x="1229965" y="1918582"/>
            <a:ext cx="5048915" cy="7315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dậy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xmlns="" id="{29C36C43-A4A1-4E85-9AC6-A6A7F8D99E5F}"/>
              </a:ext>
            </a:extLst>
          </p:cNvPr>
          <p:cNvSpPr/>
          <p:nvPr/>
        </p:nvSpPr>
        <p:spPr>
          <a:xfrm>
            <a:off x="7188804" y="1918582"/>
            <a:ext cx="4582052" cy="7315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ectangle: Rounded Corners 8">
            <a:extLst>
              <a:ext uri="{FF2B5EF4-FFF2-40B4-BE49-F238E27FC236}">
                <a16:creationId xmlns:a16="http://schemas.microsoft.com/office/drawing/2014/main" xmlns="" id="{7F5C5324-1F91-4620-B5EA-EE62C1A9AF6A}"/>
              </a:ext>
            </a:extLst>
          </p:cNvPr>
          <p:cNvSpPr/>
          <p:nvPr/>
        </p:nvSpPr>
        <p:spPr>
          <a:xfrm>
            <a:off x="2451402" y="3511163"/>
            <a:ext cx="8793479" cy="731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dành</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Quang</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2458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A504-DC34-4EFA-B044-79887A53322F}"/>
              </a:ext>
            </a:extLst>
          </p:cNvPr>
          <p:cNvPicPr>
            <a:picLocks noChangeAspect="1"/>
          </p:cNvPicPr>
          <p:nvPr/>
        </p:nvPicPr>
        <p:blipFill>
          <a:blip r:embed="rId2"/>
          <a:stretch>
            <a:fillRect/>
          </a:stretch>
        </p:blipFill>
        <p:spPr>
          <a:xfrm>
            <a:off x="431108" y="409160"/>
            <a:ext cx="1103657" cy="969065"/>
          </a:xfrm>
          <a:prstGeom prst="rect">
            <a:avLst/>
          </a:prstGeom>
        </p:spPr>
      </p:pic>
      <p:sp>
        <p:nvSpPr>
          <p:cNvPr id="3" name="TextBox 2">
            <a:extLst>
              <a:ext uri="{FF2B5EF4-FFF2-40B4-BE49-F238E27FC236}">
                <a16:creationId xmlns:a16="http://schemas.microsoft.com/office/drawing/2014/main" xmlns="" id="{CFE18812-5647-4AD8-AFD9-81A800E5EA8E}"/>
              </a:ext>
            </a:extLst>
          </p:cNvPr>
          <p:cNvSpPr txBox="1"/>
          <p:nvPr/>
        </p:nvSpPr>
        <p:spPr>
          <a:xfrm>
            <a:off x="1534764" y="409160"/>
            <a:ext cx="10657235" cy="2215991"/>
          </a:xfrm>
          <a:prstGeom prst="rect">
            <a:avLst/>
          </a:prstGeom>
          <a:noFill/>
        </p:spPr>
        <p:txBody>
          <a:bodyPr wrap="square" rtlCol="0">
            <a:spAutoFit/>
          </a:bodyPr>
          <a:lstStyle/>
          <a:p>
            <a:pPr lvl="0">
              <a:lnSpc>
                <a:spcPct val="150000"/>
              </a:lnSpc>
            </a:pPr>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vai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khen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a:t>
            </a:r>
          </a:p>
          <a:p>
            <a:pPr>
              <a:lnSpc>
                <a:spcPct val="150000"/>
              </a:lnSpc>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4429953B-E585-41C2-A20C-5C25E8ACA96E}"/>
              </a:ext>
            </a:extLst>
          </p:cNvPr>
          <p:cNvSpPr txBox="1"/>
          <p:nvPr/>
        </p:nvSpPr>
        <p:spPr>
          <a:xfrm>
            <a:off x="708838" y="2625151"/>
            <a:ext cx="10781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giỏi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030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3142170" y="1376077"/>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6" name="Rectangle 5"/>
          <p:cNvSpPr/>
          <p:nvPr/>
        </p:nvSpPr>
        <p:spPr>
          <a:xfrm>
            <a:off x="5077579" y="3031953"/>
            <a:ext cx="1688283" cy="830997"/>
          </a:xfrm>
          <a:prstGeom prst="rect">
            <a:avLst/>
          </a:prstGeom>
        </p:spPr>
        <p:txBody>
          <a:bodyPr wrap="none">
            <a:spAutoFit/>
          </a:bodyPr>
          <a:lstStyle/>
          <a:p>
            <a:pPr algn="r" fontAlgn="base">
              <a:spcBef>
                <a:spcPct val="0"/>
              </a:spcBef>
              <a:spcAft>
                <a:spcPct val="0"/>
              </a:spcAft>
            </a:pPr>
            <a:r>
              <a:rPr lang="en-US" altLang="zh-CN" sz="4800" b="1" dirty="0">
                <a:solidFill>
                  <a:schemeClr val="accent6">
                    <a:lumMod val="50000"/>
                  </a:schemeClr>
                </a:solidFill>
                <a:latin typeface="Times New Roman" pitchFamily="18" charset="0"/>
                <a:ea typeface="Arial-Rounded" panose="020B0500000000000000" pitchFamily="34" charset="0"/>
                <a:cs typeface="Times New Roman" pitchFamily="18" charset="0"/>
              </a:rPr>
              <a:t>VIẾT</a:t>
            </a:r>
          </a:p>
        </p:txBody>
      </p:sp>
    </p:spTree>
    <p:extLst>
      <p:ext uri="{BB962C8B-B14F-4D97-AF65-F5344CB8AC3E}">
        <p14:creationId xmlns:p14="http://schemas.microsoft.com/office/powerpoint/2010/main" val="14574168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3772" y="391346"/>
            <a:ext cx="8613961" cy="646331"/>
          </a:xfrm>
          <a:prstGeom prst="rect">
            <a:avLst/>
          </a:prstGeom>
        </p:spPr>
        <p:txBody>
          <a:bodyPr wrap="none">
            <a:spAutoFit/>
          </a:bodyPr>
          <a:lstStyle/>
          <a:p>
            <a:pPr algn="r" fontAlgn="base">
              <a:spcBef>
                <a:spcPct val="0"/>
              </a:spcBef>
              <a:spcAft>
                <a:spcPct val="0"/>
              </a:spcAft>
            </a:pP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Thứ </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n</a:t>
            </a:r>
            <a:r>
              <a:rPr lang="vi-VN"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ă</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m </a:t>
            </a:r>
            <a:r>
              <a:rPr lang="en-US" altLang="zh-CN" sz="3600" b="1">
                <a:solidFill>
                  <a:schemeClr val="accent6">
                    <a:lumMod val="50000"/>
                  </a:schemeClr>
                </a:solidFill>
                <a:latin typeface="HP001 4 hàng" pitchFamily="34" charset="0"/>
                <a:ea typeface="Arial-Rounded" panose="020B0500000000000000" pitchFamily="34" charset="0"/>
                <a:cs typeface="Times New Roman" pitchFamily="18" charset="0"/>
              </a:rPr>
              <a:t>ngày </a:t>
            </a:r>
            <a:r>
              <a:rPr lang="en-US" altLang="zh-CN" sz="3600" b="1" smtClean="0">
                <a:solidFill>
                  <a:schemeClr val="accent6">
                    <a:lumMod val="50000"/>
                  </a:schemeClr>
                </a:solidFill>
                <a:latin typeface="HP001 4 hàng" pitchFamily="34" charset="0"/>
                <a:ea typeface="Arial-Rounded" panose="020B0500000000000000" pitchFamily="34" charset="0"/>
                <a:cs typeface="Times New Roman" pitchFamily="18" charset="0"/>
              </a:rPr>
              <a:t>22 tháng </a:t>
            </a: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9 n</a:t>
            </a:r>
            <a:r>
              <a:rPr lang="vi-VN"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ă</a:t>
            </a: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m </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2022</a:t>
            </a:r>
            <a:endPar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endParaRPr>
          </a:p>
        </p:txBody>
      </p:sp>
      <p:sp>
        <p:nvSpPr>
          <p:cNvPr id="3" name="TextBox 2">
            <a:extLst>
              <a:ext uri="{FF2B5EF4-FFF2-40B4-BE49-F238E27FC236}">
                <a16:creationId xmlns:a16="http://schemas.microsoft.com/office/drawing/2014/main" xmlns="" id="{B7C00270-6BED-4D33-914C-FB5B35A93EF1}"/>
              </a:ext>
            </a:extLst>
          </p:cNvPr>
          <p:cNvSpPr txBox="1"/>
          <p:nvPr/>
        </p:nvSpPr>
        <p:spPr>
          <a:xfrm>
            <a:off x="1463078" y="1352471"/>
            <a:ext cx="10119322" cy="584775"/>
          </a:xfrm>
          <a:prstGeom prst="rect">
            <a:avLst/>
          </a:prstGeom>
          <a:noFill/>
        </p:spPr>
        <p:txBody>
          <a:bodyPr wrap="square" rtlCol="0">
            <a:spAutoFit/>
          </a:bodyPr>
          <a:lstStyle/>
          <a:p>
            <a:r>
              <a:rPr lang="en-US" sz="3200" b="1" u="sng" dirty="0" smtClean="0">
                <a:solidFill>
                  <a:srgbClr val="7030A0"/>
                </a:solidFill>
                <a:latin typeface="HP001 4 hàng" pitchFamily="34" charset="0"/>
                <a:ea typeface="Arial-Rounded" panose="020B0500000000000000" pitchFamily="34" charset="0"/>
                <a:cs typeface="Times New Roman" panose="02020603050405020304" pitchFamily="18" charset="0"/>
              </a:rPr>
              <a:t>Viết </a:t>
            </a:r>
            <a:r>
              <a:rPr lang="en-US" sz="3200" b="1" dirty="0" smtClean="0">
                <a:solidFill>
                  <a:srgbClr val="7030A0"/>
                </a:solidFill>
                <a:latin typeface="HP001 4 hàng" pitchFamily="34" charset="0"/>
                <a:ea typeface="Arial-Rounded" panose="020B0500000000000000" pitchFamily="34" charset="0"/>
                <a:cs typeface="Times New Roman" panose="02020603050405020304" pitchFamily="18" charset="0"/>
              </a:rPr>
              <a:t>( </a:t>
            </a:r>
            <a:r>
              <a:rPr lang="en-US" sz="3200" b="1" dirty="0">
                <a:latin typeface="HP001 4 hàng" pitchFamily="34" charset="0"/>
                <a:ea typeface="Arial-Rounded" panose="020B0500000000000000" pitchFamily="34" charset="0"/>
                <a:cs typeface="Times New Roman" panose="02020603050405020304" pitchFamily="18" charset="0"/>
              </a:rPr>
              <a:t>Nghe </a:t>
            </a:r>
            <a:r>
              <a:rPr lang="en-US" sz="3200" b="1" dirty="0" smtClean="0">
                <a:latin typeface="HP001 4 hàng" pitchFamily="34" charset="0"/>
                <a:ea typeface="Arial-Rounded" panose="020B0500000000000000" pitchFamily="34" charset="0"/>
                <a:cs typeface="Times New Roman" panose="02020603050405020304" pitchFamily="18" charset="0"/>
              </a:rPr>
              <a:t>viết):     Một </a:t>
            </a:r>
            <a:r>
              <a:rPr lang="en-US" sz="3200" b="1" dirty="0">
                <a:latin typeface="HP001 4 hàng" pitchFamily="34" charset="0"/>
                <a:ea typeface="Arial-Rounded" panose="020B0500000000000000" pitchFamily="34" charset="0"/>
                <a:cs typeface="Times New Roman" panose="02020603050405020304" pitchFamily="18" charset="0"/>
              </a:rPr>
              <a:t>giờ học</a:t>
            </a:r>
          </a:p>
        </p:txBody>
      </p:sp>
      <p:cxnSp>
        <p:nvCxnSpPr>
          <p:cNvPr id="5" name="Straight Connector 4"/>
          <p:cNvCxnSpPr/>
          <p:nvPr/>
        </p:nvCxnSpPr>
        <p:spPr>
          <a:xfrm flipH="1">
            <a:off x="1108953" y="0"/>
            <a:ext cx="17509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789889" y="1937246"/>
            <a:ext cx="175098" cy="49207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2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3F4B98E-F897-4769-805E-D56275A13D8B}"/>
              </a:ext>
            </a:extLst>
          </p:cNvPr>
          <p:cNvPicPr>
            <a:picLocks noChangeAspect="1"/>
          </p:cNvPicPr>
          <p:nvPr/>
        </p:nvPicPr>
        <p:blipFill>
          <a:blip r:embed="rId2"/>
          <a:stretch>
            <a:fillRect/>
          </a:stretch>
        </p:blipFill>
        <p:spPr>
          <a:xfrm>
            <a:off x="336643" y="486691"/>
            <a:ext cx="1126435" cy="644353"/>
          </a:xfrm>
          <a:prstGeom prst="rect">
            <a:avLst/>
          </a:prstGeom>
        </p:spPr>
      </p:pic>
      <p:sp>
        <p:nvSpPr>
          <p:cNvPr id="3" name="TextBox 2">
            <a:extLst>
              <a:ext uri="{FF2B5EF4-FFF2-40B4-BE49-F238E27FC236}">
                <a16:creationId xmlns:a16="http://schemas.microsoft.com/office/drawing/2014/main" xmlns="" id="{B7C00270-6BED-4D33-914C-FB5B35A93EF1}"/>
              </a:ext>
            </a:extLst>
          </p:cNvPr>
          <p:cNvSpPr txBox="1"/>
          <p:nvPr/>
        </p:nvSpPr>
        <p:spPr>
          <a:xfrm>
            <a:off x="1463078" y="1352471"/>
            <a:ext cx="10119322" cy="584775"/>
          </a:xfrm>
          <a:prstGeom prst="rect">
            <a:avLst/>
          </a:prstGeom>
          <a:noFill/>
        </p:spPr>
        <p:txBody>
          <a:bodyPr wrap="square" rtlCol="0">
            <a:spAutoFit/>
          </a:bodyPr>
          <a:lstStyle/>
          <a:p>
            <a:r>
              <a:rPr lang="en-US" sz="3200" b="1" u="sng" dirty="0" smtClean="0">
                <a:solidFill>
                  <a:srgbClr val="7030A0"/>
                </a:solidFill>
                <a:latin typeface="HP001 4 hàng" pitchFamily="34" charset="0"/>
                <a:ea typeface="Arial-Rounded" panose="020B0500000000000000" pitchFamily="34" charset="0"/>
                <a:cs typeface="Times New Roman" panose="02020603050405020304" pitchFamily="18" charset="0"/>
              </a:rPr>
              <a:t>Viết </a:t>
            </a:r>
            <a:r>
              <a:rPr lang="en-US" sz="3200" b="1" dirty="0" smtClean="0">
                <a:solidFill>
                  <a:srgbClr val="7030A0"/>
                </a:solidFill>
                <a:latin typeface="HP001 4 hàng" pitchFamily="34" charset="0"/>
                <a:ea typeface="Arial-Rounded" panose="020B0500000000000000" pitchFamily="34" charset="0"/>
                <a:cs typeface="Times New Roman" panose="02020603050405020304" pitchFamily="18" charset="0"/>
              </a:rPr>
              <a:t>( </a:t>
            </a:r>
            <a:r>
              <a:rPr lang="en-US" sz="3200" b="1" dirty="0">
                <a:latin typeface="HP001 4 hàng" pitchFamily="34" charset="0"/>
                <a:ea typeface="Arial-Rounded" panose="020B0500000000000000" pitchFamily="34" charset="0"/>
                <a:cs typeface="Times New Roman" panose="02020603050405020304" pitchFamily="18" charset="0"/>
              </a:rPr>
              <a:t>Nghe </a:t>
            </a:r>
            <a:r>
              <a:rPr lang="en-US" sz="3200" b="1" dirty="0" smtClean="0">
                <a:latin typeface="HP001 4 hàng" pitchFamily="34" charset="0"/>
                <a:ea typeface="Arial-Rounded" panose="020B0500000000000000" pitchFamily="34" charset="0"/>
                <a:cs typeface="Times New Roman" panose="02020603050405020304" pitchFamily="18" charset="0"/>
              </a:rPr>
              <a:t>viết):     Một </a:t>
            </a:r>
            <a:r>
              <a:rPr lang="en-US" sz="3200" b="1" dirty="0">
                <a:latin typeface="HP001 4 hàng" pitchFamily="34" charset="0"/>
                <a:ea typeface="Arial-Rounded" panose="020B0500000000000000" pitchFamily="34" charset="0"/>
                <a:cs typeface="Times New Roman" panose="02020603050405020304" pitchFamily="18" charset="0"/>
              </a:rPr>
              <a:t>giờ học</a:t>
            </a:r>
          </a:p>
        </p:txBody>
      </p:sp>
      <p:sp>
        <p:nvSpPr>
          <p:cNvPr id="4" name="Rectangle 3">
            <a:extLst>
              <a:ext uri="{FF2B5EF4-FFF2-40B4-BE49-F238E27FC236}">
                <a16:creationId xmlns:a16="http://schemas.microsoft.com/office/drawing/2014/main" xmlns="" id="{86831AC8-187F-453E-A012-6B29B7883CB1}"/>
              </a:ext>
            </a:extLst>
          </p:cNvPr>
          <p:cNvSpPr/>
          <p:nvPr/>
        </p:nvSpPr>
        <p:spPr>
          <a:xfrm>
            <a:off x="609599" y="2097118"/>
            <a:ext cx="10972801" cy="3785652"/>
          </a:xfrm>
          <a:prstGeom prst="rect">
            <a:avLst/>
          </a:prstGeom>
        </p:spPr>
        <p:txBody>
          <a:bodyPr wrap="square">
            <a:spAutoFit/>
          </a:bodyPr>
          <a:lstStyle/>
          <a:p>
            <a:pPr algn="just">
              <a:lnSpc>
                <a:spcPct val="150000"/>
              </a:lnSpc>
            </a:pP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Một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giờ</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học</a:t>
            </a:r>
            <a:endParaRPr lang="en-US" sz="3200" b="1" dirty="0">
              <a:latin typeface="HP001 4 hàng" panose="020B0603050302020204" pitchFamily="34" charset="0"/>
              <a:ea typeface="Arial-Rounded" panose="020B0500000000000000" pitchFamily="34" charset="0"/>
              <a:cs typeface="Arial-Rounded" panose="020B0500000000000000" pitchFamily="34" charset="0"/>
            </a:endParaRPr>
          </a:p>
          <a:p>
            <a:pPr algn="just">
              <a:lnSpc>
                <a:spcPct val="150000"/>
              </a:lnSpc>
            </a:pP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Đúng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nói</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trước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cả</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lớp</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thì</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chẳng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dễ</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chút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nào</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Lúc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đầu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Quang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còn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ngượng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nghịu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Nhưng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nhờ</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thầy</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giáo</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các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bạn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động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viên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Quang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đã</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tự</a:t>
            </a:r>
            <a:r>
              <a:rPr lang="en-US" sz="3200" b="1" dirty="0">
                <a:latin typeface="HP001 4 hàng" panose="020B0603050302020204" pitchFamily="34" charset="0"/>
                <a:ea typeface="Arial-Rounded" panose="020B0500000000000000" pitchFamily="34" charset="0"/>
                <a:cs typeface="Arial-Rounded" panose="020B0500000000000000" pitchFamily="34" charset="0"/>
              </a:rPr>
              <a:t> tin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hơn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nói</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một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cách</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lưu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loát</a:t>
            </a:r>
            <a:r>
              <a:rPr lang="en-US" sz="3200" b="1" dirty="0">
                <a:latin typeface="HP001 4 hàng" panose="020B0603050302020204" pitchFamily="34" charset="0"/>
                <a:ea typeface="Arial-Rounded" panose="020B0500000000000000" pitchFamily="34" charset="0"/>
                <a:cs typeface="Arial-Rounded" panose="020B0500000000000000" pitchFamily="34" charset="0"/>
              </a:rPr>
              <a:t>.</a:t>
            </a:r>
            <a:endParaRPr lang="en-US" sz="3200" b="1" dirty="0">
              <a:latin typeface="HP001 4 hàng" panose="020B0603050302020204" pitchFamily="34" charset="0"/>
            </a:endParaRPr>
          </a:p>
        </p:txBody>
      </p:sp>
      <p:sp>
        <p:nvSpPr>
          <p:cNvPr id="5" name="Rectangle 4"/>
          <p:cNvSpPr/>
          <p:nvPr/>
        </p:nvSpPr>
        <p:spPr>
          <a:xfrm>
            <a:off x="2897053" y="391346"/>
            <a:ext cx="8570680" cy="646331"/>
          </a:xfrm>
          <a:prstGeom prst="rect">
            <a:avLst/>
          </a:prstGeom>
        </p:spPr>
        <p:txBody>
          <a:bodyPr wrap="none">
            <a:spAutoFit/>
          </a:bodyPr>
          <a:lstStyle/>
          <a:p>
            <a:pPr algn="r" fontAlgn="base">
              <a:spcBef>
                <a:spcPct val="0"/>
              </a:spcBef>
              <a:spcAft>
                <a:spcPct val="0"/>
              </a:spcAft>
            </a:pP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Thứ </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n</a:t>
            </a:r>
            <a:r>
              <a:rPr lang="vi-VN"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ă</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m </a:t>
            </a: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ngày </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22 </a:t>
            </a: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tháng 9 n</a:t>
            </a:r>
            <a:r>
              <a:rPr lang="vi-VN"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ă</a:t>
            </a:r>
            <a:r>
              <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rPr>
              <a:t>m </a:t>
            </a:r>
            <a:r>
              <a:rPr lang="en-US" altLang="zh-CN" sz="3600" b="1" dirty="0" smtClean="0">
                <a:solidFill>
                  <a:schemeClr val="accent6">
                    <a:lumMod val="50000"/>
                  </a:schemeClr>
                </a:solidFill>
                <a:latin typeface="HP001 4 hàng" pitchFamily="34" charset="0"/>
                <a:ea typeface="Arial-Rounded" panose="020B0500000000000000" pitchFamily="34" charset="0"/>
                <a:cs typeface="Times New Roman" pitchFamily="18" charset="0"/>
              </a:rPr>
              <a:t>2022</a:t>
            </a:r>
            <a:endParaRPr lang="en-US" altLang="zh-CN" sz="3600" b="1" dirty="0">
              <a:solidFill>
                <a:schemeClr val="accent6">
                  <a:lumMod val="50000"/>
                </a:schemeClr>
              </a:solidFill>
              <a:latin typeface="HP001 4 hàng" pitchFamily="34"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26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612DD7-74E7-4583-B018-6052BF6D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extLst>
      <p:ext uri="{BB962C8B-B14F-4D97-AF65-F5344CB8AC3E}">
        <p14:creationId xmlns:p14="http://schemas.microsoft.com/office/powerpoint/2010/main" val="1853112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831AC8-187F-453E-A012-6B29B7883CB1}"/>
              </a:ext>
            </a:extLst>
          </p:cNvPr>
          <p:cNvSpPr/>
          <p:nvPr/>
        </p:nvSpPr>
        <p:spPr>
          <a:xfrm>
            <a:off x="624839" y="984598"/>
            <a:ext cx="10972801" cy="3785652"/>
          </a:xfrm>
          <a:prstGeom prst="rect">
            <a:avLst/>
          </a:prstGeom>
        </p:spPr>
        <p:txBody>
          <a:bodyPr wrap="square">
            <a:spAutoFit/>
          </a:bodyPr>
          <a:lstStyle/>
          <a:p>
            <a:pPr algn="just">
              <a:lnSpc>
                <a:spcPct val="150000"/>
              </a:lnSpc>
            </a:pP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Một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giờ</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học</a:t>
            </a:r>
            <a:endParaRPr lang="en-US" sz="3200" b="1" dirty="0">
              <a:latin typeface="HP001 4 hàng" panose="020B0603050302020204" pitchFamily="34" charset="0"/>
              <a:ea typeface="Arial-Rounded" panose="020B0500000000000000" pitchFamily="34" charset="0"/>
              <a:cs typeface="Arial-Rounded" panose="020B0500000000000000" pitchFamily="34" charset="0"/>
            </a:endParaRPr>
          </a:p>
          <a:p>
            <a:pPr algn="just">
              <a:lnSpc>
                <a:spcPct val="150000"/>
              </a:lnSpc>
            </a:pP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Đúng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nói</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trước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cả</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lớp</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thì</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chẳng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dễ</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chút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nào</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Lúc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đầu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Quang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còn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ngượng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nghịu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Nhưng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nhờ</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thầy</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giáo</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các</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bạn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động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viên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Quang</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đã</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tự</a:t>
            </a:r>
            <a:r>
              <a:rPr lang="en-US" sz="3200" b="1" dirty="0">
                <a:latin typeface="HP001 4 hàng" panose="020B0603050302020204" pitchFamily="34" charset="0"/>
                <a:ea typeface="Arial-Rounded" panose="020B0500000000000000" pitchFamily="34" charset="0"/>
                <a:cs typeface="Arial-Rounded" panose="020B0500000000000000" pitchFamily="34" charset="0"/>
              </a:rPr>
              <a:t> tin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hơn</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nói</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một</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cách</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lưu</a:t>
            </a:r>
            <a:r>
              <a:rPr lang="en-US" sz="3200" b="1" dirty="0">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latin typeface="HP001 4 hàng" panose="020B0603050302020204" pitchFamily="34" charset="0"/>
                <a:ea typeface="Arial-Rounded" panose="020B0500000000000000" pitchFamily="34" charset="0"/>
                <a:cs typeface="Arial-Rounded" panose="020B0500000000000000" pitchFamily="34" charset="0"/>
              </a:rPr>
              <a:t>loát</a:t>
            </a:r>
            <a:r>
              <a:rPr lang="en-US" sz="3200" b="1" dirty="0">
                <a:latin typeface="HP001 4 hàng" panose="020B0603050302020204" pitchFamily="34" charset="0"/>
                <a:ea typeface="Arial-Rounded" panose="020B0500000000000000" pitchFamily="34" charset="0"/>
                <a:cs typeface="Arial-Rounded" panose="020B0500000000000000" pitchFamily="34" charset="0"/>
              </a:rPr>
              <a:t>.</a:t>
            </a:r>
            <a:endParaRPr lang="en-US" sz="3200" b="1" dirty="0">
              <a:latin typeface="HP001 4 hàng" panose="020B0603050302020204" pitchFamily="34" charset="0"/>
            </a:endParaRPr>
          </a:p>
        </p:txBody>
      </p:sp>
    </p:spTree>
    <p:extLst>
      <p:ext uri="{BB962C8B-B14F-4D97-AF65-F5344CB8AC3E}">
        <p14:creationId xmlns:p14="http://schemas.microsoft.com/office/powerpoint/2010/main" val="402004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able&#10;&#10;Description automatically generated">
            <a:extLst>
              <a:ext uri="{FF2B5EF4-FFF2-40B4-BE49-F238E27FC236}">
                <a16:creationId xmlns:a16="http://schemas.microsoft.com/office/drawing/2014/main" xmlns="" id="{C731668C-217D-4C4B-8E39-CAF64654DB3A}"/>
              </a:ext>
            </a:extLst>
          </p:cNvPr>
          <p:cNvPicPr>
            <a:picLocks noGrp="1" noChangeAspect="1"/>
          </p:cNvPicPr>
          <p:nvPr>
            <p:ph type="pic" sz="quarter" idx="13"/>
          </p:nvPr>
        </p:nvPicPr>
        <p:blipFill rotWithShape="1">
          <a:blip r:embed="rId2"/>
          <a:stretch/>
        </p:blipFill>
        <p:spPr>
          <a:xfrm>
            <a:off x="643467" y="1370668"/>
            <a:ext cx="10905066" cy="4116662"/>
          </a:xfrm>
          <a:prstGeom prst="rect">
            <a:avLst/>
          </a:prstGeom>
        </p:spPr>
      </p:pic>
      <p:sp>
        <p:nvSpPr>
          <p:cNvPr id="8" name="TextBox 7">
            <a:extLst>
              <a:ext uri="{FF2B5EF4-FFF2-40B4-BE49-F238E27FC236}">
                <a16:creationId xmlns:a16="http://schemas.microsoft.com/office/drawing/2014/main" xmlns="" id="{452BDCBD-BBA5-464E-90B2-2858740A814C}"/>
              </a:ext>
            </a:extLst>
          </p:cNvPr>
          <p:cNvSpPr txBox="1"/>
          <p:nvPr/>
        </p:nvSpPr>
        <p:spPr>
          <a:xfrm>
            <a:off x="3455580" y="4742120"/>
            <a:ext cx="574159"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t</a:t>
            </a:r>
          </a:p>
        </p:txBody>
      </p:sp>
      <p:sp>
        <p:nvSpPr>
          <p:cNvPr id="9" name="TextBox 8">
            <a:extLst>
              <a:ext uri="{FF2B5EF4-FFF2-40B4-BE49-F238E27FC236}">
                <a16:creationId xmlns:a16="http://schemas.microsoft.com/office/drawing/2014/main" xmlns="" id="{017D9699-7492-4F12-B258-3C6A488E7FA1}"/>
              </a:ext>
            </a:extLst>
          </p:cNvPr>
          <p:cNvSpPr txBox="1"/>
          <p:nvPr/>
        </p:nvSpPr>
        <p:spPr>
          <a:xfrm>
            <a:off x="8676166" y="2594344"/>
            <a:ext cx="574159"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u</a:t>
            </a:r>
          </a:p>
        </p:txBody>
      </p:sp>
      <p:sp>
        <p:nvSpPr>
          <p:cNvPr id="10" name="TextBox 9">
            <a:extLst>
              <a:ext uri="{FF2B5EF4-FFF2-40B4-BE49-F238E27FC236}">
                <a16:creationId xmlns:a16="http://schemas.microsoft.com/office/drawing/2014/main" xmlns="" id="{FA26BD10-722C-4C63-AECE-B1DE0F4339E3}"/>
              </a:ext>
            </a:extLst>
          </p:cNvPr>
          <p:cNvSpPr txBox="1"/>
          <p:nvPr/>
        </p:nvSpPr>
        <p:spPr>
          <a:xfrm>
            <a:off x="8676165" y="3717671"/>
            <a:ext cx="574159"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v</a:t>
            </a:r>
          </a:p>
        </p:txBody>
      </p:sp>
      <p:sp>
        <p:nvSpPr>
          <p:cNvPr id="11" name="TextBox 10">
            <a:extLst>
              <a:ext uri="{FF2B5EF4-FFF2-40B4-BE49-F238E27FC236}">
                <a16:creationId xmlns:a16="http://schemas.microsoft.com/office/drawing/2014/main" xmlns="" id="{EEBE3F69-688E-4A06-9686-444AC013BA5E}"/>
              </a:ext>
            </a:extLst>
          </p:cNvPr>
          <p:cNvSpPr txBox="1"/>
          <p:nvPr/>
        </p:nvSpPr>
        <p:spPr>
          <a:xfrm>
            <a:off x="8676164" y="4742119"/>
            <a:ext cx="574159"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y</a:t>
            </a:r>
          </a:p>
        </p:txBody>
      </p:sp>
    </p:spTree>
    <p:extLst>
      <p:ext uri="{BB962C8B-B14F-4D97-AF65-F5344CB8AC3E}">
        <p14:creationId xmlns:p14="http://schemas.microsoft.com/office/powerpoint/2010/main" val="19548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05786-9A62-4CFC-8D22-DC3FE782B1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3DA1618-573E-4A06-8C95-0590FA145260}"/>
              </a:ext>
            </a:extLst>
          </p:cNvPr>
          <p:cNvSpPr>
            <a:spLocks noGrp="1"/>
          </p:cNvSpPr>
          <p:nvPr>
            <p:ph idx="1"/>
          </p:nvPr>
        </p:nvSpPr>
        <p:spPr/>
        <p:txBody>
          <a:bodyPr/>
          <a:lstStyle/>
          <a:p>
            <a:endParaRPr lang="en-US" dirty="0"/>
          </a:p>
        </p:txBody>
      </p:sp>
      <p:sp>
        <p:nvSpPr>
          <p:cNvPr id="4" name="Picture Placeholder 3">
            <a:extLst>
              <a:ext uri="{FF2B5EF4-FFF2-40B4-BE49-F238E27FC236}">
                <a16:creationId xmlns:a16="http://schemas.microsoft.com/office/drawing/2014/main" xmlns="" id="{FFFB4D41-A4B2-4D50-B71C-1CDBBFADE768}"/>
              </a:ext>
            </a:extLst>
          </p:cNvPr>
          <p:cNvSpPr>
            <a:spLocks noGrp="1"/>
          </p:cNvSpPr>
          <p:nvPr>
            <p:ph type="pic" sz="quarter" idx="13"/>
          </p:nvPr>
        </p:nvSpPr>
        <p:spPr/>
      </p:sp>
      <p:pic>
        <p:nvPicPr>
          <p:cNvPr id="7" name="Picture 6">
            <a:extLst>
              <a:ext uri="{FF2B5EF4-FFF2-40B4-BE49-F238E27FC236}">
                <a16:creationId xmlns:a16="http://schemas.microsoft.com/office/drawing/2014/main" xmlns="" id="{B5690CD2-0E7D-460E-AEBF-3CC74F238E44}"/>
              </a:ext>
            </a:extLst>
          </p:cNvPr>
          <p:cNvPicPr>
            <a:picLocks noChangeAspect="1"/>
          </p:cNvPicPr>
          <p:nvPr/>
        </p:nvPicPr>
        <p:blipFill>
          <a:blip r:embed="rId2"/>
          <a:stretch>
            <a:fillRect/>
          </a:stretch>
        </p:blipFill>
        <p:spPr>
          <a:xfrm>
            <a:off x="838200" y="365125"/>
            <a:ext cx="9921949" cy="3960333"/>
          </a:xfrm>
          <a:prstGeom prst="rect">
            <a:avLst/>
          </a:prstGeom>
        </p:spPr>
      </p:pic>
      <p:sp>
        <p:nvSpPr>
          <p:cNvPr id="8" name="Oval 7">
            <a:extLst>
              <a:ext uri="{FF2B5EF4-FFF2-40B4-BE49-F238E27FC236}">
                <a16:creationId xmlns:a16="http://schemas.microsoft.com/office/drawing/2014/main" xmlns="" id="{8E8B3800-C2F3-4229-A43F-15B70F1ABC61}"/>
              </a:ext>
            </a:extLst>
          </p:cNvPr>
          <p:cNvSpPr/>
          <p:nvPr/>
        </p:nvSpPr>
        <p:spPr>
          <a:xfrm>
            <a:off x="5901070" y="4167963"/>
            <a:ext cx="914400" cy="5209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xmlns="" id="{BD8AF3B2-56B6-4397-B084-0E94AA3EAE3F}"/>
              </a:ext>
            </a:extLst>
          </p:cNvPr>
          <p:cNvSpPr/>
          <p:nvPr/>
        </p:nvSpPr>
        <p:spPr>
          <a:xfrm>
            <a:off x="1828800" y="4189118"/>
            <a:ext cx="914400" cy="5209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0" name="Oval 9">
            <a:extLst>
              <a:ext uri="{FF2B5EF4-FFF2-40B4-BE49-F238E27FC236}">
                <a16:creationId xmlns:a16="http://schemas.microsoft.com/office/drawing/2014/main" xmlns="" id="{90EDD0F0-95D0-42A7-B604-87B25EAF5871}"/>
              </a:ext>
            </a:extLst>
          </p:cNvPr>
          <p:cNvSpPr/>
          <p:nvPr/>
        </p:nvSpPr>
        <p:spPr>
          <a:xfrm>
            <a:off x="7517219" y="4199897"/>
            <a:ext cx="914400" cy="5209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1" name="Oval 10">
            <a:extLst>
              <a:ext uri="{FF2B5EF4-FFF2-40B4-BE49-F238E27FC236}">
                <a16:creationId xmlns:a16="http://schemas.microsoft.com/office/drawing/2014/main" xmlns="" id="{D2EEDC52-39C9-4AFD-801B-69A0AC3E1206}"/>
              </a:ext>
            </a:extLst>
          </p:cNvPr>
          <p:cNvSpPr/>
          <p:nvPr/>
        </p:nvSpPr>
        <p:spPr>
          <a:xfrm>
            <a:off x="9379357" y="4189118"/>
            <a:ext cx="914400" cy="5209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2" name="Oval 11">
            <a:extLst>
              <a:ext uri="{FF2B5EF4-FFF2-40B4-BE49-F238E27FC236}">
                <a16:creationId xmlns:a16="http://schemas.microsoft.com/office/drawing/2014/main" xmlns="" id="{92DF07C8-9A15-4395-A216-152F253883FB}"/>
              </a:ext>
            </a:extLst>
          </p:cNvPr>
          <p:cNvSpPr/>
          <p:nvPr/>
        </p:nvSpPr>
        <p:spPr>
          <a:xfrm>
            <a:off x="4012019" y="4199897"/>
            <a:ext cx="914400" cy="5209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13" name="Rectangle: Rounded Corners 12">
            <a:extLst>
              <a:ext uri="{FF2B5EF4-FFF2-40B4-BE49-F238E27FC236}">
                <a16:creationId xmlns:a16="http://schemas.microsoft.com/office/drawing/2014/main" xmlns="" id="{CB57301B-7BD8-4A5B-96A2-AC5BC170BAAA}"/>
              </a:ext>
            </a:extLst>
          </p:cNvPr>
          <p:cNvSpPr/>
          <p:nvPr/>
        </p:nvSpPr>
        <p:spPr>
          <a:xfrm>
            <a:off x="2530550" y="5167313"/>
            <a:ext cx="7931888" cy="691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Quân</a:t>
            </a:r>
            <a:r>
              <a:rPr lang="en-US" sz="3600" dirty="0">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3600" dirty="0">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Vân</a:t>
            </a:r>
            <a:r>
              <a:rPr lang="en-US" sz="3600" dirty="0">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2477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2146231725"/>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657" y="4391731"/>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657" y="3764023"/>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7674" y="4340180"/>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7674" y="3711499"/>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8073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971127" y="-2818257"/>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3631483" y="1839320"/>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xmlns=""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
        <p:nvSpPr>
          <p:cNvPr id="18" name="TextBox 17">
            <a:extLst>
              <a:ext uri="{FF2B5EF4-FFF2-40B4-BE49-F238E27FC236}">
                <a16:creationId xmlns:a16="http://schemas.microsoft.com/office/drawing/2014/main" xmlns="" id="{C427ADA6-213D-424A-8265-DDE2F08EB70B}"/>
              </a:ext>
            </a:extLst>
          </p:cNvPr>
          <p:cNvSpPr txBox="1"/>
          <p:nvPr/>
        </p:nvSpPr>
        <p:spPr>
          <a:xfrm>
            <a:off x="237117" y="3292680"/>
            <a:ext cx="11436074" cy="707838"/>
          </a:xfrm>
          <a:prstGeom prst="rect">
            <a:avLst/>
          </a:prstGeom>
          <a:noFill/>
        </p:spPr>
        <p:txBody>
          <a:bodyPr wrap="square" lIns="91391" tIns="45696" rIns="91391" bIns="45696" rtlCol="0">
            <a:spAutoFit/>
          </a:bodyPr>
          <a:lstStyle/>
          <a:p>
            <a:pPr lvl="0" algn="ctr">
              <a:defRPr/>
            </a:pPr>
            <a:r>
              <a:rPr lang="en-US" sz="4000" dirty="0">
                <a:solidFill>
                  <a:prstClr val="black"/>
                </a:solidFill>
                <a:latin typeface="Arial-Rounded" pitchFamily="34" charset="0"/>
                <a:ea typeface="Arial-Rounded" pitchFamily="34" charset="0"/>
                <a:cs typeface="Arial-Rounded" pitchFamily="34" charset="0"/>
              </a:rPr>
              <a:t>Từ ngữ </a:t>
            </a:r>
            <a:r>
              <a:rPr lang="en-US" sz="4000" dirty="0" smtClean="0">
                <a:solidFill>
                  <a:prstClr val="black"/>
                </a:solidFill>
                <a:latin typeface="Arial-Rounded" pitchFamily="34" charset="0"/>
                <a:ea typeface="Arial-Rounded" pitchFamily="34" charset="0"/>
                <a:cs typeface="Arial-Rounded" pitchFamily="34" charset="0"/>
              </a:rPr>
              <a:t>chỉ </a:t>
            </a:r>
            <a:r>
              <a:rPr lang="vi-VN" sz="4000" dirty="0" smtClean="0">
                <a:solidFill>
                  <a:prstClr val="black"/>
                </a:solidFill>
                <a:latin typeface="Arial-Rounded" pitchFamily="34" charset="0"/>
                <a:ea typeface="Arial-Rounded" pitchFamily="34" charset="0"/>
                <a:cs typeface="Arial-Rounded" pitchFamily="34" charset="0"/>
              </a:rPr>
              <a:t>đặc</a:t>
            </a:r>
            <a:r>
              <a:rPr lang="en-US" sz="4000" dirty="0" smtClean="0">
                <a:solidFill>
                  <a:prstClr val="black"/>
                </a:solidFill>
                <a:latin typeface="Arial-Rounded" pitchFamily="34" charset="0"/>
                <a:ea typeface="Arial-Rounded" pitchFamily="34" charset="0"/>
                <a:cs typeface="Arial-Rounded" pitchFamily="34" charset="0"/>
              </a:rPr>
              <a:t> </a:t>
            </a:r>
            <a:r>
              <a:rPr lang="vi-VN" sz="4000" dirty="0" smtClean="0">
                <a:solidFill>
                  <a:prstClr val="black"/>
                </a:solidFill>
                <a:latin typeface="Arial-Rounded" pitchFamily="34" charset="0"/>
                <a:ea typeface="Arial-Rounded" pitchFamily="34" charset="0"/>
                <a:cs typeface="Arial-Rounded" pitchFamily="34" charset="0"/>
              </a:rPr>
              <a:t>đ</a:t>
            </a:r>
            <a:r>
              <a:rPr lang="en-US" sz="4000" dirty="0">
                <a:solidFill>
                  <a:prstClr val="black"/>
                </a:solidFill>
                <a:latin typeface="Arial-Rounded" pitchFamily="34" charset="0"/>
                <a:ea typeface="Arial-Rounded" pitchFamily="34" charset="0"/>
                <a:cs typeface="Arial-Rounded" pitchFamily="34" charset="0"/>
              </a:rPr>
              <a:t>iểm ; Câu </a:t>
            </a:r>
            <a:r>
              <a:rPr lang="en-US" sz="4000" dirty="0" smtClean="0">
                <a:solidFill>
                  <a:prstClr val="black"/>
                </a:solidFill>
                <a:latin typeface="Arial-Rounded" pitchFamily="34" charset="0"/>
                <a:ea typeface="Arial-Rounded" pitchFamily="34" charset="0"/>
                <a:cs typeface="Arial-Rounded" pitchFamily="34" charset="0"/>
              </a:rPr>
              <a:t>nêu </a:t>
            </a:r>
            <a:r>
              <a:rPr lang="vi-VN" sz="4000" dirty="0" smtClean="0">
                <a:solidFill>
                  <a:prstClr val="black"/>
                </a:solidFill>
                <a:latin typeface="Arial-Rounded" pitchFamily="34" charset="0"/>
                <a:ea typeface="Arial-Rounded" pitchFamily="34" charset="0"/>
                <a:cs typeface="Arial-Rounded" pitchFamily="34" charset="0"/>
              </a:rPr>
              <a:t>đặc</a:t>
            </a:r>
            <a:r>
              <a:rPr lang="en-US" sz="4000" dirty="0" smtClean="0">
                <a:solidFill>
                  <a:prstClr val="black"/>
                </a:solidFill>
                <a:latin typeface="Arial-Rounded" pitchFamily="34" charset="0"/>
                <a:ea typeface="Arial-Rounded" pitchFamily="34" charset="0"/>
                <a:cs typeface="Arial-Rounded" pitchFamily="34" charset="0"/>
              </a:rPr>
              <a:t> </a:t>
            </a:r>
            <a:r>
              <a:rPr lang="vi-VN" sz="4000" dirty="0" smtClean="0">
                <a:solidFill>
                  <a:prstClr val="black"/>
                </a:solidFill>
                <a:latin typeface="Arial-Rounded" pitchFamily="34" charset="0"/>
                <a:ea typeface="Arial-Rounded" pitchFamily="34" charset="0"/>
                <a:cs typeface="Arial-Rounded" pitchFamily="34" charset="0"/>
              </a:rPr>
              <a:t>đ</a:t>
            </a:r>
            <a:r>
              <a:rPr lang="en-US" sz="4000" dirty="0">
                <a:solidFill>
                  <a:prstClr val="black"/>
                </a:solidFill>
                <a:latin typeface="Arial-Rounded" pitchFamily="34" charset="0"/>
                <a:ea typeface="Arial-Rounded" pitchFamily="34" charset="0"/>
                <a:cs typeface="Arial-Rounded" pitchFamily="34" charset="0"/>
              </a:rPr>
              <a:t>iểm</a:t>
            </a:r>
            <a:endParaRPr kumimoji="0" lang="en-US" sz="4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1970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201ACA9-AB16-4AD4-8926-3D7456C88303}"/>
              </a:ext>
            </a:extLst>
          </p:cNvPr>
          <p:cNvSpPr>
            <a:spLocks noGrp="1"/>
          </p:cNvSpPr>
          <p:nvPr>
            <p:ph type="title"/>
          </p:nvPr>
        </p:nvSpPr>
        <p:spPr>
          <a:xfrm>
            <a:off x="851774" y="417878"/>
            <a:ext cx="10515600" cy="1325563"/>
          </a:xfrm>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1.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dưới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đây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xmlns="" id="{726D9F05-934C-419D-98B5-5841AFA1C3E6}"/>
              </a:ext>
            </a:extLst>
          </p:cNvPr>
          <p:cNvPicPr>
            <a:picLocks noChangeAspect="1"/>
          </p:cNvPicPr>
          <p:nvPr/>
        </p:nvPicPr>
        <p:blipFill>
          <a:blip r:embed="rId2"/>
          <a:stretch>
            <a:fillRect/>
          </a:stretch>
        </p:blipFill>
        <p:spPr>
          <a:xfrm>
            <a:off x="1239863" y="1887442"/>
            <a:ext cx="9739422" cy="3715915"/>
          </a:xfrm>
          <a:prstGeom prst="rect">
            <a:avLst/>
          </a:prstGeom>
        </p:spPr>
      </p:pic>
      <p:sp>
        <p:nvSpPr>
          <p:cNvPr id="16" name="Oval 15">
            <a:extLst>
              <a:ext uri="{FF2B5EF4-FFF2-40B4-BE49-F238E27FC236}">
                <a16:creationId xmlns:a16="http://schemas.microsoft.com/office/drawing/2014/main" xmlns="" id="{7A49F1E0-6BEF-49B0-BC1C-BFD3A9B10191}"/>
              </a:ext>
            </a:extLst>
          </p:cNvPr>
          <p:cNvSpPr/>
          <p:nvPr/>
        </p:nvSpPr>
        <p:spPr>
          <a:xfrm>
            <a:off x="7028799" y="4311169"/>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a:extLst>
              <a:ext uri="{FF2B5EF4-FFF2-40B4-BE49-F238E27FC236}">
                <a16:creationId xmlns:a16="http://schemas.microsoft.com/office/drawing/2014/main" xmlns="" id="{D7A6009A-8EB7-4FFA-8BE4-E0679B223D8C}"/>
              </a:ext>
            </a:extLst>
          </p:cNvPr>
          <p:cNvSpPr/>
          <p:nvPr/>
        </p:nvSpPr>
        <p:spPr>
          <a:xfrm>
            <a:off x="7985051" y="1899736"/>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Oval 19">
            <a:extLst>
              <a:ext uri="{FF2B5EF4-FFF2-40B4-BE49-F238E27FC236}">
                <a16:creationId xmlns:a16="http://schemas.microsoft.com/office/drawing/2014/main" xmlns="" id="{D773D454-6F82-42AF-9120-F086F419CFCA}"/>
              </a:ext>
            </a:extLst>
          </p:cNvPr>
          <p:cNvSpPr/>
          <p:nvPr/>
        </p:nvSpPr>
        <p:spPr>
          <a:xfrm>
            <a:off x="6305107" y="2969920"/>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2" name="Oval 21">
            <a:extLst>
              <a:ext uri="{FF2B5EF4-FFF2-40B4-BE49-F238E27FC236}">
                <a16:creationId xmlns:a16="http://schemas.microsoft.com/office/drawing/2014/main" xmlns="" id="{D1C625FB-97BB-4085-9403-A774F0EAC846}"/>
              </a:ext>
            </a:extLst>
          </p:cNvPr>
          <p:cNvSpPr/>
          <p:nvPr/>
        </p:nvSpPr>
        <p:spPr>
          <a:xfrm>
            <a:off x="8771861" y="3271336"/>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3" name="Oval 22">
            <a:extLst>
              <a:ext uri="{FF2B5EF4-FFF2-40B4-BE49-F238E27FC236}">
                <a16:creationId xmlns:a16="http://schemas.microsoft.com/office/drawing/2014/main" xmlns="" id="{685CCF78-C588-4E97-98F6-CCA6F2AFE6BB}"/>
              </a:ext>
            </a:extLst>
          </p:cNvPr>
          <p:cNvSpPr/>
          <p:nvPr/>
        </p:nvSpPr>
        <p:spPr>
          <a:xfrm>
            <a:off x="2089297" y="4090043"/>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Oval 8">
            <a:extLst>
              <a:ext uri="{FF2B5EF4-FFF2-40B4-BE49-F238E27FC236}">
                <a16:creationId xmlns:a16="http://schemas.microsoft.com/office/drawing/2014/main" xmlns="" id="{7A49F1E0-6BEF-49B0-BC1C-BFD3A9B10191}"/>
              </a:ext>
            </a:extLst>
          </p:cNvPr>
          <p:cNvSpPr/>
          <p:nvPr/>
        </p:nvSpPr>
        <p:spPr>
          <a:xfrm>
            <a:off x="2959395" y="1919065"/>
            <a:ext cx="2466754" cy="1325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05763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20" grpId="0" animBg="1"/>
      <p:bldP spid="22" grpId="0" animBg="1"/>
      <p:bldP spid="23"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12" y="1610266"/>
            <a:ext cx="10515600" cy="1325563"/>
          </a:xfrm>
        </p:spPr>
        <p:txBody>
          <a:bodyPr>
            <a:noAutofit/>
          </a:bodyPr>
          <a:lstStyle/>
          <a:p>
            <a:r>
              <a:rPr lang="en-US" sz="5400" dirty="0">
                <a:solidFill>
                  <a:srgbClr val="FF0000"/>
                </a:solidFill>
                <a:latin typeface="Times New Roman" pitchFamily="18" charset="0"/>
                <a:cs typeface="Times New Roman" pitchFamily="18" charset="0"/>
              </a:rPr>
              <a:t>Từ </a:t>
            </a:r>
            <a:r>
              <a:rPr lang="en-US" sz="5400" dirty="0" smtClean="0">
                <a:solidFill>
                  <a:srgbClr val="FF0000"/>
                </a:solidFill>
                <a:latin typeface="Times New Roman" pitchFamily="18" charset="0"/>
                <a:cs typeface="Times New Roman" pitchFamily="18" charset="0"/>
              </a:rPr>
              <a:t>chỉ </a:t>
            </a:r>
            <a:r>
              <a:rPr lang="vi-VN" sz="5400" dirty="0" smtClean="0">
                <a:solidFill>
                  <a:srgbClr val="FF0000"/>
                </a:solidFill>
                <a:latin typeface="Times New Roman" pitchFamily="18" charset="0"/>
                <a:cs typeface="Times New Roman" pitchFamily="18" charset="0"/>
              </a:rPr>
              <a:t>đặc</a:t>
            </a:r>
            <a:r>
              <a:rPr lang="en-US" sz="5400" dirty="0" smtClean="0">
                <a:solidFill>
                  <a:srgbClr val="FF0000"/>
                </a:solidFill>
                <a:latin typeface="Times New Roman" pitchFamily="18" charset="0"/>
                <a:cs typeface="Times New Roman" pitchFamily="18" charset="0"/>
              </a:rPr>
              <a:t> </a:t>
            </a:r>
            <a:r>
              <a:rPr lang="vi-VN" sz="5400" dirty="0" smtClean="0">
                <a:solidFill>
                  <a:srgbClr val="FF0000"/>
                </a:solidFill>
                <a:latin typeface="Times New Roman" pitchFamily="18" charset="0"/>
                <a:cs typeface="Times New Roman" pitchFamily="18" charset="0"/>
              </a:rPr>
              <a:t>đ</a:t>
            </a:r>
            <a:r>
              <a:rPr lang="en-US" sz="5400" dirty="0" smtClean="0">
                <a:solidFill>
                  <a:srgbClr val="FF0000"/>
                </a:solidFill>
                <a:latin typeface="Times New Roman" pitchFamily="18" charset="0"/>
                <a:cs typeface="Times New Roman" pitchFamily="18" charset="0"/>
              </a:rPr>
              <a:t>iểm:m</a:t>
            </a:r>
            <a:r>
              <a:rPr lang="vi-VN" sz="5400" dirty="0" smtClean="0">
                <a:solidFill>
                  <a:srgbClr val="FF0000"/>
                </a:solidFill>
                <a:latin typeface="Times New Roman" pitchFamily="18" charset="0"/>
                <a:cs typeface="Times New Roman" pitchFamily="18" charset="0"/>
              </a:rPr>
              <a:t>ượt</a:t>
            </a:r>
            <a:r>
              <a:rPr lang="en-US" sz="5400" dirty="0">
                <a:solidFill>
                  <a:srgbClr val="FF0000"/>
                </a:solidFill>
                <a:latin typeface="Times New Roman" pitchFamily="18" charset="0"/>
                <a:cs typeface="Times New Roman" pitchFamily="18" charset="0"/>
              </a:rPr>
              <a:t> mà, bầu bĩnh, </a:t>
            </a:r>
            <a:r>
              <a:rPr lang="en-US" sz="5400" dirty="0" smtClean="0">
                <a:solidFill>
                  <a:srgbClr val="FF0000"/>
                </a:solidFill>
                <a:latin typeface="Times New Roman" pitchFamily="18" charset="0"/>
                <a:cs typeface="Times New Roman" pitchFamily="18" charset="0"/>
              </a:rPr>
              <a:t>sáng, cao, </a:t>
            </a:r>
            <a:r>
              <a:rPr lang="vi-VN" sz="5400" dirty="0" smtClean="0">
                <a:solidFill>
                  <a:srgbClr val="FF0000"/>
                </a:solidFill>
                <a:latin typeface="Times New Roman" pitchFamily="18" charset="0"/>
                <a:cs typeface="Times New Roman" pitchFamily="18" charset="0"/>
              </a:rPr>
              <a:t>đ</a:t>
            </a:r>
            <a:r>
              <a:rPr lang="en-US" sz="5400" dirty="0">
                <a:solidFill>
                  <a:srgbClr val="FF0000"/>
                </a:solidFill>
                <a:latin typeface="Times New Roman" pitchFamily="18" charset="0"/>
                <a:cs typeface="Times New Roman" pitchFamily="18" charset="0"/>
              </a:rPr>
              <a:t>en </a:t>
            </a:r>
            <a:r>
              <a:rPr lang="en-US" sz="5400" dirty="0" smtClean="0">
                <a:solidFill>
                  <a:srgbClr val="FF0000"/>
                </a:solidFill>
                <a:latin typeface="Times New Roman" pitchFamily="18" charset="0"/>
                <a:cs typeface="Times New Roman" pitchFamily="18" charset="0"/>
              </a:rPr>
              <a:t>láy, </a:t>
            </a:r>
            <a:r>
              <a:rPr lang="vi-VN" sz="5400" dirty="0" smtClean="0">
                <a:solidFill>
                  <a:srgbClr val="FF0000"/>
                </a:solidFill>
                <a:latin typeface="Times New Roman" pitchFamily="18" charset="0"/>
                <a:cs typeface="Times New Roman" pitchFamily="18" charset="0"/>
              </a:rPr>
              <a:t>đ</a:t>
            </a:r>
            <a:r>
              <a:rPr lang="en-US" sz="5400" dirty="0">
                <a:solidFill>
                  <a:srgbClr val="FF0000"/>
                </a:solidFill>
                <a:latin typeface="Times New Roman" pitchFamily="18" charset="0"/>
                <a:cs typeface="Times New Roman" pitchFamily="18" charset="0"/>
              </a:rPr>
              <a:t>en </a:t>
            </a:r>
            <a:r>
              <a:rPr lang="en-US" sz="5400" dirty="0" smtClean="0">
                <a:solidFill>
                  <a:srgbClr val="FF0000"/>
                </a:solidFill>
                <a:latin typeface="Times New Roman" pitchFamily="18" charset="0"/>
                <a:cs typeface="Times New Roman" pitchFamily="18" charset="0"/>
              </a:rPr>
              <a:t>nhánh.</a:t>
            </a:r>
            <a:endParaRPr lang="en-US" sz="5400" dirty="0">
              <a:solidFill>
                <a:srgbClr val="FF0000"/>
              </a:solidFill>
              <a:latin typeface="Times New Roman" pitchFamily="18" charset="0"/>
              <a:cs typeface="Times New Roman" pitchFamily="18" charset="0"/>
            </a:endParaRP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20494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C8A16-7F16-4BDA-A9B1-64E6C8919594}"/>
              </a:ext>
            </a:extLst>
          </p:cNvPr>
          <p:cNvSpPr>
            <a:spLocks noGrp="1"/>
          </p:cNvSpPr>
          <p:nvPr>
            <p:ph type="title"/>
          </p:nvPr>
        </p:nvSpPr>
        <p:spPr>
          <a:xfrm>
            <a:off x="223284" y="365125"/>
            <a:ext cx="11130516" cy="1325563"/>
          </a:xfrm>
        </p:spPr>
        <p:txBody>
          <a:bodyPr>
            <a:norm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latin typeface="Arial-Rounded" panose="020B0500000000000000" pitchFamily="34" charset="0"/>
                <a:ea typeface="Arial-Rounded" panose="020B0500000000000000" pitchFamily="34" charset="0"/>
                <a:cs typeface="Arial-Rounded" panose="020B0500000000000000" pitchFamily="34" charset="0"/>
              </a:rPr>
              <a:t>Ghép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1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tạo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Picture Placeholder 3">
            <a:extLst>
              <a:ext uri="{FF2B5EF4-FFF2-40B4-BE49-F238E27FC236}">
                <a16:creationId xmlns:a16="http://schemas.microsoft.com/office/drawing/2014/main" xmlns="" id="{B4D20A19-09A8-4A33-90A9-434E2152879A}"/>
              </a:ext>
            </a:extLst>
          </p:cNvPr>
          <p:cNvSpPr>
            <a:spLocks noGrp="1"/>
          </p:cNvSpPr>
          <p:nvPr>
            <p:ph type="pic" sz="quarter" idx="13"/>
          </p:nvPr>
        </p:nvSpPr>
        <p:spPr/>
      </p:sp>
      <p:sp>
        <p:nvSpPr>
          <p:cNvPr id="8" name="Title 1">
            <a:extLst>
              <a:ext uri="{FF2B5EF4-FFF2-40B4-BE49-F238E27FC236}">
                <a16:creationId xmlns:a16="http://schemas.microsoft.com/office/drawing/2014/main" xmlns="" id="{F55E9912-13CB-46E7-B328-14CE45CE89DD}"/>
              </a:ext>
            </a:extLst>
          </p:cNvPr>
          <p:cNvSpPr txBox="1">
            <a:spLocks/>
          </p:cNvSpPr>
          <p:nvPr/>
        </p:nvSpPr>
        <p:spPr>
          <a:xfrm>
            <a:off x="678897" y="1300638"/>
            <a:ext cx="111305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đen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Speech Bubble: Rectangle 6">
            <a:extLst>
              <a:ext uri="{FF2B5EF4-FFF2-40B4-BE49-F238E27FC236}">
                <a16:creationId xmlns:a16="http://schemas.microsoft.com/office/drawing/2014/main" xmlns="" id="{94AB4E69-4DCA-4FE3-B4C4-897D4F1CD93D}"/>
              </a:ext>
            </a:extLst>
          </p:cNvPr>
          <p:cNvSpPr/>
          <p:nvPr/>
        </p:nvSpPr>
        <p:spPr>
          <a:xfrm>
            <a:off x="2339163" y="3317358"/>
            <a:ext cx="6039293" cy="232853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en-US" sz="4800" dirty="0" err="1">
                <a:latin typeface="Times New Roman" panose="02020603050405020304" pitchFamily="18" charset="0"/>
                <a:ea typeface="Arial-Rounded" panose="020B0500000000000000" pitchFamily="34" charset="0"/>
                <a:cs typeface="Times New Roman" panose="02020603050405020304" pitchFamily="18" charset="0"/>
              </a:rPr>
              <a:t>Khuôn</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bầu</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bĩnh</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lgn="just">
              <a:buFontTx/>
              <a:buChar char="-"/>
            </a:pPr>
            <a:r>
              <a:rPr lang="en-US" sz="4800" dirty="0" err="1">
                <a:latin typeface="Times New Roman" panose="02020603050405020304" pitchFamily="18" charset="0"/>
                <a:ea typeface="Arial-Rounded" panose="020B0500000000000000" pitchFamily="34" charset="0"/>
                <a:cs typeface="Times New Roman" panose="02020603050405020304" pitchFamily="18" charset="0"/>
              </a:rPr>
              <a:t>Vầng</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trán</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cao</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lgn="just">
              <a:buFontTx/>
              <a:buChar char="-"/>
            </a:pPr>
            <a:r>
              <a:rPr lang="en-US" sz="4800" dirty="0" err="1">
                <a:latin typeface="Times New Roman" panose="02020603050405020304" pitchFamily="18" charset="0"/>
                <a:ea typeface="Arial-Rounded" panose="020B0500000000000000" pitchFamily="34" charset="0"/>
                <a:cs typeface="Times New Roman" panose="02020603050405020304" pitchFamily="18" charset="0"/>
              </a:rPr>
              <a:t>Mái</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tóc</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mượt</a:t>
            </a:r>
            <a:r>
              <a:rPr lang="en-US" sz="4800"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latin typeface="Times New Roman" panose="02020603050405020304" pitchFamily="18" charset="0"/>
                <a:ea typeface="Arial-Rounded" panose="020B0500000000000000" pitchFamily="34" charset="0"/>
                <a:cs typeface="Times New Roman" panose="02020603050405020304" pitchFamily="18" charset="0"/>
              </a:rPr>
              <a:t>mà</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9102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09E59EA6-5CC9-447B-BA28-ECC84BB874CD}"/>
              </a:ext>
            </a:extLst>
          </p:cNvPr>
          <p:cNvPicPr>
            <a:picLocks noChangeAspect="1"/>
          </p:cNvPicPr>
          <p:nvPr/>
        </p:nvPicPr>
        <p:blipFill>
          <a:blip r:embed="rId2"/>
          <a:stretch>
            <a:fillRect/>
          </a:stretch>
        </p:blipFill>
        <p:spPr>
          <a:xfrm>
            <a:off x="3274828" y="2190307"/>
            <a:ext cx="6273209" cy="2966484"/>
          </a:xfrm>
          <a:prstGeom prst="rect">
            <a:avLst/>
          </a:prstGeom>
        </p:spPr>
      </p:pic>
    </p:spTree>
    <p:extLst>
      <p:ext uri="{BB962C8B-B14F-4D97-AF65-F5344CB8AC3E}">
        <p14:creationId xmlns:p14="http://schemas.microsoft.com/office/powerpoint/2010/main" val="416992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z3740955857365_f397c1011192d16c34dedaf410a32e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63" y="0"/>
            <a:ext cx="84630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4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636332" y="1363236"/>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 5</a:t>
            </a:r>
            <a:endPar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8">
            <a:extLst>
              <a:ext uri="{FF2B5EF4-FFF2-40B4-BE49-F238E27FC236}">
                <a16:creationId xmlns:a16="http://schemas.microsoft.com/office/drawing/2014/main" xmlns="" id="{84E0EB1E-CC1F-4B09-8338-D305427AF817}"/>
              </a:ext>
            </a:extLst>
          </p:cNvPr>
          <p:cNvSpPr>
            <a:spLocks noChangeArrowheads="1"/>
          </p:cNvSpPr>
          <p:nvPr>
            <p:custDataLst>
              <p:tags r:id="rId2"/>
            </p:custDataLst>
          </p:nvPr>
        </p:nvSpPr>
        <p:spPr bwMode="auto">
          <a:xfrm>
            <a:off x="1011677" y="2888239"/>
            <a:ext cx="10456056"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Viết </a:t>
            </a:r>
            <a:r>
              <a:rPr lang="vi-VN"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t>
            </a:r>
            <a:r>
              <a:rPr lang="en-US"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oạn v</a:t>
            </a:r>
            <a:r>
              <a:rPr lang="vi-VN"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ă</a:t>
            </a:r>
            <a:r>
              <a:rPr lang="en-US" altLang="zh-CN"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 kể </a:t>
            </a:r>
            <a:r>
              <a:rPr lang="en-US"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 th</a:t>
            </a:r>
            <a:r>
              <a:rPr lang="vi-VN" altLang="zh-CN" sz="4400" b="1" dirty="0" smtClea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ường</a:t>
            </a:r>
            <a:r>
              <a:rPr lang="en-US" altLang="zh-CN"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làm</a:t>
            </a:r>
          </a:p>
        </p:txBody>
      </p:sp>
    </p:spTree>
    <p:extLst>
      <p:ext uri="{BB962C8B-B14F-4D97-AF65-F5344CB8AC3E}">
        <p14:creationId xmlns:p14="http://schemas.microsoft.com/office/powerpoint/2010/main" val="113189535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50000">
                                          <p:cBhvr additive="base">
                                            <p:cTn id="16"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E1DB0C-1F2E-4168-9363-F7784664F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EFD84DD-1751-415A-B2EF-CDE75707A8E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71D2ECCB-54C7-41CA-A569-15F8FA3C1D37}"/>
              </a:ext>
            </a:extLst>
          </p:cNvPr>
          <p:cNvPicPr>
            <a:picLocks noChangeAspect="1"/>
          </p:cNvPicPr>
          <p:nvPr/>
        </p:nvPicPr>
        <p:blipFill>
          <a:blip r:embed="rId2"/>
          <a:stretch>
            <a:fillRect/>
          </a:stretch>
        </p:blipFill>
        <p:spPr>
          <a:xfrm>
            <a:off x="2489901" y="365125"/>
            <a:ext cx="7743825" cy="5267325"/>
          </a:xfrm>
          <a:prstGeom prst="rect">
            <a:avLst/>
          </a:prstGeom>
        </p:spPr>
      </p:pic>
      <p:sp>
        <p:nvSpPr>
          <p:cNvPr id="6" name="Speech Bubble: Oval 5">
            <a:extLst>
              <a:ext uri="{FF2B5EF4-FFF2-40B4-BE49-F238E27FC236}">
                <a16:creationId xmlns:a16="http://schemas.microsoft.com/office/drawing/2014/main" xmlns="" id="{F505ED4A-FFBB-4642-A99B-DEEF34718D26}"/>
              </a:ext>
            </a:extLst>
          </p:cNvPr>
          <p:cNvSpPr/>
          <p:nvPr/>
        </p:nvSpPr>
        <p:spPr>
          <a:xfrm>
            <a:off x="106326" y="1201479"/>
            <a:ext cx="2530548" cy="14247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Rounded Corners 6">
            <a:extLst>
              <a:ext uri="{FF2B5EF4-FFF2-40B4-BE49-F238E27FC236}">
                <a16:creationId xmlns:a16="http://schemas.microsoft.com/office/drawing/2014/main" xmlns="" id="{4AF5D94B-560D-4354-B3A5-512AD573DE1C}"/>
              </a:ext>
            </a:extLst>
          </p:cNvPr>
          <p:cNvSpPr/>
          <p:nvPr/>
        </p:nvSpPr>
        <p:spPr>
          <a:xfrm>
            <a:off x="4184964" y="2770907"/>
            <a:ext cx="2300066" cy="4678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dậy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40E79545-DBFE-4269-A6F3-D73F1F2B3129}"/>
              </a:ext>
            </a:extLst>
          </p:cNvPr>
          <p:cNvSpPr/>
          <p:nvPr/>
        </p:nvSpPr>
        <p:spPr>
          <a:xfrm>
            <a:off x="8051868" y="2770907"/>
            <a:ext cx="2181857" cy="4678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Đánh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răng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5FB982EA-5FFF-45FF-84A5-34986A5EDBEB}"/>
              </a:ext>
            </a:extLst>
          </p:cNvPr>
          <p:cNvSpPr/>
          <p:nvPr/>
        </p:nvSpPr>
        <p:spPr>
          <a:xfrm>
            <a:off x="4678326" y="5164617"/>
            <a:ext cx="1864242" cy="4678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D7C29557-1A4E-48A6-8BC2-F20A61A6C5B3}"/>
              </a:ext>
            </a:extLst>
          </p:cNvPr>
          <p:cNvSpPr/>
          <p:nvPr/>
        </p:nvSpPr>
        <p:spPr>
          <a:xfrm>
            <a:off x="8194269" y="5221416"/>
            <a:ext cx="1864242" cy="4678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ontent Placeholder 2">
            <a:extLst>
              <a:ext uri="{FF2B5EF4-FFF2-40B4-BE49-F238E27FC236}">
                <a16:creationId xmlns:a16="http://schemas.microsoft.com/office/drawing/2014/main" xmlns="" id="{3DFFAF89-BD41-40D2-87C3-9C22C43D7678}"/>
              </a:ext>
            </a:extLst>
          </p:cNvPr>
          <p:cNvSpPr txBox="1">
            <a:spLocks/>
          </p:cNvSpPr>
          <p:nvPr/>
        </p:nvSpPr>
        <p:spPr>
          <a:xfrm>
            <a:off x="997688" y="384351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Speech Bubble: Oval 11">
            <a:extLst>
              <a:ext uri="{FF2B5EF4-FFF2-40B4-BE49-F238E27FC236}">
                <a16:creationId xmlns:a16="http://schemas.microsoft.com/office/drawing/2014/main" xmlns="" id="{DB6664F4-2FF9-4FE5-ADD2-4C780E9F7B96}"/>
              </a:ext>
            </a:extLst>
          </p:cNvPr>
          <p:cNvSpPr/>
          <p:nvPr/>
        </p:nvSpPr>
        <p:spPr>
          <a:xfrm>
            <a:off x="265813" y="3083442"/>
            <a:ext cx="3487479" cy="15606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Speech Bubble: Oval 12">
            <a:extLst>
              <a:ext uri="{FF2B5EF4-FFF2-40B4-BE49-F238E27FC236}">
                <a16:creationId xmlns:a16="http://schemas.microsoft.com/office/drawing/2014/main" xmlns="" id="{A2BE3D5C-BB09-4D3A-8812-24DFA4418AC4}"/>
              </a:ext>
            </a:extLst>
          </p:cNvPr>
          <p:cNvSpPr/>
          <p:nvPr/>
        </p:nvSpPr>
        <p:spPr>
          <a:xfrm>
            <a:off x="265813" y="4779068"/>
            <a:ext cx="3487479" cy="14247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443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187" y="566678"/>
            <a:ext cx="11906655" cy="5632311"/>
          </a:xfrm>
          <a:prstGeom prst="rect">
            <a:avLst/>
          </a:prstGeom>
        </p:spPr>
        <p:txBody>
          <a:bodyPr wrap="square">
            <a:spAutoFit/>
          </a:bodyPr>
          <a:lstStyle/>
          <a:p>
            <a:r>
              <a:rPr lang="en-US" sz="3600" dirty="0">
                <a:solidFill>
                  <a:srgbClr val="FF0000"/>
                </a:solidFill>
                <a:latin typeface="Times New Roman" pitchFamily="18" charset="0"/>
                <a:cs typeface="Times New Roman" pitchFamily="18" charset="0"/>
              </a:rPr>
              <a:t>- Tranh 1: </a:t>
            </a:r>
            <a:r>
              <a:rPr lang="en-US" sz="3600" dirty="0">
                <a:latin typeface="Times New Roman" pitchFamily="18" charset="0"/>
                <a:cs typeface="Times New Roman" pitchFamily="18" charset="0"/>
              </a:rPr>
              <a:t>Vẽ cảnh bạn nhỏ ngủ dậy. Em đoán đây là cảnh thức dậy buổi sáng của bạn nhỏ. Bạn nhỏ ngồi trên giường, hai tay vươn cao. Vẻ mặt tươi cười. Em nghĩ là bạn nhỏ thức dậy và cảm thấy vui vẻ, thoải mái. Vì nét mặt bạn rất tươi tỉnh. </a:t>
            </a:r>
          </a:p>
          <a:p>
            <a:r>
              <a:rPr lang="en-US" sz="3600" dirty="0">
                <a:solidFill>
                  <a:srgbClr val="FF0000"/>
                </a:solidFill>
                <a:latin typeface="Times New Roman" pitchFamily="18" charset="0"/>
                <a:cs typeface="Times New Roman" pitchFamily="18" charset="0"/>
              </a:rPr>
              <a:t>- Tranh 2: </a:t>
            </a:r>
            <a:r>
              <a:rPr lang="en-US" sz="3600" dirty="0">
                <a:latin typeface="Times New Roman" pitchFamily="18" charset="0"/>
                <a:cs typeface="Times New Roman" pitchFamily="18" charset="0"/>
              </a:rPr>
              <a:t>Buổi sáng, sau khi thức dậy, bạn nhỏ đánh răng. Em nghĩ là bạn nhỏ là người biết giữ vệ sinh cá nhân sạch sẽ.  </a:t>
            </a:r>
          </a:p>
          <a:p>
            <a:r>
              <a:rPr lang="en-US" sz="3600" dirty="0">
                <a:solidFill>
                  <a:srgbClr val="FF0000"/>
                </a:solidFill>
                <a:latin typeface="Times New Roman" pitchFamily="18" charset="0"/>
                <a:cs typeface="Times New Roman" pitchFamily="18" charset="0"/>
              </a:rPr>
              <a:t>- Tranh 3: </a:t>
            </a:r>
            <a:r>
              <a:rPr lang="en-US" sz="3600" dirty="0">
                <a:latin typeface="Times New Roman" pitchFamily="18" charset="0"/>
                <a:cs typeface="Times New Roman" pitchFamily="18" charset="0"/>
              </a:rPr>
              <a:t>Sau khi làm vệ sinh cá nhân, bạn nhỏ ăn sáng. Vẻ mặt của bạn rất hào hứng. Có lẽ bạn thấy bữa sáng rất ngon. </a:t>
            </a:r>
          </a:p>
          <a:p>
            <a:r>
              <a:rPr lang="en-US" sz="3600" dirty="0">
                <a:solidFill>
                  <a:srgbClr val="FF0000"/>
                </a:solidFill>
                <a:latin typeface="Times New Roman" pitchFamily="18" charset="0"/>
                <a:cs typeface="Times New Roman" pitchFamily="18" charset="0"/>
              </a:rPr>
              <a:t>- Tranh 4: </a:t>
            </a:r>
            <a:r>
              <a:rPr lang="en-US" sz="3600" dirty="0">
                <a:latin typeface="Times New Roman" pitchFamily="18" charset="0"/>
                <a:cs typeface="Times New Roman" pitchFamily="18" charset="0"/>
              </a:rPr>
              <a:t>Cuối cùng, bạn nhỏ đi học. Trong bộ đồng phục, vai đeo cặp, bạn nhỏ đến trường. Nét mặt của bạn rất vui. </a:t>
            </a:r>
          </a:p>
        </p:txBody>
      </p:sp>
    </p:spTree>
    <p:extLst>
      <p:ext uri="{BB962C8B-B14F-4D97-AF65-F5344CB8AC3E}">
        <p14:creationId xmlns:p14="http://schemas.microsoft.com/office/powerpoint/2010/main" val="3887016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84" y="661481"/>
            <a:ext cx="11880715" cy="5778229"/>
          </a:xfrm>
        </p:spPr>
        <p:txBody>
          <a:bodyPr>
            <a:normAutofit/>
          </a:bodyPr>
          <a:lstStyle/>
          <a:p>
            <a:pPr algn="just">
              <a:lnSpc>
                <a:spcPct val="150000"/>
              </a:lnSpc>
            </a:pPr>
            <a:r>
              <a:rPr lang="en-US" dirty="0" smtClean="0"/>
              <a:t>	</a:t>
            </a:r>
            <a:r>
              <a:rPr lang="vi-VN" b="1" dirty="0" smtClean="0">
                <a:latin typeface="HP001 4 hàng" pitchFamily="34" charset="0"/>
              </a:rPr>
              <a:t>Mỗi </a:t>
            </a:r>
            <a:r>
              <a:rPr lang="vi-VN" b="1" dirty="0">
                <a:latin typeface="HP001 4 hàng" pitchFamily="34" charset="0"/>
              </a:rPr>
              <a:t>buổi sáng, em thức dậy gấp chăn màn gọn gàng. Sau đó em đi đánh răng, rửa mặt. Em ngồi vào bàn, ăn bữa sáng mẹ chuẩn bị. Em mặc quần áo và đeo cặp sẵn sàng chờ mẹ đưa đến trường.</a:t>
            </a:r>
            <a:endParaRPr lang="en-US" b="1" dirty="0">
              <a:latin typeface="HP001 4 hàng" pitchFamily="34" charset="0"/>
            </a:endParaRPr>
          </a:p>
        </p:txBody>
      </p:sp>
    </p:spTree>
    <p:extLst>
      <p:ext uri="{BB962C8B-B14F-4D97-AF65-F5344CB8AC3E}">
        <p14:creationId xmlns:p14="http://schemas.microsoft.com/office/powerpoint/2010/main" val="9502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Hai tai như đôi quạt, Cái mũi mọc rất dài, To lớn như quả núi, Kéo gỗ rất dẻo dai - Là con gì?</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voi</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5037591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284" y="67138"/>
            <a:ext cx="11880716" cy="7417415"/>
          </a:xfrm>
          <a:prstGeom prst="rect">
            <a:avLst/>
          </a:prstGeom>
        </p:spPr>
        <p:txBody>
          <a:bodyPr wrap="square">
            <a:spAutoFit/>
          </a:bodyPr>
          <a:lstStyle/>
          <a:p>
            <a:r>
              <a:rPr lang="vi-VN" sz="4400" b="1" dirty="0">
                <a:latin typeface="HP001 4 hàng" pitchFamily="34" charset="0"/>
              </a:rPr>
              <a:t>- Mỗi buổi sáng, mẹ thường đánh thức em dậy lúc 6 giờ. Sau khi vệ sinh cá nhân xong, em ăn bữa sáng mà mẹ đã chuẩn bị. Tiếp theo, em thay đồng phục, đeo cặp sách và đợi bố đưa đến trường.</a:t>
            </a:r>
          </a:p>
          <a:p>
            <a:r>
              <a:rPr lang="vi-VN" sz="4400" b="1" dirty="0">
                <a:latin typeface="HP001 4 hàng" pitchFamily="34" charset="0"/>
              </a:rPr>
              <a:t>- Em thức dậy từ lúc 6 rưỡi sáng. Trước tiên, em đi đánh răng rửa mặt. Sau đó, em thay đồng phục và đeo cặp sách. Bố đưa em đi ăn sáng rồi đưa em đến trường.</a:t>
            </a:r>
          </a:p>
          <a:p>
            <a:r>
              <a:rPr lang="vi-VN" sz="4400" dirty="0">
                <a:latin typeface="+mj-lt"/>
              </a:rPr>
              <a:t/>
            </a:r>
            <a:br>
              <a:rPr lang="vi-VN" sz="4400" dirty="0">
                <a:latin typeface="+mj-lt"/>
              </a:rPr>
            </a:br>
            <a:r>
              <a:rPr lang="vi-VN" dirty="0"/>
              <a:t/>
            </a:r>
            <a:br>
              <a:rPr lang="vi-VN" dirty="0"/>
            </a:br>
            <a:endParaRPr lang="en-US" dirty="0"/>
          </a:p>
        </p:txBody>
      </p:sp>
    </p:spTree>
    <p:extLst>
      <p:ext uri="{BB962C8B-B14F-4D97-AF65-F5344CB8AC3E}">
        <p14:creationId xmlns:p14="http://schemas.microsoft.com/office/powerpoint/2010/main" val="4253582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xmlns=""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6</a:t>
            </a:r>
          </a:p>
        </p:txBody>
      </p:sp>
      <p:sp>
        <p:nvSpPr>
          <p:cNvPr id="4" name="18">
            <a:extLst>
              <a:ext uri="{FF2B5EF4-FFF2-40B4-BE49-F238E27FC236}">
                <a16:creationId xmlns:a16="http://schemas.microsoft.com/office/drawing/2014/main" xmlns="" id="{84E0EB1E-CC1F-4B09-8338-D305427AF817}"/>
              </a:ext>
            </a:extLst>
          </p:cNvPr>
          <p:cNvSpPr>
            <a:spLocks noChangeArrowheads="1"/>
          </p:cNvSpPr>
          <p:nvPr>
            <p:custDataLst>
              <p:tags r:id="rId2"/>
            </p:custDataLst>
          </p:nvPr>
        </p:nvSpPr>
        <p:spPr bwMode="auto">
          <a:xfrm>
            <a:off x="2986528" y="2600400"/>
            <a:ext cx="6218944"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 MỞ RỘNG</a:t>
            </a:r>
          </a:p>
        </p:txBody>
      </p:sp>
    </p:spTree>
    <p:extLst>
      <p:ext uri="{BB962C8B-B14F-4D97-AF65-F5344CB8AC3E}">
        <p14:creationId xmlns:p14="http://schemas.microsoft.com/office/powerpoint/2010/main" val="112832881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057C10-998F-4C1A-B384-7D308D24E7AB}"/>
              </a:ext>
            </a:extLst>
          </p:cNvPr>
          <p:cNvSpPr txBox="1"/>
          <p:nvPr/>
        </p:nvSpPr>
        <p:spPr>
          <a:xfrm>
            <a:off x="1042964" y="1327745"/>
            <a:ext cx="10889955"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trẻ</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369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 y="177733"/>
            <a:ext cx="11906655"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0000"/>
                </a:solidFill>
                <a:effectLst/>
                <a:latin typeface="Times New Roman" pitchFamily="18" charset="0"/>
                <a:cs typeface="Times New Roman" pitchFamily="18" charset="0"/>
              </a:rPr>
              <a:t>Bài đọc: Bé Mai trở thành người lớn như thế nào</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Bé Mai rất thích làm người lớn. Bé thử đủ mọi cách: bé đi dép của mẹ, bé cài trâm lên mái tóc theo kiểu của cô. Bé lại còn đeo đồng hồ tay nữa. </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Nhưng chẳng có kết quả. Mọi người chỉ nhìn bé, cười chế giễu.</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Một lần, bé Mai thử quét nhà như mẹ. Bé quét sạch đến nỗi mẹ phải ngạc nhiên:</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 Bé Mai của mẹ, phải chăng con đã trở thành người lớn rồi?</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Và khi bé Mai rửa bát đũa thật sạch, lau thật khô, thì cả bố mẹ đều lấy làm lạ. Lúc ngồi ăn cơm, bố nói:</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 Lạ thật, bé Mai nhà ta đã lớn từ lúc nào mà chúng ta không thấy!</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000000"/>
                </a:solidFill>
                <a:effectLst/>
                <a:latin typeface="Times New Roman" pitchFamily="18" charset="0"/>
                <a:cs typeface="Times New Roman" pitchFamily="18" charset="0"/>
              </a:rPr>
              <a:t>Mai cũng cảm thấy mình đã lớn thật. Bé không đi dép của mẹ, không cài trâm, không đeo đồng hồ. Rõ ràng những thứ ấy không làm cho trẻ con thành người lớn được.</a:t>
            </a:r>
            <a:endParaRPr kumimoji="0" lang="en-US" sz="3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5543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057C10-998F-4C1A-B384-7D308D24E7AB}"/>
              </a:ext>
            </a:extLst>
          </p:cNvPr>
          <p:cNvSpPr txBox="1"/>
          <p:nvPr/>
        </p:nvSpPr>
        <p:spPr>
          <a:xfrm>
            <a:off x="1042964" y="1327745"/>
            <a:ext cx="10889955"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trẻ</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xmlns="" id="{5B8BEF72-2BDC-4C1F-9C11-0FCCCFC2592C}"/>
              </a:ext>
            </a:extLst>
          </p:cNvPr>
          <p:cNvPicPr>
            <a:picLocks noChangeAspect="1"/>
          </p:cNvPicPr>
          <p:nvPr/>
        </p:nvPicPr>
        <p:blipFill>
          <a:blip r:embed="rId2"/>
          <a:stretch>
            <a:fillRect/>
          </a:stretch>
        </p:blipFill>
        <p:spPr>
          <a:xfrm>
            <a:off x="0" y="184651"/>
            <a:ext cx="2613888" cy="778605"/>
          </a:xfrm>
          <a:prstGeom prst="rect">
            <a:avLst/>
          </a:prstGeom>
        </p:spPr>
      </p:pic>
      <p:sp>
        <p:nvSpPr>
          <p:cNvPr id="5" name="TextBox 4">
            <a:extLst>
              <a:ext uri="{FF2B5EF4-FFF2-40B4-BE49-F238E27FC236}">
                <a16:creationId xmlns:a16="http://schemas.microsoft.com/office/drawing/2014/main" xmlns="" id="{601B60EF-C3BC-41A2-92CC-42CB6CAA0DF7}"/>
              </a:ext>
            </a:extLst>
          </p:cNvPr>
          <p:cNvSpPr txBox="1"/>
          <p:nvPr/>
        </p:nvSpPr>
        <p:spPr>
          <a:xfrm>
            <a:off x="1042965" y="2064761"/>
            <a:ext cx="10106070"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62E90369-4C67-43A9-AA77-72AAA2674559}"/>
              </a:ext>
            </a:extLst>
          </p:cNvPr>
          <p:cNvSpPr/>
          <p:nvPr/>
        </p:nvSpPr>
        <p:spPr>
          <a:xfrm>
            <a:off x="4089867" y="2801777"/>
            <a:ext cx="5618013" cy="330946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bé</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Trích</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xíu</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siêng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năng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Hết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xâu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rau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mẹ</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Lãm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Thắng</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7777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xinh</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voi</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gặp</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đầu</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tiên</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rừng</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hươu</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264209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Voi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anh</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trai</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chị</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gái</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Anh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trai</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70872891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xinh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voi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lấy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gắn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cằm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Khóm</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cỏ</a:t>
            </a:r>
            <a:r>
              <a:rPr kumimoji="0" lang="en-US" sz="32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dại</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17532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F234587-AF8F-4BAA-ABDE-9D3F5500A2BB}"/>
              </a:ext>
            </a:extLst>
          </p:cNvPr>
          <p:cNvGrpSpPr/>
          <p:nvPr/>
        </p:nvGrpSpPr>
        <p:grpSpPr>
          <a:xfrm>
            <a:off x="2968989" y="2110883"/>
            <a:ext cx="725184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2BFAB66E-FABC-479A-AD73-8CFF1151BCDE}"/>
              </a:ext>
            </a:extLst>
          </p:cNvPr>
          <p:cNvGrpSpPr/>
          <p:nvPr/>
        </p:nvGrpSpPr>
        <p:grpSpPr>
          <a:xfrm>
            <a:off x="176702" y="80407"/>
            <a:ext cx="2537440" cy="1969734"/>
            <a:chOff x="-2489582" y="2641097"/>
            <a:chExt cx="2537440" cy="1969734"/>
          </a:xfrm>
        </p:grpSpPr>
        <p:sp>
          <p:nvSpPr>
            <p:cNvPr id="13" name="Cloud 12"/>
            <p:cNvSpPr/>
            <p:nvPr/>
          </p:nvSpPr>
          <p:spPr>
            <a:xfrm rot="12142935">
              <a:off x="-2489582" y="2641097"/>
              <a:ext cx="2537440" cy="196973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rot="12142935">
              <a:off x="-2425194" y="2813121"/>
              <a:ext cx="2342250" cy="1652982"/>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84349" y="643642"/>
            <a:ext cx="2122145" cy="1015663"/>
          </a:xfrm>
          <a:prstGeom prst="rect">
            <a:avLst/>
          </a:prstGeom>
          <a:noFill/>
        </p:spPr>
        <p:txBody>
          <a:bodyPr wrap="square" rtlCol="0">
            <a:spAutoFit/>
          </a:bodyPr>
          <a:lstStyle/>
          <a:p>
            <a:pPr algn="ctr"/>
            <a:r>
              <a:rPr lang="en-US" sz="3200" b="1" dirty="0">
                <a:latin typeface="iCiel Cucho Bold" pitchFamily="50" charset="0"/>
                <a:cs typeface="iCiel Cucho Bold" pitchFamily="50" charset="0"/>
              </a:rPr>
              <a:t>TUẦN </a:t>
            </a:r>
            <a:r>
              <a:rPr lang="en-US" sz="6000" b="1" dirty="0">
                <a:latin typeface="iCiel Cucho Bold" pitchFamily="50" charset="0"/>
                <a:cs typeface="iCiel Cucho Bold" pitchFamily="50" charset="0"/>
              </a:rPr>
              <a:t>3</a:t>
            </a:r>
            <a:endParaRPr lang="en-US" sz="5400" b="1" dirty="0"/>
          </a:p>
        </p:txBody>
      </p:sp>
      <p:sp>
        <p:nvSpPr>
          <p:cNvPr id="19" name="TextBox 18"/>
          <p:cNvSpPr txBox="1"/>
          <p:nvPr/>
        </p:nvSpPr>
        <p:spPr>
          <a:xfrm>
            <a:off x="3550075" y="2876603"/>
            <a:ext cx="7101827"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MỘT GIỜ HỌC</a:t>
            </a:r>
          </a:p>
        </p:txBody>
      </p:sp>
      <p:sp>
        <p:nvSpPr>
          <p:cNvPr id="21" name="Oval 20">
            <a:extLst>
              <a:ext uri="{FF2B5EF4-FFF2-40B4-BE49-F238E27FC236}">
                <a16:creationId xmlns:a16="http://schemas.microsoft.com/office/drawing/2014/main" xmlns="" id="{637B469F-4C6B-4890-B36E-0022CEEE7647}"/>
              </a:ext>
            </a:extLst>
          </p:cNvPr>
          <p:cNvSpPr/>
          <p:nvPr/>
        </p:nvSpPr>
        <p:spPr>
          <a:xfrm>
            <a:off x="1412214" y="2445737"/>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60145" y="2970894"/>
            <a:ext cx="1510464" cy="646331"/>
          </a:xfrm>
          <a:prstGeom prst="rect">
            <a:avLst/>
          </a:prstGeom>
          <a:noFill/>
        </p:spPr>
        <p:txBody>
          <a:bodyPr wrap="square" rtlCol="0">
            <a:spAutoFit/>
          </a:bodyPr>
          <a:lstStyle/>
          <a:p>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chemeClr val="bg1"/>
                </a:solidFill>
                <a:latin typeface="Arial Black" panose="020B0A04020102020204" pitchFamily="34" charset="0"/>
              </a:rPr>
              <a:t> </a:t>
            </a:r>
            <a:r>
              <a:rPr lang="en-US" sz="3600" b="1" dirty="0">
                <a:solidFill>
                  <a:schemeClr val="bg1"/>
                </a:solidFill>
                <a:latin typeface="Arial Rounded MT Bold" panose="020F0704030504030204" pitchFamily="34" charset="0"/>
              </a:rPr>
              <a:t>6</a:t>
            </a:r>
            <a:endParaRPr lang="en-US" sz="36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318875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TotalTime>
  <Words>2875</Words>
  <Application>Microsoft Office PowerPoint</Application>
  <PresentationFormat>Custom</PresentationFormat>
  <Paragraphs>217</Paragraphs>
  <Slides>54</Slides>
  <Notes>9</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Những từ nào dưới đây chỉ đặc điểm?</vt:lpstr>
      <vt:lpstr>Từ chỉ đặc điểm:mượt mà, bầu bĩnh, sáng, cao, đen láy, đen nhánh.</vt:lpstr>
      <vt:lpstr>2. Ghép những từ ở bài 1 để tạo câu nêu đặc điểm?</vt:lpstr>
      <vt:lpstr>PowerPoint Presentation</vt:lpstr>
      <vt:lpstr>PowerPoint Presentation</vt:lpstr>
      <vt:lpstr>PowerPoint Presentation</vt:lpstr>
      <vt:lpstr>PowerPoint Presentation</vt:lpstr>
      <vt:lpstr>PowerPoint Presentation</vt:lpstr>
      <vt:lpstr> Mỗi buổi sáng, em thức dậy gấp chăn màn gọn gàng. Sau đó em đi đánh răng, rửa mặt. Em ngồi vào bàn, ăn bữa sáng mẹ chuẩn bị. Em mặc quần áo và đeo cặp sẵn sàng chờ mẹ đưa đến trường.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dell</cp:lastModifiedBy>
  <cp:revision>108</cp:revision>
  <dcterms:created xsi:type="dcterms:W3CDTF">2021-06-18T23:20:35Z</dcterms:created>
  <dcterms:modified xsi:type="dcterms:W3CDTF">2023-05-24T02:18:35Z</dcterms:modified>
</cp:coreProperties>
</file>