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</p:sldMasterIdLst>
  <p:notesMasterIdLst>
    <p:notesMasterId r:id="rId16"/>
  </p:notesMasterIdLst>
  <p:sldIdLst>
    <p:sldId id="256" r:id="rId3"/>
    <p:sldId id="519" r:id="rId4"/>
    <p:sldId id="283" r:id="rId5"/>
    <p:sldId id="284" r:id="rId6"/>
    <p:sldId id="294" r:id="rId7"/>
    <p:sldId id="286" r:id="rId8"/>
    <p:sldId id="302" r:id="rId9"/>
    <p:sldId id="295" r:id="rId10"/>
    <p:sldId id="296" r:id="rId11"/>
    <p:sldId id="290" r:id="rId12"/>
    <p:sldId id="299" r:id="rId13"/>
    <p:sldId id="300" r:id="rId14"/>
    <p:sldId id="301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413" y="-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8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0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2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97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71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8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15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68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62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39434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8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8824" y="2513746"/>
            <a:ext cx="4860142" cy="257168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>
            <a:fillRect/>
          </a:stretch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588586" y="3274754"/>
            <a:ext cx="11622831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/>
          <p:cNvGrpSpPr/>
          <p:nvPr/>
        </p:nvGrpSpPr>
        <p:grpSpPr>
          <a:xfrm>
            <a:off x="3758232" y="2451578"/>
            <a:ext cx="4675537" cy="1954845"/>
            <a:chOff x="2118480" y="1316166"/>
            <a:chExt cx="1512168" cy="1512168"/>
          </a:xfrm>
        </p:grpSpPr>
        <p:sp>
          <p:nvSpPr>
            <p:cNvPr id="11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2208337" y="1556684"/>
              <a:ext cx="1378326" cy="1022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 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12459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12846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0" y="203080"/>
            <a:ext cx="119483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r>
              <a:rPr lang="vi-VN" altLang="en-GB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Thứ sáu</a:t>
            </a:r>
            <a:r>
              <a:rPr lang="en-US" altLang="en-GB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 </a:t>
            </a:r>
            <a:r>
              <a:rPr lang="vi-VN" altLang="en-GB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ngày 10 tháng 2 năm 2023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/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/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 rotWithShape="1">
                <a:blip r:embed="rId8"/>
                <a:stretch>
                  <a:fillRect l="-769" t="-2560" r="-733" b="-2523"/>
                </a:stretch>
              </a:blipFill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/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/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/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/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/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/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/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/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/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/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/>
                    <a:gridCol w="2647950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30 : 5 = 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35 : 5 = 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40 : 5 = 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45 : 5 = 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50 : 5 =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/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/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/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/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Cửa hàng có 40 lít dầu. Cô bán hàng đã rót vào các can, mỗi can 5 lít. Hỏi có bao nhiêu can dầu?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1706" y="3897487"/>
            <a:ext cx="1551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 tắt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800" i="1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800" i="1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10671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/>
              <p:cNvGraphicFramePr>
                <a:graphicFrameLocks noGrp="1"/>
              </p:cNvGraphicFramePr>
              <p:nvPr/>
            </p:nvGraphicFramePr>
            <p:xfrm>
              <a:off x="3178507" y="378969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/>
              <p:cNvGraphicFramePr>
                <a:graphicFrameLocks noGrp="1"/>
              </p:cNvGraphicFramePr>
              <p:nvPr/>
            </p:nvGraphicFramePr>
            <p:xfrm>
              <a:off x="3178507" y="378969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/>
                    <a:gridCol w="858775"/>
                    <a:gridCol w="868431"/>
                    <a:gridCol w="921066"/>
                    <a:gridCol w="947381"/>
                    <a:gridCol w="947381"/>
                    <a:gridCol w="947381"/>
                    <a:gridCol w="947381"/>
                  </a:tblGrid>
                  <a:tr h="59817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/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/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/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/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/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548</Words>
  <Application>Microsoft Office PowerPoint</Application>
  <PresentationFormat>Widescreen</PresentationFormat>
  <Paragraphs>125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Cambria Math</vt:lpstr>
      <vt:lpstr>Times New Roman</vt:lpstr>
      <vt:lpstr>UTM Cookies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Lien Huong Nguyen</cp:lastModifiedBy>
  <cp:revision>187</cp:revision>
  <dcterms:created xsi:type="dcterms:W3CDTF">2021-06-02T01:34:00Z</dcterms:created>
  <dcterms:modified xsi:type="dcterms:W3CDTF">2023-06-04T00:53:58Z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5886BD987542499C9E5D2E4E44369319</vt:lpwstr>
  </property>
  <property fmtid="{D5CDD505-2E9C-101B-9397-08002B2CF9AE}" pid="3" name="KSOProductBuildVer">
    <vt:lpwstr>1033-11.2.0.11440</vt:lpwstr>
  </property>
</Properties>
</file>