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00" r:id="rId3"/>
    <p:sldId id="578" r:id="rId4"/>
    <p:sldId id="579" r:id="rId6"/>
    <p:sldId id="270" r:id="rId7"/>
    <p:sldId id="260" r:id="rId8"/>
    <p:sldId id="267" r:id="rId9"/>
    <p:sldId id="577" r:id="rId10"/>
    <p:sldId id="585" r:id="rId11"/>
    <p:sldId id="58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FE521"/>
    <a:srgbClr val="47CC40"/>
    <a:srgbClr val="04FC04"/>
    <a:srgbClr val="006600"/>
    <a:srgbClr val="009900"/>
    <a:srgbClr val="37D54A"/>
    <a:srgbClr val="FF33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466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38"/>
        <p:guide pos="28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D105A-B1D6-4629-AF31-88EC97FB1AD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611F9-ABC2-4863-B305-F74B88B8D87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1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5A284A-F151-4529-A80B-0D8FDFCDEBC8}" type="slidenum">
              <a:rPr lang="zh-CN" altLang="en-US" b="0">
                <a:solidFill>
                  <a:srgbClr val="000000"/>
                </a:solidFill>
                <a:latin typeface="Calibri" panose="020F0502020204030204" charset="0"/>
              </a:rPr>
            </a:fld>
            <a:endParaRPr lang="zh-CN" altLang="en-US" b="0">
              <a:solidFill>
                <a:srgbClr val="000000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939929E-BCB9-4985-8E35-76BD069D9CEA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CD9A-D849-44A2-906A-39708064AA8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3C63-9EC1-44AF-AA7A-0069238364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CD9A-D849-44A2-906A-39708064AA8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3C63-9EC1-44AF-AA7A-0069238364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CD9A-D849-44A2-906A-39708064AA8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3C63-9EC1-44AF-AA7A-0069238364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CD9A-D849-44A2-906A-39708064AA8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3C63-9EC1-44AF-AA7A-0069238364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CD9A-D849-44A2-906A-39708064AA8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3C63-9EC1-44AF-AA7A-0069238364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CD9A-D849-44A2-906A-39708064AA8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3C63-9EC1-44AF-AA7A-0069238364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CD9A-D849-44A2-906A-39708064AA8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3C63-9EC1-44AF-AA7A-0069238364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CD9A-D849-44A2-906A-39708064AA8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3C63-9EC1-44AF-AA7A-0069238364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CD9A-D849-44A2-906A-39708064AA8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3C63-9EC1-44AF-AA7A-0069238364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CD9A-D849-44A2-906A-39708064AA8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3C63-9EC1-44AF-AA7A-0069238364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CD9A-D849-44A2-906A-39708064AA8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3C63-9EC1-44AF-AA7A-0069238364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8CD9A-D849-44A2-906A-39708064AA8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93C63-9EC1-44AF-AA7A-0069238364F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18"/>
          <p:cNvSpPr>
            <a:spLocks noChangeArrowheads="1" noChangeShapeType="1" noTextEdit="1"/>
          </p:cNvSpPr>
          <p:nvPr/>
        </p:nvSpPr>
        <p:spPr bwMode="auto">
          <a:xfrm>
            <a:off x="2514600" y="3200400"/>
            <a:ext cx="4286250" cy="166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705" kern="10">
              <a:ln w="9525">
                <a:solidFill>
                  <a:srgbClr val="3333CC"/>
                </a:solidFill>
                <a:rou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19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55" y="0"/>
            <a:ext cx="916463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1"/>
          <p:cNvSpPr txBox="1"/>
          <p:nvPr/>
        </p:nvSpPr>
        <p:spPr>
          <a:xfrm>
            <a:off x="1069340" y="182880"/>
            <a:ext cx="6940550" cy="621030"/>
          </a:xfrm>
          <a:prstGeom prst="rect">
            <a:avLst/>
          </a:prstGeom>
          <a:noFill/>
        </p:spPr>
        <p:txBody>
          <a:bodyPr wrap="square" lIns="68442" tIns="34219" rIns="68442" bIns="34219">
            <a:spAutoFit/>
          </a:bodyPr>
          <a:lstStyle/>
          <a:p>
            <a:pPr algn="ctr" defTabSz="684530" eaLnBrk="1" hangingPunct="1">
              <a:defRPr/>
            </a:pPr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TH&amp;THCS ĐINH NÚP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8" descr="DSTARS-P"/>
          <p:cNvPicPr>
            <a:picLocks noChangeAspect="1" noChangeArrowheads="1"/>
          </p:cNvPicPr>
          <p:nvPr/>
        </p:nvPicPr>
        <p:blipFill>
          <a:blip r:embed="rId2">
            <a:lum contrast="-6000"/>
          </a:blip>
          <a:srcRect/>
          <a:stretch>
            <a:fillRect/>
          </a:stretch>
        </p:blipFill>
        <p:spPr bwMode="auto">
          <a:xfrm>
            <a:off x="228600" y="182563"/>
            <a:ext cx="1397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7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577820">
            <a:off x="4765675" y="3895725"/>
            <a:ext cx="5778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7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577820">
            <a:off x="7596188" y="2762250"/>
            <a:ext cx="5762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7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577820">
            <a:off x="2762250" y="3551238"/>
            <a:ext cx="57626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7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577820">
            <a:off x="1482725" y="2762250"/>
            <a:ext cx="57626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7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577820">
            <a:off x="6197600" y="3324225"/>
            <a:ext cx="57785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8" descr="DSTARS-P"/>
          <p:cNvPicPr>
            <a:picLocks noChangeAspect="1" noChangeArrowheads="1"/>
          </p:cNvPicPr>
          <p:nvPr/>
        </p:nvPicPr>
        <p:blipFill>
          <a:blip r:embed="rId2">
            <a:lum contrast="-6000"/>
          </a:blip>
          <a:srcRect/>
          <a:stretch>
            <a:fillRect/>
          </a:stretch>
        </p:blipFill>
        <p:spPr bwMode="auto">
          <a:xfrm>
            <a:off x="8110538" y="182563"/>
            <a:ext cx="13985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8" descr="DSTARS-P"/>
          <p:cNvPicPr>
            <a:picLocks noChangeAspect="1" noChangeArrowheads="1"/>
          </p:cNvPicPr>
          <p:nvPr/>
        </p:nvPicPr>
        <p:blipFill>
          <a:blip r:embed="rId2">
            <a:lum contrast="-6000"/>
          </a:blip>
          <a:srcRect/>
          <a:stretch>
            <a:fillRect/>
          </a:stretch>
        </p:blipFill>
        <p:spPr bwMode="auto">
          <a:xfrm>
            <a:off x="3276600" y="762000"/>
            <a:ext cx="13985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WordArt 16"/>
          <p:cNvSpPr>
            <a:spLocks noChangeArrowheads="1" noChangeShapeType="1" noTextEdit="1"/>
          </p:cNvSpPr>
          <p:nvPr/>
        </p:nvSpPr>
        <p:spPr bwMode="auto">
          <a:xfrm>
            <a:off x="772795" y="1013460"/>
            <a:ext cx="7898765" cy="4366260"/>
          </a:xfrm>
          <a:prstGeom prst="rect">
            <a:avLst/>
          </a:prstGeom>
        </p:spPr>
        <p:txBody>
          <a:bodyPr spcFirstLastPara="1" wrap="none" lIns="68442" tIns="34219" rIns="68442" bIns="34219" fromWordArt="1">
            <a:prstTxWarp prst="textArchUp">
              <a:avLst>
                <a:gd name="adj" fmla="val 10754781"/>
              </a:avLst>
            </a:prstTxWarp>
          </a:bodyPr>
          <a:lstStyle/>
          <a:p>
            <a:pPr algn="ctr" defTabSz="684530" eaLnBrk="1" hangingPunct="1">
              <a:defRPr/>
            </a:pPr>
            <a:endParaRPr lang="en-US" sz="3600" b="1" kern="10" cap="all" dirty="0" err="1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23"/>
          <p:cNvSpPr/>
          <p:nvPr/>
        </p:nvSpPr>
        <p:spPr>
          <a:xfrm>
            <a:off x="457200" y="1600297"/>
            <a:ext cx="7898765" cy="1236345"/>
          </a:xfrm>
          <a:prstGeom prst="rect">
            <a:avLst/>
          </a:prstGeom>
        </p:spPr>
        <p:txBody>
          <a:bodyPr wrap="square" lIns="68442" tIns="34219" rIns="68442" bIns="34219">
            <a:spAutoFit/>
          </a:bodyPr>
          <a:lstStyle/>
          <a:p>
            <a:pPr algn="ctr" defTabSz="684530" eaLnBrk="1" hangingPunct="1">
              <a:defRPr/>
            </a:pPr>
            <a:r>
              <a:rPr lang="en-US" sz="2800" b="1" dirty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</a:rPr>
              <a:t>TOÁN </a:t>
            </a:r>
            <a:endParaRPr lang="en-US" sz="2800" b="1" dirty="0">
              <a:ln w="10541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defTabSz="684530" eaLnBrk="1" hangingPunct="1">
              <a:defRPr/>
            </a:pPr>
            <a:r>
              <a:rPr lang="en-US" sz="3200" b="1" dirty="0" err="1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</a:rPr>
              <a:t>Tiết</a:t>
            </a:r>
            <a:r>
              <a:rPr lang="en-US" sz="32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</a:rPr>
              <a:t> 45: </a:t>
            </a:r>
            <a:r>
              <a:rPr lang="en-US" sz="4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LUYỆN TẬP CHUNG</a:t>
            </a:r>
            <a:endParaRPr lang="en-US" sz="28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7" name="Picture 8" descr="DSTARS-P"/>
          <p:cNvPicPr>
            <a:picLocks noChangeAspect="1" noChangeArrowheads="1"/>
          </p:cNvPicPr>
          <p:nvPr/>
        </p:nvPicPr>
        <p:blipFill>
          <a:blip r:embed="rId2">
            <a:lum contrast="-6000"/>
          </a:blip>
          <a:srcRect/>
          <a:stretch>
            <a:fillRect/>
          </a:stretch>
        </p:blipFill>
        <p:spPr bwMode="auto">
          <a:xfrm>
            <a:off x="6877685" y="3929063"/>
            <a:ext cx="13985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8" descr="DSTARS-P"/>
          <p:cNvPicPr>
            <a:picLocks noChangeAspect="1" noChangeArrowheads="1"/>
          </p:cNvPicPr>
          <p:nvPr/>
        </p:nvPicPr>
        <p:blipFill>
          <a:blip r:embed="rId2">
            <a:lum contrast="-6000"/>
          </a:blip>
          <a:srcRect/>
          <a:stretch>
            <a:fillRect/>
          </a:stretch>
        </p:blipFill>
        <p:spPr bwMode="auto">
          <a:xfrm>
            <a:off x="1625600" y="4190683"/>
            <a:ext cx="13985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 descr="DSTARS-P"/>
          <p:cNvPicPr>
            <a:picLocks noChangeAspect="1" noChangeArrowheads="1"/>
          </p:cNvPicPr>
          <p:nvPr/>
        </p:nvPicPr>
        <p:blipFill>
          <a:blip r:embed="rId2">
            <a:lum contrast="-6000"/>
          </a:blip>
          <a:srcRect/>
          <a:stretch>
            <a:fillRect/>
          </a:stretch>
        </p:blipFill>
        <p:spPr bwMode="auto">
          <a:xfrm>
            <a:off x="2771775" y="5240338"/>
            <a:ext cx="1397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8" descr="DSTARS-P"/>
          <p:cNvPicPr>
            <a:picLocks noChangeAspect="1" noChangeArrowheads="1"/>
          </p:cNvPicPr>
          <p:nvPr/>
        </p:nvPicPr>
        <p:blipFill>
          <a:blip r:embed="rId2">
            <a:lum contrast="-6000"/>
          </a:blip>
          <a:srcRect/>
          <a:stretch>
            <a:fillRect/>
          </a:stretch>
        </p:blipFill>
        <p:spPr bwMode="auto">
          <a:xfrm>
            <a:off x="3873500" y="3454400"/>
            <a:ext cx="1397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8" descr="DSTARS-P"/>
          <p:cNvPicPr>
            <a:picLocks noChangeAspect="1" noChangeArrowheads="1"/>
          </p:cNvPicPr>
          <p:nvPr/>
        </p:nvPicPr>
        <p:blipFill>
          <a:blip r:embed="rId2">
            <a:lum contrast="-6000"/>
          </a:blip>
          <a:srcRect/>
          <a:stretch>
            <a:fillRect/>
          </a:stretch>
        </p:blipFill>
        <p:spPr bwMode="auto">
          <a:xfrm>
            <a:off x="6171883" y="837883"/>
            <a:ext cx="13985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330" y="3733912"/>
            <a:ext cx="8371204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vi-VN" sz="3200" b="1" dirty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Hồng Thanh</a:t>
            </a:r>
            <a:endParaRPr lang="en-US" sz="32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3"/>
          <p:cNvSpPr/>
          <p:nvPr/>
        </p:nvSpPr>
        <p:spPr>
          <a:xfrm>
            <a:off x="4572000" y="4696460"/>
            <a:ext cx="3747135" cy="805815"/>
          </a:xfrm>
          <a:prstGeom prst="rect">
            <a:avLst/>
          </a:prstGeom>
        </p:spPr>
        <p:txBody>
          <a:bodyPr wrap="square" lIns="68442" tIns="34219" rIns="68442" bIns="34219">
            <a:spAutoFit/>
          </a:bodyPr>
          <a:p>
            <a:pPr algn="ctr" defTabSz="684530" eaLnBrk="1" hangingPunct="1">
              <a:defRPr/>
            </a:pPr>
            <a:r>
              <a:rPr lang="en-US" sz="4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48</a:t>
            </a:r>
            <a:endParaRPr lang="en-US" sz="48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7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1"/>
          <a:stretch>
            <a:fillRect/>
          </a:stretch>
        </p:blipFill>
        <p:spPr bwMode="auto">
          <a:xfrm>
            <a:off x="0" y="993913"/>
            <a:ext cx="9144000" cy="487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reeform 9"/>
          <p:cNvSpPr/>
          <p:nvPr/>
        </p:nvSpPr>
        <p:spPr bwMode="auto">
          <a:xfrm>
            <a:off x="1604065" y="1254816"/>
            <a:ext cx="6084957" cy="3078370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4935" tIns="32467" rIns="64935" bIns="32467"/>
          <a:lstStyle/>
          <a:p>
            <a:pPr defTabSz="649605">
              <a:defRPr/>
            </a:pPr>
            <a:endParaRPr lang="zh-CN" altLang="en-US" sz="1280">
              <a:solidFill>
                <a:prstClr val="black"/>
              </a:solidFill>
              <a:latin typeface="Arial" panose="020B0604020202020204"/>
              <a:ea typeface="Microsoft YaHei" panose="020B0503020204020204" charset="-122"/>
              <a:cs typeface="+mn-ea"/>
              <a:sym typeface="+mn-lt"/>
            </a:endParaRPr>
          </a:p>
        </p:txBody>
      </p:sp>
      <p:pic>
        <p:nvPicPr>
          <p:cNvPr id="4100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t="26666" r="20952" b="53651"/>
          <a:stretch>
            <a:fillRect/>
          </a:stretch>
        </p:blipFill>
        <p:spPr bwMode="auto">
          <a:xfrm>
            <a:off x="813077" y="1254816"/>
            <a:ext cx="7758043" cy="178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图片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1" r="27975" b="38837"/>
          <a:stretch>
            <a:fillRect/>
          </a:stretch>
        </p:blipFill>
        <p:spPr bwMode="auto">
          <a:xfrm>
            <a:off x="7171360" y="1297609"/>
            <a:ext cx="1035326" cy="93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图片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 bwMode="auto">
          <a:xfrm>
            <a:off x="3411055" y="3844511"/>
            <a:ext cx="1281043" cy="123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图片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 bwMode="auto">
          <a:xfrm>
            <a:off x="7049881" y="3213652"/>
            <a:ext cx="811696" cy="82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143000" y="2567940"/>
            <a:ext cx="6777990" cy="1042035"/>
          </a:xfrm>
          <a:prstGeom prst="rect">
            <a:avLst/>
          </a:prstGeom>
          <a:noFill/>
        </p:spPr>
        <p:txBody>
          <a:bodyPr wrap="square" lIns="69484" tIns="34743" rIns="69484" bIns="34743">
            <a:spAutoFit/>
          </a:bodyPr>
          <a:lstStyle/>
          <a:p>
            <a:pPr algn="ctr" defTabSz="694690">
              <a:defRPr/>
            </a:pPr>
            <a:r>
              <a:rPr lang="en-US" sz="633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6330" b="1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7" y="3638826"/>
            <a:ext cx="3297859" cy="233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963930"/>
            <a:ext cx="7162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4034m = …………km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949" y="1524239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4,034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0890" y="2514549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13kg 5g = ………….kg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24384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13, 005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33528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6957" y="3657600"/>
            <a:ext cx="1752600" cy="2514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151968" y="4267200"/>
            <a:ext cx="1075008" cy="7239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152309" y="5029200"/>
            <a:ext cx="1179344" cy="7239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174173" y="3778885"/>
            <a:ext cx="2209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err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 số</a:t>
            </a:r>
            <a:endParaRPr lang="en-US" sz="3200" dirty="0" err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01365" y="5212080"/>
            <a:ext cx="2209800" cy="11195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err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Phân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thập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phân</a:t>
            </a:r>
            <a:endParaRPr lang="en-US" sz="3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/>
          <p:cNvCxnSpPr>
            <a:stCxn id="17" idx="3"/>
          </p:cNvCxnSpPr>
          <p:nvPr/>
        </p:nvCxnSpPr>
        <p:spPr>
          <a:xfrm>
            <a:off x="5384165" y="4236085"/>
            <a:ext cx="1219200" cy="6026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0" idx="3"/>
          </p:cNvCxnSpPr>
          <p:nvPr/>
        </p:nvCxnSpPr>
        <p:spPr>
          <a:xfrm flipV="1">
            <a:off x="5511165" y="4838700"/>
            <a:ext cx="1048385" cy="9334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559797" y="4191000"/>
            <a:ext cx="19812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3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9" grpId="1"/>
      <p:bldP spid="11" grpId="0" bldLvl="0" animBg="1"/>
      <p:bldP spid="17" grpId="0" bldLvl="0" animBg="1"/>
      <p:bldP spid="20" grpId="0" bldLvl="0" animBg="1"/>
      <p:bldP spid="3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2332625"/>
            <a:ext cx="73914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3m 6dm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b) 4dm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8744" y="3451276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3,6 m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0536" y="4060876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0,4 m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4604" y="4704472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34,05 m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5348068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3,45 m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2392" y="4133544"/>
            <a:ext cx="37338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c) 34m 5cm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d) 345cm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215660" y="2870243"/>
            <a:ext cx="6096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976404" y="2861733"/>
            <a:ext cx="10668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66800" y="3352800"/>
            <a:ext cx="838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14600" y="3352800"/>
            <a:ext cx="20574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066800" y="377817"/>
            <a:ext cx="7924800" cy="1656715"/>
            <a:chOff x="1066800" y="377817"/>
            <a:chExt cx="7924800" cy="1656715"/>
          </a:xfrm>
        </p:grpSpPr>
        <p:sp>
          <p:nvSpPr>
            <p:cNvPr id="5" name="TextBox 4"/>
            <p:cNvSpPr txBox="1"/>
            <p:nvPr/>
          </p:nvSpPr>
          <p:spPr>
            <a:xfrm>
              <a:off x="3771900" y="848166"/>
              <a:ext cx="16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76400" y="1450967"/>
              <a:ext cx="542036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 CHUNG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66800" y="377817"/>
              <a:ext cx="7924800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tư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10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2021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2057400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42dm 4cm = ……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56cm 9mm = …… cm          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26m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2cm   = ……  m        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828800" y="2599008"/>
            <a:ext cx="4267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826042" y="556522"/>
            <a:ext cx="5567045" cy="1171575"/>
            <a:chOff x="6893342" y="-1643654"/>
            <a:chExt cx="5567045" cy="1171575"/>
          </a:xfrm>
        </p:grpSpPr>
        <p:sp>
          <p:nvSpPr>
            <p:cNvPr id="10" name="TextBox 9"/>
            <p:cNvSpPr txBox="1"/>
            <p:nvPr/>
          </p:nvSpPr>
          <p:spPr>
            <a:xfrm>
              <a:off x="8991600" y="-1643654"/>
              <a:ext cx="16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93342" y="-1055644"/>
              <a:ext cx="556704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 CHUNG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6739596" y="5063196"/>
            <a:ext cx="1261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1,103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7000" y="5051476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26,02 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362200"/>
            <a:ext cx="861060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42dm 4cm = ……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56cm 9mm = …… cm       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26m 2cm   = ……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                                     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5136" y="3152336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42,4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12-Point Star 11"/>
          <p:cNvSpPr/>
          <p:nvPr/>
        </p:nvSpPr>
        <p:spPr>
          <a:xfrm>
            <a:off x="2667000" y="3014004"/>
            <a:ext cx="914400" cy="762000"/>
          </a:xfrm>
          <a:prstGeom prst="star12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12-Point Star 13"/>
          <p:cNvSpPr/>
          <p:nvPr/>
        </p:nvSpPr>
        <p:spPr>
          <a:xfrm>
            <a:off x="2666706" y="5002334"/>
            <a:ext cx="1066800" cy="762000"/>
          </a:xfrm>
          <a:prstGeom prst="star12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93612" y="410894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56,9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2-Point Star 12"/>
          <p:cNvSpPr/>
          <p:nvPr/>
        </p:nvSpPr>
        <p:spPr>
          <a:xfrm>
            <a:off x="2819400" y="3962400"/>
            <a:ext cx="914400" cy="762000"/>
          </a:xfrm>
          <a:prstGeom prst="star12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ight Arrow 22">
            <a:hlinkClick r:id="rId1" action="ppaction://hlinksldjump"/>
          </p:cNvPr>
          <p:cNvSpPr/>
          <p:nvPr/>
        </p:nvSpPr>
        <p:spPr>
          <a:xfrm>
            <a:off x="8001000" y="6248400"/>
            <a:ext cx="609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769598" y="881435"/>
            <a:ext cx="6366804" cy="1171431"/>
            <a:chOff x="6893342" y="-1643654"/>
            <a:chExt cx="6366804" cy="1171431"/>
          </a:xfrm>
        </p:grpSpPr>
        <p:sp>
          <p:nvSpPr>
            <p:cNvPr id="26" name="TextBox 25"/>
            <p:cNvSpPr txBox="1"/>
            <p:nvPr/>
          </p:nvSpPr>
          <p:spPr>
            <a:xfrm>
              <a:off x="8991600" y="-1643654"/>
              <a:ext cx="16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93342" y="-1055788"/>
              <a:ext cx="6366804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 CHUNG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12-Point Star 1"/>
          <p:cNvSpPr/>
          <p:nvPr/>
        </p:nvSpPr>
        <p:spPr>
          <a:xfrm>
            <a:off x="6739596" y="4974394"/>
            <a:ext cx="1066800" cy="762000"/>
          </a:xfrm>
          <a:prstGeom prst="star12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2" grpId="0"/>
      <p:bldP spid="19" grpId="0"/>
      <p:bldP spid="10" grpId="0"/>
      <p:bldP spid="12" grpId="0" animBg="1"/>
      <p:bldP spid="14" grpId="0" bldLvl="0" animBg="1"/>
      <p:bldP spid="18" grpId="0"/>
      <p:bldP spid="13" grpId="0" animBg="1"/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434296" y="5016083"/>
            <a:ext cx="1261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1,103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362200"/>
            <a:ext cx="8610600" cy="3327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3kg5g  = ……  kg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30g     = …….  kg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c)1103 g = …       kg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0496" y="3132408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3,005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0496" y="4119781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0,030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769598" y="881435"/>
            <a:ext cx="6366804" cy="1171431"/>
            <a:chOff x="6893342" y="-1643654"/>
            <a:chExt cx="6366804" cy="1171431"/>
          </a:xfrm>
        </p:grpSpPr>
        <p:sp>
          <p:nvSpPr>
            <p:cNvPr id="26" name="TextBox 25"/>
            <p:cNvSpPr txBox="1"/>
            <p:nvPr/>
          </p:nvSpPr>
          <p:spPr>
            <a:xfrm>
              <a:off x="8991600" y="-1643654"/>
              <a:ext cx="16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93342" y="-1055788"/>
              <a:ext cx="6366804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 CHUNG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/>
      <p:bldP spid="1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1954228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219200" y="2667000"/>
          <a:ext cx="6781800" cy="3515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900"/>
                <a:gridCol w="33909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ki-lô-gam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3,2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tấn</a:t>
                      </a:r>
                      <a:endParaRPr lang="en-US" sz="3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502 kg</a:t>
                      </a:r>
                      <a:endParaRPr lang="en-US" sz="3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 </a:t>
                      </a:r>
                      <a:r>
                        <a:rPr lang="en-US" sz="3200" b="1" dirty="0" err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tấn</a:t>
                      </a:r>
                      <a:endParaRPr lang="en-US" sz="3200" b="1" dirty="0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kg</a:t>
                      </a:r>
                      <a:endParaRPr lang="en-US" sz="3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62600" y="3443068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3200kg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3232" y="550581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0,021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sz="3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7400" y="4075289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0,502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4812873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2500 kg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19200" y="3928615"/>
            <a:ext cx="3429000" cy="838200"/>
          </a:xfrm>
          <a:prstGeom prst="rect">
            <a:avLst/>
          </a:prstGeom>
          <a:solidFill>
            <a:srgbClr val="47CC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19200" y="5379097"/>
            <a:ext cx="3429000" cy="8382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25622" y="4667610"/>
            <a:ext cx="3352800" cy="838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26042" y="556522"/>
            <a:ext cx="6366804" cy="1172641"/>
            <a:chOff x="6893342" y="-1643654"/>
            <a:chExt cx="6366804" cy="1172641"/>
          </a:xfrm>
        </p:grpSpPr>
        <p:sp>
          <p:nvSpPr>
            <p:cNvPr id="20" name="TextBox 19"/>
            <p:cNvSpPr txBox="1"/>
            <p:nvPr/>
          </p:nvSpPr>
          <p:spPr>
            <a:xfrm>
              <a:off x="8991600" y="-1643654"/>
              <a:ext cx="16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93342" y="-1055788"/>
              <a:ext cx="63668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45: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 CHUNG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1" bldLvl="0" animBg="1"/>
      <p:bldP spid="18" grpId="1" bldLvl="0" animBg="1"/>
      <p:bldP spid="19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motion background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8200" y="1828800"/>
            <a:ext cx="815657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7030A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Tiết học kết thúc</a:t>
            </a:r>
            <a:endParaRPr lang="en-US" altLang="en-US" sz="5400" b="1">
              <a:solidFill>
                <a:srgbClr val="7030A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830705" y="3352800"/>
            <a:ext cx="6172200" cy="938213"/>
          </a:xfrm>
          <a:prstGeom prst="rect">
            <a:avLst/>
          </a:prstGeom>
        </p:spPr>
        <p:txBody>
          <a:bodyPr wrap="none" fromWordArt="1">
            <a:prstTxWarp prst="textDeflateInflateDeflate">
              <a:avLst>
                <a:gd name="adj" fmla="val 28028"/>
              </a:avLst>
            </a:prstTxWarp>
          </a:bodyPr>
          <a:p>
            <a:pPr algn="ctr"/>
            <a:r>
              <a:rPr lang="en-US" sz="3600" kern="10">
                <a:ln w="19050">
                  <a:solidFill>
                    <a:srgbClr val="EE1270"/>
                  </a:solidFill>
                  <a:round/>
                </a:ln>
                <a:solidFill>
                  <a:srgbClr val="FF0000"/>
                </a:solidFill>
                <a:effectLst>
                  <a:prstShdw prst="shdw17" dist="17961" dir="13500000">
                    <a:srgbClr val="8F0B43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CÁC EM</a:t>
            </a:r>
            <a:endParaRPr lang="en-US" sz="3600" kern="10">
              <a:ln w="19050">
                <a:solidFill>
                  <a:srgbClr val="EE1270"/>
                </a:solidFill>
                <a:round/>
              </a:ln>
              <a:solidFill>
                <a:srgbClr val="FF0000"/>
              </a:solidFill>
              <a:effectLst>
                <a:prstShdw prst="shdw17" dist="17961" dir="13500000">
                  <a:srgbClr val="8F0B43"/>
                </a:prst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630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xit" presetSubtype="0" accel="100000" fill="hold" grpId="1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3" nodeType="withEffect">
                                  <p:stCondLst>
                                    <p:cond delay="8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xit" presetSubtype="4" fill="hold" grpId="4" nodeType="withEffect">
                                  <p:stCondLst>
                                    <p:cond delay="1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5" nodeType="withEffect">
                                  <p:stCondLst>
                                    <p:cond delay="18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6" nodeType="withEffect">
                                  <p:stCondLst>
                                    <p:cond delay="18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grpId="7" nodeType="withEffect">
                                  <p:stCondLst>
                                    <p:cond delay="2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8" nodeType="withEffect">
                                  <p:stCondLst>
                                    <p:cond delay="26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9" nodeType="withEffect">
                                  <p:stCondLst>
                                    <p:cond delay="26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xit" presetSubtype="544" fill="hold" grpId="10" nodeType="withEffect">
                                  <p:stCondLst>
                                    <p:cond delay="3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grpId="11" nodeType="withEffect">
                                  <p:stCondLst>
                                    <p:cond delay="35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18" nodeType="withEffect">
                                  <p:stCondLst>
                                    <p:cond delay="35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xit" presetSubtype="0" accel="100000" fill="hold" grpId="12" nodeType="withEffect">
                                  <p:stCondLst>
                                    <p:cond delay="40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grpId="13" nodeType="withEffect">
                                  <p:stCondLst>
                                    <p:cond delay="44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41" presetClass="exit" presetSubtype="0" fill="hold" grpId="14" nodeType="withEffect">
                                  <p:stCondLst>
                                    <p:cond delay="49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7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750" tmFilter="0,0; .5, 0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0" presetClass="exit" presetSubtype="0" fill="hold" grpId="15" nodeType="withEffect">
                                  <p:stCondLst>
                                    <p:cond delay="49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4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8" presetClass="entr" presetSubtype="0" accel="50000" fill="hold" grpId="16" nodeType="withEffect">
                                  <p:stCondLst>
                                    <p:cond delay="5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3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5" presetClass="exit" presetSubtype="0" fill="hold" grpId="17" nodeType="withEffect">
                                  <p:stCondLst>
                                    <p:cond delay="58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9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4" grpId="4"/>
      <p:bldP spid="4" grpId="5"/>
      <p:bldP spid="4" grpId="6"/>
      <p:bldP spid="4" grpId="7"/>
      <p:bldP spid="4" grpId="8"/>
      <p:bldP spid="4" grpId="9"/>
      <p:bldP spid="4" grpId="10"/>
      <p:bldP spid="4" grpId="11"/>
      <p:bldP spid="4" grpId="12"/>
      <p:bldP spid="4" grpId="13"/>
      <p:bldP spid="4" grpId="14"/>
      <p:bldP spid="4" grpId="15"/>
      <p:bldP spid="4" grpId="16"/>
      <p:bldP spid="4" grpId="17"/>
      <p:bldP spid="4" grpId="18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1281</Words>
  <Application>WPS Presentation</Application>
  <PresentationFormat>On-screen Show (4:3)</PresentationFormat>
  <Paragraphs>137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SimSun</vt:lpstr>
      <vt:lpstr>Wingdings</vt:lpstr>
      <vt:lpstr>Times New Roman</vt:lpstr>
      <vt:lpstr>Arial</vt:lpstr>
      <vt:lpstr>Microsoft YaHei</vt:lpstr>
      <vt:lpstr>Calibri</vt:lpstr>
      <vt:lpstr>Segoe UI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0974 095 680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Phạm Trường</dc:creator>
  <cp:lastModifiedBy>Admin</cp:lastModifiedBy>
  <cp:revision>124</cp:revision>
  <dcterms:created xsi:type="dcterms:W3CDTF">2016-10-25T13:10:00Z</dcterms:created>
  <dcterms:modified xsi:type="dcterms:W3CDTF">2021-11-10T03:45:15Z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D6CA4E37A5A74B41B9FB0061BB2726C8</vt:lpwstr>
  </property>
  <property fmtid="{D5CDD505-2E9C-101B-9397-08002B2CF9AE}" pid="3" name="KSOProductBuildVer">
    <vt:lpwstr>1033-11.2.0.10351</vt:lpwstr>
  </property>
</Properties>
</file>