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8" r:id="rId3"/>
    <p:sldId id="279" r:id="rId4"/>
    <p:sldId id="258" r:id="rId5"/>
    <p:sldId id="28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9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38" y="-90"/>
      </p:cViewPr>
      <p:guideLst>
        <p:guide orient="horz" pos="2171"/>
        <p:guide pos="2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0221C-6B82-41B8-8FAD-70B9E8531D7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32C0-BFE0-40BA-B920-07B7CC04E2C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87104-3D53-43A1-B3E9-89FEF78F298B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0D576F-D393-486D-A80A-E563810A16A3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E01D8-87BF-473F-9CD8-552616C029F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49D9-CDB5-4023-B97C-878597B629A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GIF"/><Relationship Id="rId7" Type="http://schemas.openxmlformats.org/officeDocument/2006/relationships/image" Target="../media/image7.GIF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2.GIF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GIF"/><Relationship Id="rId7" Type="http://schemas.openxmlformats.org/officeDocument/2006/relationships/image" Target="../media/image7.GIF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2.GIF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GIF"/><Relationship Id="rId7" Type="http://schemas.openxmlformats.org/officeDocument/2006/relationships/image" Target="../media/image7.GIF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2.GIF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6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3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0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7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 descr="1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34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3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3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3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Picture 4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4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4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4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4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4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8" name="Picture 4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4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50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5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52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5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5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5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5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1" name="Group 61"/>
          <p:cNvGrpSpPr/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5226" name="Picture 6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6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8" name="Picture 64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2" name="Picture 6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7" name="Group 70"/>
          <p:cNvGrpSpPr/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5223" name="Picture 71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" name="Picture 7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5" name="Picture 7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8" name="Picture 7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7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8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8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8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8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8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8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9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9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9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9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94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9" name="Picture 9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0" name="Picture 96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1" name="Picture 9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2" name="Picture 9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3" name="Picture 99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4" name="Picture 100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5" name="Picture 101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6" name="Picture 10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7" name="Picture 10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9" name="WordArt 3"/>
          <p:cNvSpPr>
            <a:spLocks noChangeArrowheads="1" noChangeShapeType="1" noTextEdit="1"/>
          </p:cNvSpPr>
          <p:nvPr/>
        </p:nvSpPr>
        <p:spPr bwMode="auto">
          <a:xfrm>
            <a:off x="1080998" y="1575955"/>
            <a:ext cx="71151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LUYỆN </a:t>
            </a:r>
            <a:r>
              <a:rPr lang="en-US" sz="3600" kern="1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TẬP CHUNG</a:t>
            </a:r>
            <a:endParaRPr lang="en-US" sz="3600" kern="1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221" name="TextBox 106"/>
          <p:cNvSpPr txBox="1">
            <a:spLocks noChangeArrowheads="1"/>
          </p:cNvSpPr>
          <p:nvPr/>
        </p:nvSpPr>
        <p:spPr bwMode="auto">
          <a:xfrm>
            <a:off x="2524124" y="954881"/>
            <a:ext cx="4130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LỚP 5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6"/>
          <p:cNvSpPr txBox="1">
            <a:spLocks noChangeArrowheads="1"/>
          </p:cNvSpPr>
          <p:nvPr/>
        </p:nvSpPr>
        <p:spPr bwMode="auto">
          <a:xfrm>
            <a:off x="835701" y="2565040"/>
            <a:ext cx="338709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TRANG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48-49 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558800" y="1348740"/>
            <a:ext cx="8585200" cy="20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- 12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hộp đồ dùng học Toán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 180 000 đồng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- 36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hộp đồ dùng học Toán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 ........... đồng?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Cách giải: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2743200" y="2819400"/>
            <a:ext cx="23958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 về đơn vị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63620" y="3352800"/>
            <a:ext cx="1752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Giaûi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47800" y="3810000"/>
            <a:ext cx="70116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Giá tiền của một hộp đồ dùng học toán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90800" y="4343400"/>
            <a:ext cx="49612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180 000 : 12 = 15 000 (đồng)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71600" y="4826000"/>
            <a:ext cx="676402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mua 36 hộp đồ dùng học toán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38400" y="5359400"/>
            <a:ext cx="54102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15 000 x 36 = 540 000 (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35463" y="5892800"/>
            <a:ext cx="387413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: 540 000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đồng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117600" y="-5397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Box 14"/>
          <p:cNvSpPr txBox="1">
            <a:spLocks noChangeArrowheads="1"/>
          </p:cNvSpPr>
          <p:nvPr/>
        </p:nvSpPr>
        <p:spPr bwMode="auto">
          <a:xfrm>
            <a:off x="2909888" y="2819400"/>
            <a:ext cx="171196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tỉ</a:t>
            </a:r>
            <a:r>
              <a:rPr lang="en-US" sz="320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92245" y="3276600"/>
            <a:ext cx="11588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58963" y="3810000"/>
            <a:ext cx="477710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36 hộp gấp 12 hộp số lần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95600" y="4343400"/>
            <a:ext cx="28162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36 : 12 = 3 (lần)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52600" y="4876800"/>
            <a:ext cx="6863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mua 36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hộp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 dùng học Toán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5410200"/>
            <a:ext cx="5732462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180.000 x 3 = 540 000 (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8200" y="5943600"/>
            <a:ext cx="387413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Đáp số : 540 000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đồng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Box 18"/>
          <p:cNvSpPr txBox="1">
            <a:spLocks noChangeArrowheads="1"/>
          </p:cNvSpPr>
          <p:nvPr/>
        </p:nvSpPr>
        <p:spPr bwMode="auto">
          <a:xfrm>
            <a:off x="528955" y="1365885"/>
            <a:ext cx="8585200" cy="20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- 12 hộp đồ dùng học Toán  -  180 000 đồng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- 36 hộp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 dùng học Toán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  ...........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?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Cách giải:   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066800" y="30163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ounded Rectangle 35"/>
          <p:cNvSpPr>
            <a:spLocks noChangeArrowheads="1"/>
          </p:cNvSpPr>
          <p:nvPr/>
        </p:nvSpPr>
        <p:spPr bwMode="auto">
          <a:xfrm>
            <a:off x="198438" y="152400"/>
            <a:ext cx="8686800" cy="6477000"/>
          </a:xfrm>
          <a:prstGeom prst="roundRect">
            <a:avLst>
              <a:gd name="adj" fmla="val 10236"/>
            </a:avLst>
          </a:prstGeom>
          <a:solidFill>
            <a:srgbClr val="D0EAEC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1267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Box 22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2387600"/>
            <a:ext cx="3962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12m 7dm = ...    m 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5dm 9mm =  ...    dm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8ha 15m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=  ...     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124200" y="3683000"/>
            <a:ext cx="14478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8,001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276600" y="3022600"/>
            <a:ext cx="1143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048000" y="2387600"/>
            <a:ext cx="1143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66800" y="44450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Ôn bài chuẩn bị kiểm tra giữa kì I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1752600"/>
            <a:ext cx="5562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Chuyền hộp thư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1066800" y="66676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203281" y="5066371"/>
            <a:ext cx="126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1,103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115" y="2319020"/>
            <a:ext cx="861060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3kg 5g = …….  kg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30g     = …….  Kg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1103 g =…….  kg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12-Point Star 16"/>
          <p:cNvSpPr/>
          <p:nvPr/>
        </p:nvSpPr>
        <p:spPr>
          <a:xfrm>
            <a:off x="3212563" y="4941570"/>
            <a:ext cx="10668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67" y="317685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3,005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1722" y="41216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0,030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12-Point Star 15"/>
          <p:cNvSpPr/>
          <p:nvPr/>
        </p:nvSpPr>
        <p:spPr>
          <a:xfrm>
            <a:off x="3059869" y="3141490"/>
            <a:ext cx="12192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ight Arrow 22">
            <a:hlinkClick r:id=""/>
          </p:cNvPr>
          <p:cNvSpPr/>
          <p:nvPr/>
        </p:nvSpPr>
        <p:spPr>
          <a:xfrm>
            <a:off x="8001000" y="6248400"/>
            <a:ext cx="609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9270" y="836930"/>
            <a:ext cx="85655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AI NHANH HƠN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2-Point Star 1"/>
          <p:cNvSpPr/>
          <p:nvPr/>
        </p:nvSpPr>
        <p:spPr>
          <a:xfrm>
            <a:off x="3136363" y="4005580"/>
            <a:ext cx="1066800" cy="762000"/>
          </a:xfrm>
          <a:prstGeom prst="star12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17" grpId="0" bldLvl="0" animBg="1"/>
      <p:bldP spid="20" grpId="0"/>
      <p:bldP spid="21" grpId="0"/>
      <p:bldP spid="16" grpId="0" bldLvl="0" animBg="1"/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ounded Rectangle 35"/>
          <p:cNvSpPr>
            <a:spLocks noChangeArrowheads="1"/>
          </p:cNvSpPr>
          <p:nvPr/>
        </p:nvSpPr>
        <p:spPr bwMode="auto">
          <a:xfrm>
            <a:off x="198438" y="152400"/>
            <a:ext cx="8686800" cy="6477000"/>
          </a:xfrm>
          <a:prstGeom prst="roundRect">
            <a:avLst>
              <a:gd name="adj" fmla="val 10236"/>
            </a:avLst>
          </a:prstGeom>
          <a:solidFill>
            <a:srgbClr val="D0EAEC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2291" name="Rectangle 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914400" y="2362200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học giỏi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6"/>
          <p:cNvSpPr txBox="1">
            <a:spLocks noChangeArrowheads="1"/>
          </p:cNvSpPr>
          <p:nvPr/>
        </p:nvSpPr>
        <p:spPr bwMode="auto">
          <a:xfrm>
            <a:off x="1066800" y="83424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 descr="1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34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3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3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3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Picture 4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4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4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4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4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4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8" name="Picture 4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4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50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5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52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5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5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5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5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1" name="Group 61"/>
          <p:cNvGrpSpPr/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5226" name="Picture 6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6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8" name="Picture 64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2" name="Picture 6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7" name="Group 70"/>
          <p:cNvGrpSpPr/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5223" name="Picture 71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" name="Picture 7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5" name="Picture 7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8" name="Picture 7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7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8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8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8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8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8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8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9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9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9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9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94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9" name="Picture 9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0" name="Picture 96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1" name="Picture 9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2" name="Picture 9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3" name="Picture 99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4" name="Picture 100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5" name="Picture 101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6" name="Picture 10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7" name="Picture 10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9" name="WordArt 3"/>
          <p:cNvSpPr>
            <a:spLocks noChangeArrowheads="1" noChangeShapeType="1" noTextEdit="1"/>
          </p:cNvSpPr>
          <p:nvPr/>
        </p:nvSpPr>
        <p:spPr bwMode="auto">
          <a:xfrm>
            <a:off x="523875" y="1196975"/>
            <a:ext cx="7115175" cy="1711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KHỞI ĐỘNG</a:t>
            </a:r>
            <a:endParaRPr lang="en-US" sz="3600" b="1" kern="1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ounded Rectangle 35"/>
          <p:cNvSpPr>
            <a:spLocks noChangeArrowheads="1"/>
          </p:cNvSpPr>
          <p:nvPr/>
        </p:nvSpPr>
        <p:spPr bwMode="auto">
          <a:xfrm>
            <a:off x="198438" y="152400"/>
            <a:ext cx="8686800" cy="6477000"/>
          </a:xfrm>
          <a:prstGeom prst="roundRect">
            <a:avLst>
              <a:gd name="adj" fmla="val 10236"/>
            </a:avLst>
          </a:prstGeom>
          <a:solidFill>
            <a:srgbClr val="D0EAEC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460" y="996950"/>
            <a:ext cx="8534400" cy="20612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VNI-Times" pitchFamily="2" charset="0"/>
              </a:rPr>
              <a:t>	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thập phân thích hợp vào chỗ chấm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		a) 24dm 5cm = …      dm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		b) 65cm 8mm = …      cm </a:t>
            </a:r>
            <a:r>
              <a:rPr lang="en-US" sz="3200">
                <a:latin typeface="VNI-Times" pitchFamily="2" charset="0"/>
              </a:rPr>
              <a:t>    </a:t>
            </a:r>
            <a:endParaRPr lang="en-US" sz="3200">
              <a:latin typeface="VNI-Times" pitchFamily="2" charset="0"/>
            </a:endParaRPr>
          </a:p>
          <a:p>
            <a:pPr algn="l" eaLnBrk="1" hangingPunct="1"/>
            <a:r>
              <a:rPr lang="en-US" sz="3200">
                <a:latin typeface="VNI-Times" pitchFamily="2" charset="0"/>
              </a:rPr>
              <a:t>		c)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36m 7cm =  …       m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6123" y="1414016"/>
            <a:ext cx="894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24,5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20648" y="1988857"/>
            <a:ext cx="894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65,8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3801" y="2493182"/>
            <a:ext cx="10972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36,07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155" y="3500755"/>
            <a:ext cx="8534400" cy="229171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VNI-Times" pitchFamily="2" charset="0"/>
              </a:rPr>
              <a:t>	V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iết số thập phân thích hợp vào chỗ chấm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		a) 1kg 8g =  …      kg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		b) 90g =   …      kg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		c) 2405g =   …     kg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39406" y="4004945"/>
            <a:ext cx="10972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1,008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161" y="4607194"/>
            <a:ext cx="894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0,09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96017" y="5209002"/>
            <a:ext cx="10972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2,405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autoRev="1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autoRev="1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8" dur="500" autoRev="1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autoRev="1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autoRev="1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  <p:bldP spid="12" grpId="0"/>
      <p:bldP spid="13" grpId="0"/>
      <p:bldP spid="14" grpId="0" build="allAtOnce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 descr="j031805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 descr="1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34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3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3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8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3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Picture 4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4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4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4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4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4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8" name="Picture 4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4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50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51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52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53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54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55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56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Blue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1" name="Group 61"/>
          <p:cNvGrpSpPr/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5226" name="Picture 6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6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8" name="Picture 64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2" name="Picture 65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6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7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9" descr="9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87" name="Group 70"/>
          <p:cNvGrpSpPr/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5223" name="Picture 71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" name="Picture 72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5" name="Picture 73" descr="9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8" name="Picture 74" descr="2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7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80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8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8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8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8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8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9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9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9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9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94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9" name="Picture 9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0" name="Picture 96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1" name="Picture 97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2" name="Picture 98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3" name="Picture 99" descr="200463042511690x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4" name="Picture 100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5" name="Picture 101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6" name="Picture 102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7" name="Picture 103" descr="POINSET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9" name="WordArt 3"/>
          <p:cNvSpPr>
            <a:spLocks noChangeArrowheads="1" noChangeShapeType="1" noTextEdit="1"/>
          </p:cNvSpPr>
          <p:nvPr/>
        </p:nvSpPr>
        <p:spPr bwMode="auto">
          <a:xfrm>
            <a:off x="523875" y="1196975"/>
            <a:ext cx="7115175" cy="2079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LUYỆN TẬP</a:t>
            </a:r>
            <a:endParaRPr lang="en-US" sz="3600" b="1" kern="1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43250" y="12192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133600"/>
            <a:ext cx="80772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Chuyển phân số thập phân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thành số thập phân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1524000"/>
            <a:ext cx="1371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20775" y="2971800"/>
          <a:ext cx="103505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" imgW="330200" imgH="393700" progId="Equation.3">
                  <p:embed/>
                </p:oleObj>
              </mc:Choice>
              <mc:Fallback>
                <p:oleObj name="Equation" r:id="rId1" imgW="330200" imgH="393700" progId="Equation.3">
                  <p:embed/>
                  <p:pic>
                    <p:nvPicPr>
                      <p:cNvPr id="0" name="Picture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971800"/>
                        <a:ext cx="103505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7400" y="3240088"/>
            <a:ext cx="10668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1 2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0" y="3240088"/>
            <a:ext cx="3048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023938" y="4251325"/>
          <a:ext cx="12747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405765" imgH="393065" progId="Equation.3">
                  <p:embed/>
                </p:oleObj>
              </mc:Choice>
              <mc:Fallback>
                <p:oleObj name="Equation" r:id="rId3" imgW="405765" imgH="393065" progId="Equation.3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4251325"/>
                        <a:ext cx="127476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4519613"/>
            <a:ext cx="6858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11730" y="4584065"/>
            <a:ext cx="21336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55825" y="4584065"/>
            <a:ext cx="51181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321175" y="2971800"/>
          <a:ext cx="15144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482600" imgH="393700" progId="Equation.3">
                  <p:embed/>
                </p:oleObj>
              </mc:Choice>
              <mc:Fallback>
                <p:oleObj name="Equation" r:id="rId5" imgW="482600" imgH="393700" progId="Equation.3">
                  <p:embed/>
                  <p:pic>
                    <p:nvPicPr>
                      <p:cNvPr id="0" name="Picture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2971800"/>
                        <a:ext cx="15144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15000" y="3240088"/>
            <a:ext cx="12192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72200" y="3224213"/>
            <a:ext cx="3048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321175" y="4251325"/>
          <a:ext cx="15144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482600" imgH="393700" progId="Equation.3">
                  <p:embed/>
                </p:oleObj>
              </mc:Choice>
              <mc:Fallback>
                <p:oleObj name="Equation" r:id="rId7" imgW="482600" imgH="393700" progId="Equation.3">
                  <p:embed/>
                  <p:pic>
                    <p:nvPicPr>
                      <p:cNvPr id="0" name="Picture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4251325"/>
                        <a:ext cx="15144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15000" y="4519613"/>
            <a:ext cx="12192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1 234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943600" y="4503738"/>
            <a:ext cx="3048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1066800" y="265113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ngày 11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tháng 11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25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79070" y="1484630"/>
            <a:ext cx="909447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Bài1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Chuyển phân số thập thành số thập phân, rồi đọc các số thập phân đó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12,7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0,65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2,005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0,008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Object 60"/>
          <p:cNvGraphicFramePr>
            <a:graphicFrameLocks noChangeAspect="1"/>
          </p:cNvGraphicFramePr>
          <p:nvPr/>
        </p:nvGraphicFramePr>
        <p:xfrm>
          <a:off x="148590" y="247269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" imgW="558800" imgH="393700" progId="Equation.3">
                  <p:embed/>
                </p:oleObj>
              </mc:Choice>
              <mc:Fallback>
                <p:oleObj name="Equation" r:id="rId1" imgW="558800" imgH="393700" progId="Equation.3">
                  <p:embed/>
                  <p:pic>
                    <p:nvPicPr>
                      <p:cNvPr id="0" name="Picture 2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" y="247269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0" name="Object 64"/>
          <p:cNvGraphicFramePr>
            <a:graphicFrameLocks noChangeAspect="1"/>
          </p:cNvGraphicFramePr>
          <p:nvPr/>
        </p:nvGraphicFramePr>
        <p:xfrm>
          <a:off x="179070" y="3324860"/>
          <a:ext cx="12033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558800" imgH="393700" progId="Equation.3">
                  <p:embed/>
                </p:oleObj>
              </mc:Choice>
              <mc:Fallback>
                <p:oleObj name="Equation" r:id="rId3" imgW="558800" imgH="393700" progId="Equation.3">
                  <p:embed/>
                  <p:pic>
                    <p:nvPicPr>
                      <p:cNvPr id="0" name="Picture 20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" y="3324860"/>
                        <a:ext cx="12033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1" name="Object 65"/>
          <p:cNvGraphicFramePr>
            <a:graphicFrameLocks noChangeAspect="1"/>
          </p:cNvGraphicFramePr>
          <p:nvPr/>
        </p:nvGraphicFramePr>
        <p:xfrm>
          <a:off x="179070" y="4220845"/>
          <a:ext cx="1365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635000" imgH="393700" progId="Equation.3">
                  <p:embed/>
                </p:oleObj>
              </mc:Choice>
              <mc:Fallback>
                <p:oleObj name="Equation" r:id="rId5" imgW="635000" imgH="393700" progId="Equation.3">
                  <p:embed/>
                  <p:pic>
                    <p:nvPicPr>
                      <p:cNvPr id="0" name="Picture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" y="4220845"/>
                        <a:ext cx="13652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2" name="Object 66"/>
          <p:cNvGraphicFramePr>
            <a:graphicFrameLocks noChangeAspect="1"/>
          </p:cNvGraphicFramePr>
          <p:nvPr/>
        </p:nvGraphicFramePr>
        <p:xfrm>
          <a:off x="148590" y="5013325"/>
          <a:ext cx="13954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7" imgW="647700" imgH="393700" progId="Equation.3">
                  <p:embed/>
                </p:oleObj>
              </mc:Choice>
              <mc:Fallback>
                <p:oleObj name="Equation" r:id="rId7" imgW="647700" imgH="393700" progId="Equation.3">
                  <p:embed/>
                  <p:pic>
                    <p:nvPicPr>
                      <p:cNvPr id="0" name="Picture 20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" y="5013325"/>
                        <a:ext cx="13954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67585" y="2519680"/>
            <a:ext cx="46589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là: Mười hai phẩy bảy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383155" y="3399155"/>
            <a:ext cx="52114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là: Không phẩy sáu mươi lăm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590800" y="4276725"/>
            <a:ext cx="58242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là: Hai phẩy không trăm linh năm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667000" y="5181600"/>
            <a:ext cx="596328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là: Không phẩy không trăm linh tám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990600" y="404178"/>
            <a:ext cx="71628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/>
      <p:bldP spid="56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 bwMode="auto">
          <a:xfrm>
            <a:off x="898525" y="3140075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98525" y="3779838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898525" y="4419600"/>
            <a:ext cx="609600" cy="609600"/>
          </a:xfrm>
          <a:prstGeom prst="ellipse">
            <a:avLst/>
          </a:prstGeom>
          <a:solidFill>
            <a:schemeClr val="accent5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Box 11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525" y="1431925"/>
            <a:ext cx="8305800" cy="358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đo độ dài dưới đây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 số nào 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11,02km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11,20km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11,020km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11km 20m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d) 11020m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60750" y="3124200"/>
            <a:ext cx="41636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11,02km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= 11,02  km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19475" y="3716655"/>
            <a:ext cx="4419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11,02km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= 11km 20m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71800" y="4343400"/>
            <a:ext cx="38588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11,02km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= 11020m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32270" y="3124200"/>
            <a:ext cx="386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6"/>
          <p:cNvSpPr txBox="1">
            <a:spLocks noChangeArrowheads="1"/>
          </p:cNvSpPr>
          <p:nvPr/>
        </p:nvSpPr>
        <p:spPr bwMode="auto">
          <a:xfrm>
            <a:off x="971550" y="260033"/>
            <a:ext cx="71628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14" grpId="0"/>
      <p:bldP spid="15" grpId="0"/>
      <p:bldP spid="16" grpId="0"/>
      <p:bldP spid="17" grpId="0"/>
      <p:bldP spid="24" grpId="0"/>
      <p:bldP spid="24" grpId="1"/>
      <p:bldP spid="2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125" y="1512888"/>
            <a:ext cx="813308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 Viết số thập phân thích hợp vào chỗ chấm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24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a) 4m 85cm =   …   m          b) 75 ha =   …   km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35263" y="2301875"/>
            <a:ext cx="894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4,85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1463" y="2301875"/>
            <a:ext cx="8940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0,75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1066800" y="47626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8"/>
          <p:cNvSpPr>
            <a:spLocks noChangeArrowheads="1"/>
          </p:cNvSpPr>
          <p:nvPr/>
        </p:nvSpPr>
        <p:spPr bwMode="auto">
          <a:xfrm>
            <a:off x="46038" y="30163"/>
            <a:ext cx="9067800" cy="67818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3124200" y="9398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084513"/>
            <a:ext cx="7783195" cy="20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Tóm tắt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- 12 hộp đồ dùng Tóan  -  180.000 đồng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- 36 hộp đồ dùng Toán  -  ...........? đồng       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- Cách giải: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1477963"/>
            <a:ext cx="79248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4) Mua 12 hộp đồ dùng học toán hết 180 000 đồng. Hỏi mua 36 hộp đồ dùng học toán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như thế hết bao nhiêu tiền?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65425" y="4521200"/>
            <a:ext cx="482663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Rút về đơn vị hoặc Tìm tỉ số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1066800" y="47626"/>
            <a:ext cx="71628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2379</Words>
  <Application>WPS Presentation</Application>
  <PresentationFormat>On-screen Show (4:3)</PresentationFormat>
  <Paragraphs>208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14</vt:i4>
      </vt:variant>
    </vt:vector>
  </HeadingPairs>
  <TitlesOfParts>
    <vt:vector size="33" baseType="lpstr">
      <vt:lpstr>Arial</vt:lpstr>
      <vt:lpstr>SimSun</vt:lpstr>
      <vt:lpstr>Wingdings</vt:lpstr>
      <vt:lpstr>Times New Roman</vt:lpstr>
      <vt:lpstr>Times New Roman</vt:lpstr>
      <vt:lpstr>VNI-Times</vt:lpstr>
      <vt:lpstr>Segoe Print</vt:lpstr>
      <vt:lpstr>Microsoft YaHei</vt:lpstr>
      <vt:lpstr>Arial Unicode MS</vt:lpstr>
      <vt:lpstr>Calibri</vt:lpstr>
      <vt:lpstr>Office Theme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31</cp:revision>
  <dcterms:created xsi:type="dcterms:W3CDTF">2018-10-21T16:58:00Z</dcterms:created>
  <dcterms:modified xsi:type="dcterms:W3CDTF">2021-11-10T02:00:13Z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8C4279906E624182A3720CC830E3AF9D</vt:lpwstr>
  </property>
  <property fmtid="{D5CDD505-2E9C-101B-9397-08002B2CF9AE}" pid="3" name="KSOProductBuildVer">
    <vt:lpwstr>1033-11.2.0.10351</vt:lpwstr>
  </property>
</Properties>
</file>