
<file path=[Content_Types].xml><?xml version="1.0" encoding="utf-8"?>
<Types xmlns="http://schemas.openxmlformats.org/package/2006/content-types">
  <Default Extension="jpeg" ContentType="image/jpeg"/>
  <Default Extension="JPG" ContentType="image/.jpg"/>
  <Default Extension="wmf" ContentType="image/x-wmf"/>
  <Default Extension="png" ContentType="image/pn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sldIdLst>
    <p:sldId id="306" r:id="rId4"/>
    <p:sldId id="314" r:id="rId5"/>
    <p:sldId id="318" r:id="rId6"/>
    <p:sldId id="316" r:id="rId7"/>
    <p:sldId id="256" r:id="rId8"/>
    <p:sldId id="257" r:id="rId9"/>
    <p:sldId id="258" r:id="rId10"/>
    <p:sldId id="259" r:id="rId11"/>
    <p:sldId id="317" r:id="rId12"/>
    <p:sldId id="31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B447-0165-42F4-ABFD-70CBD8CBEFD8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81328-40F0-41B7-BE23-9C221E1321C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B447-0165-42F4-ABFD-70CBD8CBEFD8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81328-40F0-41B7-BE23-9C221E1321C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B447-0165-42F4-ABFD-70CBD8CBEFD8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81328-40F0-41B7-BE23-9C221E1321C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D357F-BD2B-4641-808C-0798981D4D8A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2FD68B-8620-4459-AF90-07395DADD5DF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7695D-5D24-4C4A-9F3B-42F30F14832B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44C8C-B87A-406B-84D4-C387360785CB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7A592-0EE4-464D-AC65-519538B1987B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7CA22-85E7-46B2-876E-154C5B18F3B8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CC80A-BBB6-4854-B566-30A396FC5C4F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EABC7-1543-452D-B906-C382C5972B93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B447-0165-42F4-ABFD-70CBD8CBEFD8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81328-40F0-41B7-BE23-9C221E1321C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AA385-4E9A-4BDE-BF52-4D7718173A51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0FD8F-D5B3-443F-9BBC-C87F3192A586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371BB-9A1F-4449-8039-E7B11FE78E76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B447-0165-42F4-ABFD-70CBD8CBEFD8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81328-40F0-41B7-BE23-9C221E1321C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B447-0165-42F4-ABFD-70CBD8CBEFD8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81328-40F0-41B7-BE23-9C221E1321C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B447-0165-42F4-ABFD-70CBD8CBEFD8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81328-40F0-41B7-BE23-9C221E1321C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B447-0165-42F4-ABFD-70CBD8CBEFD8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81328-40F0-41B7-BE23-9C221E1321C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B447-0165-42F4-ABFD-70CBD8CBEFD8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81328-40F0-41B7-BE23-9C221E1321C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B447-0165-42F4-ABFD-70CBD8CBEFD8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81328-40F0-41B7-BE23-9C221E1321C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B447-0165-42F4-ABFD-70CBD8CBEFD8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81328-40F0-41B7-BE23-9C221E1321C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2B447-0165-42F4-ABFD-70CBD8CBEFD8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81328-40F0-41B7-BE23-9C221E1321C8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  <a:endParaRPr lang="en-US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/>
              <a:t>Click to edit Master text styles</a:t>
            </a:r>
            <a:endParaRPr lang="en-US" altLang="en-US"/>
          </a:p>
          <a:p>
            <a:pPr lvl="1"/>
            <a:r>
              <a:rPr lang="en-US" altLang="en-US"/>
              <a:t>Second level</a:t>
            </a:r>
            <a:endParaRPr lang="en-US" altLang="en-US"/>
          </a:p>
          <a:p>
            <a:pPr lvl="2"/>
            <a:r>
              <a:rPr lang="en-US" altLang="en-US"/>
              <a:t>Third level</a:t>
            </a:r>
            <a:endParaRPr lang="en-US" altLang="en-US"/>
          </a:p>
          <a:p>
            <a:pPr lvl="3"/>
            <a:r>
              <a:rPr lang="en-US" altLang="en-US"/>
              <a:t>Fourth level</a:t>
            </a:r>
            <a:endParaRPr lang="en-US" altLang="en-US"/>
          </a:p>
          <a:p>
            <a:pPr lvl="4"/>
            <a:r>
              <a:rPr lang="en-US" altLang="en-US"/>
              <a:t>Fifth level</a:t>
            </a:r>
            <a:endParaRPr lang="en-US" alt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/>
            </a:lvl1pPr>
          </a:lstStyle>
          <a:p>
            <a:pPr>
              <a:defRPr/>
            </a:pPr>
            <a:fld id="{A5C93C2C-F925-480F-9089-7818D70F7AA9}" type="slidenum">
              <a:rPr lang="en-US" altLang="en-US"/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8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image" Target="../media/image5.GIF"/><Relationship Id="rId1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image" Target="../media/image5.GIF"/><Relationship Id="rId1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20"/>
          <p:cNvSpPr>
            <a:spLocks noChangeArrowheads="1" noChangeShapeType="1" noTextEdit="1"/>
          </p:cNvSpPr>
          <p:nvPr/>
        </p:nvSpPr>
        <p:spPr bwMode="auto">
          <a:xfrm>
            <a:off x="4598633" y="1676400"/>
            <a:ext cx="2503503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kern="10" dirty="0" err="1">
                <a:ln w="9525">
                  <a:solidFill>
                    <a:srgbClr val="0000FF"/>
                  </a:solidFill>
                  <a:rou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3600" kern="10" dirty="0">
              <a:ln w="9525">
                <a:solidFill>
                  <a:srgbClr val="0000FF"/>
                </a:solidFill>
                <a:rou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1" name="WordArt 21"/>
          <p:cNvSpPr>
            <a:spLocks noChangeArrowheads="1" noChangeShapeType="1" noTextEdit="1"/>
          </p:cNvSpPr>
          <p:nvPr/>
        </p:nvSpPr>
        <p:spPr bwMode="auto">
          <a:xfrm>
            <a:off x="1179830" y="3181985"/>
            <a:ext cx="10065385" cy="222821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126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endParaRPr lang="en-US" sz="3600" b="1" kern="10" dirty="0">
              <a:ln w="9525">
                <a:solidFill>
                  <a:srgbClr val="FF00FF"/>
                </a:solidFill>
                <a:rou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600" b="1" kern="10" dirty="0">
              <a:ln w="9525">
                <a:solidFill>
                  <a:srgbClr val="FF00FF"/>
                </a:solidFill>
                <a:rou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52" name="Group 5"/>
          <p:cNvGrpSpPr/>
          <p:nvPr/>
        </p:nvGrpSpPr>
        <p:grpSpPr bwMode="auto">
          <a:xfrm>
            <a:off x="0" y="0"/>
            <a:ext cx="12192000" cy="6858000"/>
            <a:chOff x="8" y="0"/>
            <a:chExt cx="5760" cy="4320"/>
          </a:xfrm>
        </p:grpSpPr>
        <p:pic>
          <p:nvPicPr>
            <p:cNvPr id="2053" name="Picture 6" descr="GRANS024"/>
            <p:cNvPicPr>
              <a:picLocks noChangeAspect="1" noChangeArrowheads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4" name="Picture 7" descr="GRANS024"/>
            <p:cNvPicPr>
              <a:picLocks noChangeAspect="1" noChangeArrowheads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055" name="Group 8"/>
            <p:cNvGrpSpPr/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2056" name="Picture 9" descr="BD21325_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7" name="Picture 10" descr="BD21325_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8" name="Picture 11" descr="BD21325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9" name="Picture 12" descr="BD21325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7894320" y="5605780"/>
            <a:ext cx="267652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4400" dirty="0">
                <a:solidFill>
                  <a:srgbClr val="000099"/>
                </a:solidFill>
              </a:rPr>
              <a:t> </a:t>
            </a:r>
            <a:r>
              <a:rPr lang="en-US" altLang="en-US" sz="4400" b="1" dirty="0">
                <a:solidFill>
                  <a:srgbClr val="000099"/>
                </a:solidFill>
              </a:rPr>
              <a:t>Trang 43</a:t>
            </a:r>
            <a:endParaRPr lang="en-US" altLang="en-US" sz="44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6229" y="216846"/>
            <a:ext cx="11585359" cy="786336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                                   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97" y="1305015"/>
            <a:ext cx="11825056" cy="1438185"/>
          </a:xfrm>
        </p:spPr>
        <p:txBody>
          <a:bodyPr>
            <a:normAutofit/>
          </a:bodyPr>
          <a:lstStyle/>
          <a:p>
            <a:pPr marL="571500" indent="-571500" algn="just">
              <a:buFontTx/>
              <a:buChar char="-"/>
            </a:pPr>
            <a:r>
              <a:rPr lang="nb-NO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Số nào lớn nhất trong các số sau:</a:t>
            </a:r>
            <a:endParaRPr lang="nb-NO" sz="3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nb-NO" sz="3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</a:t>
            </a:r>
            <a:r>
              <a:rPr lang="nb-NO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74,26 ; 74,62 ; 47,99 ; 100,01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3" name="AutoShape 9"/>
          <p:cNvSpPr>
            <a:spLocks noChangeArrowheads="1"/>
          </p:cNvSpPr>
          <p:nvPr/>
        </p:nvSpPr>
        <p:spPr bwMode="auto">
          <a:xfrm>
            <a:off x="1905000" y="1752600"/>
            <a:ext cx="8305800" cy="3581400"/>
          </a:xfrm>
          <a:prstGeom prst="roundRect">
            <a:avLst>
              <a:gd name="adj" fmla="val 16667"/>
            </a:avLst>
          </a:prstGeom>
          <a:solidFill>
            <a:srgbClr val="C6E6E8"/>
          </a:solidFill>
          <a:ln w="57150" cmpd="thickThin">
            <a:solidFill>
              <a:srgbClr val="FF3300"/>
            </a:solidFill>
            <a:rou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vi-VN" altLang="en-US" sz="1800">
              <a:solidFill>
                <a:srgbClr val="000000"/>
              </a:solidFill>
            </a:endParaRP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3657600" y="2762250"/>
            <a:ext cx="4648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4400" dirty="0">
                <a:solidFill>
                  <a:srgbClr val="000099"/>
                </a:solidFill>
              </a:rPr>
              <a:t> </a:t>
            </a:r>
            <a:r>
              <a:rPr lang="en-US" altLang="en-US" sz="7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altLang="en-US" sz="7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7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en-US" altLang="en-US" sz="44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076" name="Group 10"/>
          <p:cNvGrpSpPr/>
          <p:nvPr/>
        </p:nvGrpSpPr>
        <p:grpSpPr bwMode="auto">
          <a:xfrm>
            <a:off x="1524000" y="1"/>
            <a:ext cx="2209800" cy="1069975"/>
            <a:chOff x="2864" y="288"/>
            <a:chExt cx="1552" cy="864"/>
          </a:xfrm>
        </p:grpSpPr>
        <p:pic>
          <p:nvPicPr>
            <p:cNvPr id="3077" name="Picture 11" descr="Picture2"/>
            <p:cNvPicPr>
              <a:picLocks noChangeAspect="1" noChangeArrowheads="1" noCrop="1"/>
            </p:cNvPicPr>
            <p:nvPr/>
          </p:nvPicPr>
          <p:blipFill>
            <a:blip r:embed="rId1">
              <a:lum bright="-4000" contrast="-2000"/>
            </a:blip>
            <a:srcRect/>
            <a:stretch>
              <a:fillRect/>
            </a:stretch>
          </p:blipFill>
          <p:spPr bwMode="auto">
            <a:xfrm>
              <a:off x="3360" y="576"/>
              <a:ext cx="576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8" name="Picture 12" descr="Dove-02-june"/>
            <p:cNvPicPr>
              <a:picLocks noChangeAspect="1" noChangeArrowheads="1" noCrop="1"/>
            </p:cNvPicPr>
            <p:nvPr/>
          </p:nvPicPr>
          <p:blipFill>
            <a:blip r:embed="rId2">
              <a:lum bright="-4000" contrast="-2000"/>
            </a:blip>
            <a:srcRect/>
            <a:stretch>
              <a:fillRect/>
            </a:stretch>
          </p:blipFill>
          <p:spPr bwMode="auto">
            <a:xfrm flipH="1">
              <a:off x="3578" y="297"/>
              <a:ext cx="838" cy="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9" name="Picture 13" descr="Dove-02-june"/>
            <p:cNvPicPr>
              <a:picLocks noChangeAspect="1" noChangeArrowheads="1" noCrop="1"/>
            </p:cNvPicPr>
            <p:nvPr/>
          </p:nvPicPr>
          <p:blipFill>
            <a:blip r:embed="rId2">
              <a:lum bright="-4000" contrast="-2000"/>
            </a:blip>
            <a:srcRect/>
            <a:stretch>
              <a:fillRect/>
            </a:stretch>
          </p:blipFill>
          <p:spPr bwMode="auto">
            <a:xfrm>
              <a:off x="2864" y="288"/>
              <a:ext cx="838" cy="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3" grpId="0" animBg="1"/>
      <p:bldP spid="307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6229" y="216846"/>
            <a:ext cx="11585359" cy="786336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                     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380" y="1420424"/>
            <a:ext cx="11825056" cy="3098308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6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36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6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36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6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6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6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6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6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b="1" dirty="0">
              <a:solidFill>
                <a:srgbClr val="0066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36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6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36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6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36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6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6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6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6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6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b="1" dirty="0">
              <a:solidFill>
                <a:srgbClr val="0066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36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6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36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36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36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6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36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6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6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6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b="1" dirty="0">
              <a:solidFill>
                <a:srgbClr val="0066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3" name="AutoShape 9"/>
          <p:cNvSpPr>
            <a:spLocks noChangeArrowheads="1"/>
          </p:cNvSpPr>
          <p:nvPr/>
        </p:nvSpPr>
        <p:spPr bwMode="auto">
          <a:xfrm>
            <a:off x="1804035" y="1313815"/>
            <a:ext cx="8305800" cy="4450715"/>
          </a:xfrm>
          <a:prstGeom prst="roundRect">
            <a:avLst>
              <a:gd name="adj" fmla="val 16667"/>
            </a:avLst>
          </a:prstGeom>
          <a:solidFill>
            <a:srgbClr val="C6E6E8"/>
          </a:solidFill>
          <a:ln w="57150" cmpd="thickThin">
            <a:solidFill>
              <a:srgbClr val="FF3300"/>
            </a:solidFill>
            <a:rou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vi-VN" altLang="en-US" sz="1800">
              <a:solidFill>
                <a:srgbClr val="000000"/>
              </a:solidFill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2068497" y="2948688"/>
            <a:ext cx="7776839" cy="1322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4400" dirty="0">
                <a:solidFill>
                  <a:srgbClr val="000099"/>
                </a:solidFill>
              </a:rPr>
              <a:t> </a:t>
            </a:r>
            <a:r>
              <a:rPr lang="en-US" altLang="en-US" sz="8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8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altLang="en-US" sz="8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8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altLang="en-US" sz="80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3" grpId="0" bldLvl="0" animBg="1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6229" y="216846"/>
            <a:ext cx="11585359" cy="786336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                    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97" y="1305015"/>
            <a:ext cx="11825056" cy="3098308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 algn="l">
              <a:buAutoNum type="alphaLcParenR"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7,5: 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 algn="l">
              <a:buAutoNum type="alphaLcParenR"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28,416: 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 algn="l">
              <a:buAutoNum type="alphaLcParenR"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201,05: </a:t>
            </a:r>
            <a:endParaRPr lang="en-US" sz="3600" b="1" i="1" dirty="0">
              <a:solidFill>
                <a:srgbClr val="0066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0,187:</a:t>
            </a:r>
            <a:endParaRPr lang="en-US" sz="3600" b="1" i="1" dirty="0">
              <a:solidFill>
                <a:srgbClr val="0066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6229" y="4447697"/>
            <a:ext cx="1158535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  36,2: </a:t>
            </a:r>
            <a:endParaRPr lang="en-US" sz="3600" b="1" i="1" dirty="0">
              <a:solidFill>
                <a:srgbClr val="0066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9,001: </a:t>
            </a:r>
            <a:endParaRPr lang="en-US" sz="3600" b="1" i="1" dirty="0">
              <a:solidFill>
                <a:srgbClr val="0066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84,302:</a:t>
            </a:r>
            <a:endParaRPr lang="en-US" sz="3600" b="1" i="1" dirty="0">
              <a:solidFill>
                <a:srgbClr val="0066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0,010:</a:t>
            </a:r>
            <a:endParaRPr lang="en-US" sz="3600" b="1" i="1" dirty="0">
              <a:solidFill>
                <a:srgbClr val="0066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30646" y="2006347"/>
            <a:ext cx="3195963" cy="4527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i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Bảy</a:t>
            </a:r>
            <a:r>
              <a:rPr lang="en-US" sz="3600" b="1" i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i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phẩy</a:t>
            </a:r>
            <a:r>
              <a:rPr lang="en-US" sz="3600" b="1" i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600" b="1" i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/>
          </a:p>
        </p:txBody>
      </p:sp>
      <p:sp>
        <p:nvSpPr>
          <p:cNvPr id="11" name="Rectangle 10"/>
          <p:cNvSpPr/>
          <p:nvPr/>
        </p:nvSpPr>
        <p:spPr>
          <a:xfrm>
            <a:off x="2530136" y="2570756"/>
            <a:ext cx="7847860" cy="4527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i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</a:t>
            </a:r>
            <a:r>
              <a:rPr lang="en-US" sz="3600" b="1" i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sz="3600" b="1" i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tám</a:t>
            </a:r>
            <a:r>
              <a:rPr lang="en-US" sz="3600" b="1" i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i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phẩy</a:t>
            </a:r>
            <a:r>
              <a:rPr lang="en-US" sz="3600" b="1" i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sz="3600" b="1" i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tram </a:t>
            </a:r>
            <a:r>
              <a:rPr lang="en-US" sz="3600" b="1" i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mười</a:t>
            </a:r>
            <a:r>
              <a:rPr lang="en-US" sz="3600" b="1" i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US" sz="3600" b="1" i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/>
          </a:p>
        </p:txBody>
      </p:sp>
      <p:sp>
        <p:nvSpPr>
          <p:cNvPr id="12" name="Rectangle 11"/>
          <p:cNvSpPr/>
          <p:nvPr/>
        </p:nvSpPr>
        <p:spPr>
          <a:xfrm>
            <a:off x="2565616" y="3224806"/>
            <a:ext cx="7847860" cy="40548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i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</a:t>
            </a:r>
            <a:r>
              <a:rPr lang="en-US" sz="3600" b="1" i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3600" b="1" i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linh</a:t>
            </a:r>
            <a:r>
              <a:rPr lang="en-US" sz="3600" b="1" i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i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i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phẩy</a:t>
            </a:r>
            <a:r>
              <a:rPr lang="en-US" sz="3600" b="1" i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b="1" i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600" b="1" i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/>
          </a:p>
        </p:txBody>
      </p:sp>
      <p:sp>
        <p:nvSpPr>
          <p:cNvPr id="13" name="Rectangle 12"/>
          <p:cNvSpPr/>
          <p:nvPr/>
        </p:nvSpPr>
        <p:spPr>
          <a:xfrm>
            <a:off x="2538986" y="3808513"/>
            <a:ext cx="7839009" cy="4527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i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b="1" i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phẩy</a:t>
            </a:r>
            <a:r>
              <a:rPr lang="en-US" sz="3600" b="1" i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i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i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3600" b="1" i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tám</a:t>
            </a:r>
            <a:r>
              <a:rPr lang="en-US" sz="3600" b="1" i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sz="3600" b="1" i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bảy</a:t>
            </a:r>
            <a:r>
              <a:rPr lang="en-US" sz="3600" b="1" i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/>
          </a:p>
        </p:txBody>
      </p:sp>
      <p:sp>
        <p:nvSpPr>
          <p:cNvPr id="14" name="Rectangle 13"/>
          <p:cNvSpPr/>
          <p:nvPr/>
        </p:nvSpPr>
        <p:spPr>
          <a:xfrm>
            <a:off x="2494613" y="4554230"/>
            <a:ext cx="7883382" cy="4172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i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 </a:t>
            </a:r>
            <a:r>
              <a:rPr lang="en-US" sz="3600" b="1" i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sz="3600" b="1" i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US" sz="3600" b="1" i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i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phẩy</a:t>
            </a:r>
            <a:r>
              <a:rPr lang="en-US" sz="3600" b="1" i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600" b="1" i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b="1" i="1" dirty="0">
              <a:solidFill>
                <a:srgbClr val="0066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503483" y="5104655"/>
            <a:ext cx="7794614" cy="4454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i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</a:t>
            </a:r>
            <a:r>
              <a:rPr lang="en-US" sz="3600" b="1" i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phẩy</a:t>
            </a:r>
            <a:r>
              <a:rPr lang="en-US" sz="3600" b="1" i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b="1" i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b="1" i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i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/>
          </a:p>
        </p:txBody>
      </p:sp>
      <p:sp>
        <p:nvSpPr>
          <p:cNvPr id="16" name="Rectangle 15"/>
          <p:cNvSpPr/>
          <p:nvPr/>
        </p:nvSpPr>
        <p:spPr>
          <a:xfrm>
            <a:off x="2601143" y="5628432"/>
            <a:ext cx="7776852" cy="4454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i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Tám</a:t>
            </a:r>
            <a:r>
              <a:rPr lang="en-US" sz="3600" b="1" i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sz="3600" b="1" i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3600" b="1" i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i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phẩy</a:t>
            </a:r>
            <a:r>
              <a:rPr lang="en-US" sz="3600" b="1" i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3600" b="1" i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tram </a:t>
            </a:r>
            <a:r>
              <a:rPr lang="en-US" sz="3600" b="1" i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linh</a:t>
            </a:r>
            <a:r>
              <a:rPr lang="en-US" sz="3600" b="1" i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600" b="1" i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b="1" i="1" dirty="0">
              <a:solidFill>
                <a:srgbClr val="0066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565628" y="6178853"/>
            <a:ext cx="7732469" cy="4986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i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b="1" i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phẩy</a:t>
            </a:r>
            <a:r>
              <a:rPr lang="en-US" sz="3600" b="1" i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i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b="1" i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3600" b="1" i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mười</a:t>
            </a:r>
            <a:r>
              <a:rPr lang="en-US" sz="3600" b="1" i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6229" y="216846"/>
            <a:ext cx="11585359" cy="786336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                    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97" y="1305014"/>
            <a:ext cx="11825056" cy="4012709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mười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Ba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mười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tram: 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98451" y="2592281"/>
            <a:ext cx="887767" cy="45276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5,7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10520039" y="3266986"/>
            <a:ext cx="1278384" cy="45276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32,85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6560597" y="3870661"/>
            <a:ext cx="1047565" cy="4350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0,01</a:t>
            </a: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9108488" y="4474346"/>
            <a:ext cx="1340528" cy="45276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0,304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6229" y="216846"/>
            <a:ext cx="11585359" cy="786336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                    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97" y="1305014"/>
            <a:ext cx="11825056" cy="4012709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42,538 ;  41,835 ;  42,358 ; 41,538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41,538 ; 41,835 ; 42,358 ; 42,538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6229" y="216846"/>
            <a:ext cx="11585359" cy="786336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                    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239697" y="1305014"/>
                <a:ext cx="11825056" cy="4012709"/>
              </a:xfrm>
            </p:spPr>
            <p:txBody>
              <a:bodyPr>
                <a:normAutofit/>
              </a:bodyPr>
              <a:lstStyle/>
              <a:p>
                <a:pPr algn="l"/>
                <a:r>
                  <a:rPr lang="en-US" sz="3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 4: </a:t>
                </a:r>
                <a:r>
                  <a:rPr lang="en-US" sz="36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Tính</a:t>
                </a:r>
                <a:r>
                  <a:rPr lang="en-US" sz="3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bằng</a:t>
                </a:r>
                <a:r>
                  <a:rPr lang="en-US" sz="3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cách</a:t>
                </a:r>
                <a:r>
                  <a:rPr lang="en-US" sz="3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thuận</a:t>
                </a:r>
                <a:r>
                  <a:rPr lang="en-US" sz="3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tiện</a:t>
                </a:r>
                <a:r>
                  <a:rPr lang="en-US" sz="3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nhất</a:t>
                </a:r>
                <a:r>
                  <a:rPr lang="en-US" sz="3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en-US" sz="36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/>
                <a:endPara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/>
                <a:r>
                  <a:rPr lang="en-US" sz="36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𝟑𝟔</m:t>
                        </m:r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×</m:t>
                        </m:r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𝟒𝟓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𝟔</m:t>
                        </m:r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×</m:t>
                        </m:r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3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36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/>
                <a:endParaRPr lang="en-US" sz="36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/>
                <a:r>
                  <a:rPr lang="en-US" sz="36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𝟓𝟔</m:t>
                        </m:r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×</m:t>
                        </m:r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𝟔𝟑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𝟗</m:t>
                        </m:r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×</m:t>
                        </m:r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en-US" sz="36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endParaRPr lang="en-US" sz="3600" b="1" dirty="0">
                  <a:solidFill>
                    <a:srgbClr val="0066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/>
                <a:endParaRPr lang="en-US" sz="36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Subtitle 2"/>
              <p:cNvSpPr>
                <a:spLocks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239697" y="1305014"/>
                <a:ext cx="11825056" cy="4012709"/>
              </a:xfrm>
              <a:blipFill rotWithShape="1">
                <a:blip r:embed="rId1"/>
                <a:stretch>
                  <a:fillRect l="-3" t="-2" r="3" b="-1592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2263793" y="2476873"/>
                <a:ext cx="2592280" cy="9144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solidFill>
                      <a:srgbClr val="0066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rgbClr val="0066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rgbClr val="0066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𝟔</m:t>
                        </m:r>
                        <m:r>
                          <a:rPr lang="en-US" sz="3600" b="1" i="1" smtClean="0">
                            <a:solidFill>
                              <a:srgbClr val="0066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×</m:t>
                        </m:r>
                        <m:r>
                          <a:rPr lang="en-US" sz="3600" b="1" i="1" smtClean="0">
                            <a:solidFill>
                              <a:srgbClr val="0066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𝟔</m:t>
                        </m:r>
                        <m:r>
                          <a:rPr lang="en-US" sz="3600" b="1" i="1" smtClean="0">
                            <a:solidFill>
                              <a:srgbClr val="0066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 ×</m:t>
                        </m:r>
                        <m:r>
                          <a:rPr lang="en-US" sz="3600" b="1" i="1" smtClean="0">
                            <a:solidFill>
                              <a:srgbClr val="0066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𝟗</m:t>
                        </m:r>
                        <m:r>
                          <a:rPr lang="en-US" sz="3600" b="1" i="1" smtClean="0">
                            <a:solidFill>
                              <a:srgbClr val="0066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 ×</m:t>
                        </m:r>
                        <m:r>
                          <a:rPr lang="en-US" sz="3600" b="1" i="1" smtClean="0">
                            <a:solidFill>
                              <a:srgbClr val="0066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0066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𝟔</m:t>
                        </m:r>
                        <m:r>
                          <a:rPr lang="en-US" sz="3600" b="1" i="1" smtClean="0">
                            <a:solidFill>
                              <a:srgbClr val="0066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× </m:t>
                        </m:r>
                        <m:r>
                          <a:rPr lang="en-US" sz="3600" b="1" i="1" smtClean="0">
                            <a:solidFill>
                              <a:srgbClr val="0066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𝟓</m:t>
                        </m:r>
                      </m:den>
                    </m:f>
                  </m:oMath>
                </a14:m>
                <a:endParaRPr lang="en-US" sz="3600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3793" y="2476873"/>
                <a:ext cx="2592280" cy="914400"/>
              </a:xfrm>
              <a:prstGeom prst="rect">
                <a:avLst/>
              </a:prstGeom>
              <a:blipFill rotWithShape="1">
                <a:blip r:embed="rId2"/>
                <a:stretch>
                  <a:fillRect l="-246" t="-735" r="-236" b="-654"/>
                </a:stretch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5051382" y="2698814"/>
            <a:ext cx="1136342" cy="52378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54</a:t>
            </a:r>
            <a:endParaRPr lang="en-US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2299300" y="3994957"/>
                <a:ext cx="2459131" cy="87001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3600" b="1" dirty="0">
                    <a:solidFill>
                      <a:srgbClr val="0066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rgbClr val="0066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rgbClr val="0066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𝟖</m:t>
                        </m:r>
                        <m:r>
                          <a:rPr lang="en-US" sz="3600" b="1" i="1" smtClean="0">
                            <a:solidFill>
                              <a:srgbClr val="0066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× </m:t>
                        </m:r>
                        <m:r>
                          <a:rPr lang="en-US" sz="3600" b="1" i="1" smtClean="0">
                            <a:solidFill>
                              <a:srgbClr val="0066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𝟕</m:t>
                        </m:r>
                        <m:r>
                          <a:rPr lang="en-US" sz="3600" b="1" i="1" smtClean="0">
                            <a:solidFill>
                              <a:srgbClr val="0066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 ×</m:t>
                        </m:r>
                        <m:r>
                          <a:rPr lang="en-US" sz="3600" b="1" i="1" smtClean="0">
                            <a:solidFill>
                              <a:srgbClr val="0066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𝟗</m:t>
                        </m:r>
                        <m:r>
                          <a:rPr lang="en-US" sz="3600" b="1" i="1" smtClean="0">
                            <a:solidFill>
                              <a:srgbClr val="0066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 ×</m:t>
                        </m:r>
                        <m:r>
                          <a:rPr lang="en-US" sz="3600" b="1" i="1" smtClean="0">
                            <a:solidFill>
                              <a:srgbClr val="0066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𝟕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0066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𝟗</m:t>
                        </m:r>
                        <m:r>
                          <a:rPr lang="en-US" sz="3600" b="1" i="1" smtClean="0">
                            <a:solidFill>
                              <a:srgbClr val="0066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×</m:t>
                        </m:r>
                        <m:r>
                          <a:rPr lang="en-US" sz="3600" b="1" i="1" smtClean="0">
                            <a:solidFill>
                              <a:srgbClr val="0066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𝟖</m:t>
                        </m:r>
                      </m:den>
                    </m:f>
                  </m:oMath>
                </a14:m>
                <a:endParaRPr lang="en-US" sz="3600" dirty="0"/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9300" y="3994957"/>
                <a:ext cx="2459131" cy="870012"/>
              </a:xfrm>
              <a:prstGeom prst="rect">
                <a:avLst/>
              </a:prstGeom>
              <a:blipFill rotWithShape="1">
                <a:blip r:embed="rId3"/>
                <a:stretch>
                  <a:fillRect l="-283" t="-750" r="-243" b="-703"/>
                </a:stretch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4953725" y="4136995"/>
            <a:ext cx="1402671" cy="63919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49</a:t>
            </a:r>
            <a:endParaRPr lang="en-US" sz="36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2929631" y="2698814"/>
            <a:ext cx="257452" cy="164229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endCxn id="4" idx="2"/>
          </p:cNvCxnSpPr>
          <p:nvPr/>
        </p:nvCxnSpPr>
        <p:spPr>
          <a:xfrm>
            <a:off x="3400135" y="3124940"/>
            <a:ext cx="159798" cy="26633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429957" y="2583402"/>
            <a:ext cx="257452" cy="27964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003829" y="3080550"/>
            <a:ext cx="159798" cy="26633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725445" y="4136995"/>
            <a:ext cx="284085" cy="204186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817398" y="4563124"/>
            <a:ext cx="248575" cy="31072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826274" y="4065971"/>
            <a:ext cx="284085" cy="31959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6" idx="2"/>
          </p:cNvCxnSpPr>
          <p:nvPr/>
        </p:nvCxnSpPr>
        <p:spPr>
          <a:xfrm>
            <a:off x="3320249" y="4563124"/>
            <a:ext cx="208617" cy="30184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3" name="AutoShape 9"/>
          <p:cNvSpPr>
            <a:spLocks noChangeArrowheads="1"/>
          </p:cNvSpPr>
          <p:nvPr/>
        </p:nvSpPr>
        <p:spPr bwMode="auto">
          <a:xfrm>
            <a:off x="1905000" y="1752600"/>
            <a:ext cx="8305800" cy="3581400"/>
          </a:xfrm>
          <a:prstGeom prst="roundRect">
            <a:avLst>
              <a:gd name="adj" fmla="val 16667"/>
            </a:avLst>
          </a:prstGeom>
          <a:solidFill>
            <a:srgbClr val="C6E6E8"/>
          </a:solidFill>
          <a:ln w="57150" cmpd="thickThin">
            <a:solidFill>
              <a:srgbClr val="FF3300"/>
            </a:solidFill>
            <a:rou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vi-VN" altLang="en-US" sz="1800">
              <a:solidFill>
                <a:srgbClr val="000000"/>
              </a:solidFill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2133600" y="2971800"/>
            <a:ext cx="78486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4400" dirty="0">
                <a:solidFill>
                  <a:srgbClr val="000099"/>
                </a:solidFill>
              </a:rPr>
              <a:t> </a:t>
            </a:r>
            <a:r>
              <a:rPr lang="en-US" alt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alt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alt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trải</a:t>
            </a:r>
            <a:r>
              <a:rPr lang="en-US" alt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endParaRPr lang="en-US" altLang="en-US" sz="44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8676" name="Group 10"/>
          <p:cNvGrpSpPr/>
          <p:nvPr/>
        </p:nvGrpSpPr>
        <p:grpSpPr bwMode="auto">
          <a:xfrm>
            <a:off x="1524000" y="1"/>
            <a:ext cx="2209800" cy="1069975"/>
            <a:chOff x="2864" y="288"/>
            <a:chExt cx="1552" cy="864"/>
          </a:xfrm>
        </p:grpSpPr>
        <p:pic>
          <p:nvPicPr>
            <p:cNvPr id="28677" name="Picture 11" descr="Picture2"/>
            <p:cNvPicPr>
              <a:picLocks noChangeAspect="1" noChangeArrowheads="1" noCrop="1"/>
            </p:cNvPicPr>
            <p:nvPr/>
          </p:nvPicPr>
          <p:blipFill>
            <a:blip r:embed="rId1">
              <a:lum bright="-4000" contrast="-2000"/>
            </a:blip>
            <a:srcRect/>
            <a:stretch>
              <a:fillRect/>
            </a:stretch>
          </p:blipFill>
          <p:spPr bwMode="auto">
            <a:xfrm>
              <a:off x="3360" y="576"/>
              <a:ext cx="576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678" name="Picture 12" descr="Dove-02-june"/>
            <p:cNvPicPr>
              <a:picLocks noChangeAspect="1" noChangeArrowheads="1" noCrop="1"/>
            </p:cNvPicPr>
            <p:nvPr/>
          </p:nvPicPr>
          <p:blipFill>
            <a:blip r:embed="rId2">
              <a:lum bright="-4000" contrast="-2000"/>
            </a:blip>
            <a:srcRect/>
            <a:stretch>
              <a:fillRect/>
            </a:stretch>
          </p:blipFill>
          <p:spPr bwMode="auto">
            <a:xfrm flipH="1">
              <a:off x="3578" y="297"/>
              <a:ext cx="838" cy="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679" name="Picture 13" descr="Dove-02-june"/>
            <p:cNvPicPr>
              <a:picLocks noChangeAspect="1" noChangeArrowheads="1" noCrop="1"/>
            </p:cNvPicPr>
            <p:nvPr/>
          </p:nvPicPr>
          <p:blipFill>
            <a:blip r:embed="rId2">
              <a:lum bright="-4000" contrast="-2000"/>
            </a:blip>
            <a:srcRect/>
            <a:stretch>
              <a:fillRect/>
            </a:stretch>
          </p:blipFill>
          <p:spPr bwMode="auto">
            <a:xfrm>
              <a:off x="2864" y="288"/>
              <a:ext cx="838" cy="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3" grpId="0" animBg="1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1362</Words>
  <Application>WPS Presentation</Application>
  <PresentationFormat>Widescreen</PresentationFormat>
  <Paragraphs>95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10</vt:i4>
      </vt:variant>
    </vt:vector>
  </HeadingPairs>
  <TitlesOfParts>
    <vt:vector size="21" baseType="lpstr">
      <vt:lpstr>Arial</vt:lpstr>
      <vt:lpstr>SimSun</vt:lpstr>
      <vt:lpstr>Wingdings</vt:lpstr>
      <vt:lpstr>Times New Roman</vt:lpstr>
      <vt:lpstr>Cambria Math</vt:lpstr>
      <vt:lpstr>Microsoft YaHei</vt:lpstr>
      <vt:lpstr>Arial Unicode MS</vt:lpstr>
      <vt:lpstr>Calibri Light</vt:lpstr>
      <vt:lpstr>Calibri</vt:lpstr>
      <vt:lpstr>Office Theme</vt:lpstr>
      <vt:lpstr>1_Default Design</vt:lpstr>
      <vt:lpstr>PowerPoint 演示文稿</vt:lpstr>
      <vt:lpstr>PowerPoint 演示文稿</vt:lpstr>
      <vt:lpstr>Toán:                        </vt:lpstr>
      <vt:lpstr>PowerPoint 演示文稿</vt:lpstr>
      <vt:lpstr>Toán:                        Luyện tập chung</vt:lpstr>
      <vt:lpstr>Toán:                        Luyện tập chung</vt:lpstr>
      <vt:lpstr>Toán:                        Luyện tập chung</vt:lpstr>
      <vt:lpstr>Toán:                        Luyện tập chung</vt:lpstr>
      <vt:lpstr>PowerPoint 演示文稿</vt:lpstr>
      <vt:lpstr>Toán:                            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Toán:                        Luyện tập</dc:title>
  <dc:creator>Hồ Anh Quân</dc:creator>
  <cp:lastModifiedBy>Admin</cp:lastModifiedBy>
  <cp:revision>24</cp:revision>
  <dcterms:created xsi:type="dcterms:W3CDTF">2021-10-14T01:36:00Z</dcterms:created>
  <dcterms:modified xsi:type="dcterms:W3CDTF">2021-11-02T01:50:35Z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E68BC195ADA34AB09D72D3AEB02E09C0</vt:lpwstr>
  </property>
  <property fmtid="{D5CDD505-2E9C-101B-9397-08002B2CF9AE}" pid="3" name="KSOProductBuildVer">
    <vt:lpwstr>1033-11.2.0.10351</vt:lpwstr>
  </property>
</Properties>
</file>