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69" r:id="rId5"/>
    <p:sldId id="259" r:id="rId6"/>
    <p:sldId id="260" r:id="rId8"/>
    <p:sldId id="262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6F98B-22A7-4B95-8A39-66D60CDFDE17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6127A-C6BD-4986-A0D2-BB482945C5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C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B16304-B998-4D48-A15A-44AAFC878CC6}" type="slidenum">
              <a:rPr lang="en-US" altLang="en-US" sz="1200">
                <a:latin typeface="Calibri" panose="020F0502020204030204" pitchFamily="34" charset="0"/>
              </a:rPr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127A-C6BD-4986-A0D2-BB482945C5D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7C65-97DC-4CED-9F19-DE849D7A2E5E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FD51-416A-4FB6-9E4C-7A4A7DD2A84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microsoft.com/office/2007/relationships/media" Target="file:///D:\GI&#193;O%20&#193;N%20&amp;%20T&#431;%20LI&#7878;U%20TIN%20H&#7884;C\KH&#7888;I%203\CV%20Hinh%20chu%20nhat\01%20India%20Music.wma" TargetMode="External"/><Relationship Id="rId7" Type="http://schemas.openxmlformats.org/officeDocument/2006/relationships/audio" Target="file:///D:\GI&#193;O%20&#193;N%20&amp;%20T&#431;%20LI&#7878;U%20TIN%20H&#7884;C\KH&#7888;I%203\CV%20Hinh%20chu%20nhat\01%20India%20Music.wma" TargetMode="External"/><Relationship Id="rId6" Type="http://schemas.openxmlformats.org/officeDocument/2006/relationships/image" Target="../media/image6.png"/><Relationship Id="rId5" Type="http://schemas.microsoft.com/office/2007/relationships/media" Target="file:///D:\Dalat\04%20Track%204.wma" TargetMode="External"/><Relationship Id="rId4" Type="http://schemas.openxmlformats.org/officeDocument/2006/relationships/audio" Target="file:///D:\Dalat\04%20Track%204.wma" TargetMode="Externa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GIF"/><Relationship Id="rId11" Type="http://schemas.openxmlformats.org/officeDocument/2006/relationships/image" Target="../media/image9.GIF"/><Relationship Id="rId10" Type="http://schemas.openxmlformats.org/officeDocument/2006/relationships/image" Target="../media/image8.jpeg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20181022054841_HD.mp4" TargetMode="External"/><Relationship Id="rId5" Type="http://schemas.openxmlformats.org/officeDocument/2006/relationships/image" Target="../media/image17.png"/><Relationship Id="rId4" Type="http://schemas.microsoft.com/office/2007/relationships/media" Target="file:///D:\Music\Midi\Thieu%20Nhi\Sound%202\Hong%20dam%20dau%20-%20Be%20Hong%20Ngoc%20%5bNCT%203946020002%5d.mp3" TargetMode="External"/><Relationship Id="rId3" Type="http://schemas.openxmlformats.org/officeDocument/2006/relationships/audio" Target="file:///D:\Music\Midi\Thieu%20Nhi\Sound%202\Hong%20dam%20dau%20-%20Be%20Hong%20Ngoc%20%5bNCT%203946020002%5d.mp3" TargetMode="External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1" y="261283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5652393" y="5085866"/>
            <a:ext cx="19945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en-US" altLang="en-GB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36</a:t>
            </a:r>
            <a:endParaRPr lang="en-US" altLang="en-GB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6" y="-9939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28114" y="476925"/>
            <a:ext cx="7887816" cy="953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7544" y="1502787"/>
                <a:ext cx="158417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5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02787"/>
                <a:ext cx="1584176" cy="1017523"/>
              </a:xfrm>
              <a:prstGeom prst="rect">
                <a:avLst/>
              </a:prstGeom>
              <a:blipFill rotWithShape="1">
                <a:blip r:embed="rId2"/>
                <a:stretch>
                  <a:fillRect l="-12" t="-37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4" y="2636912"/>
                <a:ext cx="1728192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82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  <m:t>45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6912"/>
                <a:ext cx="1728192" cy="1027525"/>
              </a:xfrm>
              <a:prstGeom prst="rect">
                <a:avLst/>
              </a:prstGeom>
              <a:blipFill rotWithShape="1">
                <a:blip r:embed="rId3"/>
                <a:stretch>
                  <a:fillRect l="-11" t="-38" r="31" b="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3568" y="4005064"/>
                <a:ext cx="18002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810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  <m:t>225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/>
                              <a:cs typeface="Arial" panose="020B0604020202020204" pitchFamily="34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05064"/>
                <a:ext cx="1800200" cy="1027525"/>
              </a:xfrm>
              <a:prstGeom prst="rect">
                <a:avLst/>
              </a:prstGeom>
              <a:blipFill rotWithShape="1">
                <a:blip r:embed="rId4"/>
                <a:stretch>
                  <a:fillRect l="-17" t="-12" r="16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31640" y="1764105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64105"/>
                <a:ext cx="158417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" t="-13" r="34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71800" y="126876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63688" y="2916233"/>
                <a:ext cx="1728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82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45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16233"/>
                <a:ext cx="172819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7" t="-54" r="1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47864" y="285293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411760" y="4293275"/>
                <a:ext cx="20162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810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/>
                          <a:cs typeface="Arial" panose="020B0604020202020204" pitchFamily="34" charset="0"/>
                        </a:rPr>
                        <m:t>225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293275"/>
                <a:ext cx="201622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" t="-7" r="6" b="10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27984" y="422399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1628800"/>
            <a:ext cx="49685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THẬP PHÂN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3273951"/>
            <a:ext cx="26282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GB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2165823"/>
            <a:ext cx="216024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8305" y="2996952"/>
            <a:ext cx="1872208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(,)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2590038" y="2275131"/>
            <a:ext cx="2305998" cy="104585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6200000" flipH="1">
            <a:off x="4575883" y="2882699"/>
            <a:ext cx="1598984" cy="429723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35913"/>
            <a:ext cx="490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ụng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7223" y="476672"/>
            <a:ext cx="692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76"/>
            <a:ext cx="9220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7" descr="14797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958">
            <a:off x="30163" y="4154488"/>
            <a:ext cx="25527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14797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074" flipH="1">
            <a:off x="6611938" y="4305300"/>
            <a:ext cx="237966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35000" y="1200150"/>
            <a:ext cx="8102600" cy="182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 học tốt!</a:t>
            </a:r>
            <a:endParaRPr lang="en-GB" sz="3600" kern="10" dirty="0">
              <a:ln w="19050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</a:t>
            </a:r>
            <a:endParaRPr lang="en-GB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" y="762000"/>
            <a:ext cx="88392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4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4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en-US" sz="40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3810000" y="1600200"/>
            <a:ext cx="21336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7" descr="147979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958">
            <a:off x="30163" y="4154488"/>
            <a:ext cx="25527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 flipV="1">
            <a:off x="3124200" y="4251325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</p:spTree>
    <p:custDataLst>
      <p:tags r:id="rId2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t>vc</a:t>
            </a:r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3" name="Picture 3" descr="butterflies_flowers_md_wh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5529263"/>
            <a:ext cx="1371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butterflies_flowers_md_wh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1200" y="50292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utterflies_flowers_md_wh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86200" y="54864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butterflies_flowers_md_wh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91200" y="51816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butterflies_flowers_md_wh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67600" y="54864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maple_leaf_brown_falling_sm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498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maple_leaf_falling_md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11628">
            <a:off x="5240338" y="5729288"/>
            <a:ext cx="574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maple_leaf_falling_md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 descr="maple_leaf_brown_falling_sm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48690">
            <a:off x="6877050" y="6296025"/>
            <a:ext cx="54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ple_leaf_falling_md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11628">
            <a:off x="1962944" y="6220619"/>
            <a:ext cx="5730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maple_leaf_falling_md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11628">
            <a:off x="458788" y="4414838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maple_leaf_brown_falling_sm_c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25" y="4419600"/>
            <a:ext cx="784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22"/>
          <p:cNvSpPr>
            <a:spLocks noChangeArrowheads="1" noChangeShapeType="1" noTextEdit="1"/>
          </p:cNvSpPr>
          <p:nvPr/>
        </p:nvSpPr>
        <p:spPr bwMode="auto">
          <a:xfrm>
            <a:off x="1803400" y="3810000"/>
            <a:ext cx="5638800" cy="1068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36"/>
              </a:avLst>
            </a:prstTxWarp>
          </a:bodyPr>
          <a:lstStyle/>
          <a:p>
            <a:pPr algn="ctr"/>
            <a:endParaRPr lang="en-GB" sz="2800" b="1" i="1" kern="1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5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01 India Music.wma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30" descr="xmaslight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-3200400" y="3200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1" descr="xmaslight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2" descr="xmaslight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9"/>
          <p:cNvSpPr>
            <a:spLocks noChangeArrowheads="1"/>
          </p:cNvSpPr>
          <p:nvPr/>
        </p:nvSpPr>
        <p:spPr bwMode="auto">
          <a:xfrm>
            <a:off x="685800" y="2514600"/>
            <a:ext cx="7772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82" name="Picture 25" descr="D:\power\natural\free-wallpaper-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2"/>
          <p:cNvSpPr txBox="1">
            <a:spLocks noChangeArrowheads="1"/>
          </p:cNvSpPr>
          <p:nvPr/>
        </p:nvSpPr>
        <p:spPr bwMode="auto">
          <a:xfrm>
            <a:off x="4832350" y="76200"/>
            <a:ext cx="18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84" name="Picture 13" descr="39c80f222d714274a1bd6ddqh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85725" y="781050"/>
            <a:ext cx="1149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10" descr="614680djq0l440oz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5676900"/>
            <a:ext cx="4038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5388" name="TextBox 1"/>
          <p:cNvSpPr txBox="1">
            <a:spLocks noChangeArrowheads="1"/>
          </p:cNvSpPr>
          <p:nvPr/>
        </p:nvSpPr>
        <p:spPr bwMode="auto">
          <a:xfrm>
            <a:off x="436843" y="304800"/>
            <a:ext cx="6021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sz="3600" b="1" dirty="0" smtClean="0">
                <a:solidFill>
                  <a:srgbClr val="FF0000"/>
                </a:solidFill>
              </a:rPr>
              <a:t>Khởi động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342523" y="929156"/>
            <a:ext cx="6950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các đơn vị đo sau sang mét</a:t>
            </a:r>
            <a:endParaRPr lang="en-GB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0087" y="1566522"/>
            <a:ext cx="3106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a)1 cm =………m</a:t>
            </a:r>
            <a:endParaRPr lang="en-GB" sz="3600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812967" y="2598003"/>
            <a:ext cx="3708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b)1 </a:t>
            </a:r>
            <a:r>
              <a:rPr lang="en-US" sz="3600" dirty="0" err="1" smtClean="0">
                <a:solidFill>
                  <a:srgbClr val="0000FF"/>
                </a:solidFill>
              </a:rPr>
              <a:t>dm</a:t>
            </a:r>
            <a:r>
              <a:rPr lang="en-US" sz="3600" dirty="0" smtClean="0">
                <a:solidFill>
                  <a:srgbClr val="0000FF"/>
                </a:solidFill>
              </a:rPr>
              <a:t> =   ……….m </a:t>
            </a:r>
            <a:endParaRPr lang="en-GB" sz="3600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016918" y="3933056"/>
            <a:ext cx="372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c)7 cm = ………….m </a:t>
            </a:r>
            <a:endParaRPr lang="en-GB" sz="3600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770643" y="1600884"/>
            <a:ext cx="1704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0,01m</a:t>
            </a:r>
            <a:endParaRPr lang="en-GB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340724" y="1323153"/>
                <a:ext cx="957351" cy="1133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0724" y="1323153"/>
                <a:ext cx="957351" cy="1133067"/>
              </a:xfrm>
              <a:prstGeom prst="rect">
                <a:avLst/>
              </a:prstGeom>
              <a:blipFill rotWithShape="1">
                <a:blip r:embed="rId13"/>
                <a:stretch>
                  <a:fillRect l="-12" t="-40" r="54" b="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733742" y="2405266"/>
                <a:ext cx="957351" cy="1133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3742" y="2405266"/>
                <a:ext cx="957351" cy="1133067"/>
              </a:xfrm>
              <a:prstGeom prst="rect">
                <a:avLst/>
              </a:prstGeom>
              <a:blipFill rotWithShape="1">
                <a:blip r:embed="rId14"/>
                <a:stretch>
                  <a:fillRect l="-7" t="-46" r="49" b="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79855" y="2636912"/>
            <a:ext cx="1574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0, 1m</a:t>
            </a:r>
            <a:endParaRPr lang="en-GB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886142" y="3736093"/>
                <a:ext cx="957351" cy="1133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142" y="3736093"/>
                <a:ext cx="957351" cy="1133067"/>
              </a:xfrm>
              <a:prstGeom prst="rect">
                <a:avLst/>
              </a:prstGeom>
              <a:blipFill rotWithShape="1">
                <a:blip r:embed="rId15"/>
                <a:stretch>
                  <a:fillRect l="-7" t="-34" r="49" b="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32255" y="3933056"/>
            <a:ext cx="1808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0, 07m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9871" y="5147900"/>
            <a:ext cx="3839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)5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……m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758665" y="4960229"/>
                <a:ext cx="957351" cy="114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8665" y="4960229"/>
                <a:ext cx="957351" cy="1144352"/>
              </a:xfrm>
              <a:prstGeom prst="rect">
                <a:avLst/>
              </a:prstGeom>
              <a:blipFill rotWithShape="1">
                <a:blip r:embed="rId16"/>
                <a:stretch>
                  <a:fillRect l="-10" t="-21" r="53" b="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851724" y="5157192"/>
            <a:ext cx="1574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 0, 5m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" fill="hold"/>
                                        <p:tgtEl>
                                          <p:spTgt spid="4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6"/>
                </p:tgtEl>
              </p:cMediaNode>
            </p:audio>
          </p:childTnLst>
        </p:cTn>
      </p:par>
    </p:tnLst>
    <p:bldLst>
      <p:bldP spid="22" grpId="0"/>
      <p:bldP spid="50" grpId="0"/>
      <p:bldP spid="51" grpId="0"/>
      <p:bldP spid="52" grpId="0"/>
      <p:bldP spid="41" grpId="0"/>
      <p:bldP spid="42" grpId="0"/>
      <p:bldP spid="43" grpId="0"/>
      <p:bldP spid="44" grpId="0"/>
      <p:bldP spid="45" grpId="0"/>
      <p:bldP spid="3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8631286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Hoat_Hinh_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200"/>
            <a:ext cx="88120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Hong dam dau - Be Hong Ngoc [NCT 3946020002]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36"/>
          <p:cNvSpPr>
            <a:spLocks noChangeArrowheads="1"/>
          </p:cNvSpPr>
          <p:nvPr/>
        </p:nvSpPr>
        <p:spPr bwMode="auto">
          <a:xfrm>
            <a:off x="0" y="26988"/>
            <a:ext cx="9144000" cy="679132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6157" name="Rounded Rectangle 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79512" y="6152976"/>
            <a:ext cx="8496944" cy="660400"/>
          </a:xfrm>
          <a:prstGeom prst="roundRect">
            <a:avLst>
              <a:gd name="adj" fmla="val 16667"/>
            </a:avLst>
          </a:prstGeom>
          <a:solidFill>
            <a:srgbClr val="E7B7C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CÙNG NHAU KHÁM PHÁ</a:t>
            </a:r>
            <a:endParaRPr lang="en-US" altLang="en-US" sz="36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-108585" y="188437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altLang="en-US" sz="28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43940" y="688975"/>
            <a:ext cx="77660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6" name="Group 10"/>
          <p:cNvGraphicFramePr>
            <a:graphicFrameLocks noGrp="1"/>
          </p:cNvGraphicFramePr>
          <p:nvPr/>
        </p:nvGraphicFramePr>
        <p:xfrm>
          <a:off x="79086" y="1540838"/>
          <a:ext cx="4996970" cy="2729661"/>
        </p:xfrm>
        <a:graphic>
          <a:graphicData uri="http://schemas.openxmlformats.org/drawingml/2006/table">
            <a:tbl>
              <a:tblPr/>
              <a:tblGrid>
                <a:gridCol w="1378378"/>
                <a:gridCol w="1378378"/>
                <a:gridCol w="1167172"/>
                <a:gridCol w="1073042"/>
              </a:tblGrid>
              <a:tr h="868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-36512" y="312591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5496" y="3773983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332384" y="312591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1475656" y="3773983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2771800" y="3701975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2771800" y="3125911"/>
            <a:ext cx="102413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6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923928" y="3773983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47" name="Text Box 51"/>
              <p:cNvSpPr txBox="1">
                <a:spLocks noChangeArrowheads="1"/>
              </p:cNvSpPr>
              <p:nvPr/>
            </p:nvSpPr>
            <p:spPr bwMode="auto">
              <a:xfrm>
                <a:off x="67816" y="5157192"/>
                <a:ext cx="9144000" cy="72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0m 195 mm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en-US" sz="28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𝒎𝒗</m:t>
                    </m:r>
                    <m:r>
                      <a:rPr lang="en-US" altLang="en-US" sz="28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𝟏𝟗𝟓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47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6" y="5157192"/>
                <a:ext cx="9144000" cy="721031"/>
              </a:xfrm>
              <a:prstGeom prst="rect">
                <a:avLst/>
              </a:prstGeom>
              <a:blipFill rotWithShape="1">
                <a:blip r:embed="rId1"/>
                <a:stretch>
                  <a:fillRect l="-6" t="-50" r="6" b="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48" name="Text Box 52"/>
              <p:cNvSpPr txBox="1">
                <a:spLocks noChangeArrowheads="1"/>
              </p:cNvSpPr>
              <p:nvPr/>
            </p:nvSpPr>
            <p:spPr bwMode="auto">
              <a:xfrm>
                <a:off x="46457" y="4292145"/>
                <a:ext cx="5057201" cy="72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8 m 56 cm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altLang="en-US" sz="28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48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7" y="4292145"/>
                <a:ext cx="5057201" cy="721031"/>
              </a:xfrm>
              <a:prstGeom prst="rect">
                <a:avLst/>
              </a:prstGeom>
              <a:blipFill rotWithShape="1">
                <a:blip r:embed="rId2"/>
                <a:stretch>
                  <a:fillRect l="-2" t="-25" r="3" b="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94720" y="4365104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8,56m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8024" y="5229200"/>
            <a:ext cx="4536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6984" y="241112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399456" y="2522764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092697" y="1700808"/>
                <a:ext cx="4051303" cy="993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2m 7dm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2,7m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697" y="1700808"/>
                <a:ext cx="4051303" cy="993349"/>
              </a:xfrm>
              <a:prstGeom prst="rect">
                <a:avLst/>
              </a:prstGeom>
              <a:blipFill rotWithShape="1">
                <a:blip r:embed="rId3"/>
                <a:stretch>
                  <a:fillRect l="-16" t="-28" b="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148063" y="2930234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m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là:hai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48691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8,56 m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là:tám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904" y="573325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 m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là:không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7544" y="620769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2,7;   8,56; 0,195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" grpId="0"/>
      <p:bldP spid="4139" grpId="0"/>
      <p:bldP spid="4140" grpId="0"/>
      <p:bldP spid="4141" grpId="0"/>
      <p:bldP spid="4142" grpId="0"/>
      <p:bldP spid="4144" grpId="0"/>
      <p:bldP spid="4145" grpId="0"/>
      <p:bldP spid="4147" grpId="0"/>
      <p:bldP spid="4148" grpId="0"/>
      <p:bldP spid="2" grpId="0"/>
      <p:bldP spid="3" grpId="0"/>
      <p:bldP spid="27" grpId="0"/>
      <p:bldP spid="28" grpId="0"/>
      <p:bldP spid="4" grpId="0"/>
      <p:bldP spid="5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ch tạo nền bảng xanh trên Powerpoint - Cách tạo nền slide trong Powerpoint 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" y="188640"/>
            <a:ext cx="883602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1611957"/>
            <a:ext cx="8432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1631" y="908720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8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GB" altLang="en-US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1504" y="1247274"/>
            <a:ext cx="563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327909" y="4485015"/>
            <a:ext cx="71919" cy="288032"/>
          </a:xfrm>
          <a:prstGeom prst="rightBrace">
            <a:avLst>
              <a:gd name="adj1" fmla="val 8333"/>
              <a:gd name="adj2" fmla="val 4688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5400000">
            <a:off x="4800543" y="4521639"/>
            <a:ext cx="118978" cy="288032"/>
          </a:xfrm>
          <a:prstGeom prst="rightBrace">
            <a:avLst>
              <a:gd name="adj1" fmla="val 8333"/>
              <a:gd name="adj2" fmla="val 4688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4816527" y="4777615"/>
            <a:ext cx="600032" cy="4950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5" y="5157192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GB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868561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8,56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429276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urved Connector 20"/>
          <p:cNvCxnSpPr>
            <a:stCxn id="9" idx="1"/>
          </p:cNvCxnSpPr>
          <p:nvPr/>
        </p:nvCxnSpPr>
        <p:spPr>
          <a:xfrm rot="16200000" flipH="1" flipV="1">
            <a:off x="3638270" y="4590610"/>
            <a:ext cx="660185" cy="808945"/>
          </a:xfrm>
          <a:prstGeom prst="curvedConnector4">
            <a:avLst>
              <a:gd name="adj1" fmla="val 48205"/>
              <a:gd name="adj2" fmla="val 52777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414036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8,56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0647" y="5283786"/>
            <a:ext cx="316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8" grpId="0"/>
      <p:bldP spid="19" grpId="0"/>
      <p:bldP spid="20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ch tạo nền bảng xanh trên Powerpoint - Cách tạo nền slide trong Powerpoint 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4" y="404664"/>
            <a:ext cx="883602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1611957"/>
            <a:ext cx="8432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1631" y="908720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8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GB" altLang="en-US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1504" y="1247274"/>
            <a:ext cx="563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14036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90,638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327909" y="4485015"/>
            <a:ext cx="71919" cy="288032"/>
          </a:xfrm>
          <a:prstGeom prst="rightBrace">
            <a:avLst>
              <a:gd name="adj1" fmla="val 8333"/>
              <a:gd name="adj2" fmla="val 4688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5400000">
            <a:off x="4915784" y="4429263"/>
            <a:ext cx="104520" cy="504056"/>
          </a:xfrm>
          <a:prstGeom prst="rightBrace">
            <a:avLst>
              <a:gd name="adj1" fmla="val 8333"/>
              <a:gd name="adj2" fmla="val 4688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4888535" y="4786021"/>
            <a:ext cx="600032" cy="4950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91680" y="4941168"/>
            <a:ext cx="316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5" y="5013176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GB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575" y="5517232"/>
            <a:ext cx="859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90, 638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35639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3855718" y="4869330"/>
            <a:ext cx="712483" cy="216025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 animBg="1"/>
      <p:bldP spid="17" grpId="0"/>
      <p:bldP spid="18" grpId="0"/>
      <p:bldP spid="1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ch tạo nền bảng xanh trên Powerpoint - Cách tạo nền slide trong Powerpoint 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36025" cy="66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91631" y="548680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8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GB" altLang="en-US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1504" y="1052736"/>
            <a:ext cx="563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63691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3960" y="155679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37.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77768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 ; 7,98 ; 25,477; 206,075; 0,307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808" y="2708920"/>
            <a:ext cx="3520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3284984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7,98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4077072"/>
            <a:ext cx="339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25,477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5220489"/>
            <a:ext cx="4223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260,075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6" y="6012577"/>
            <a:ext cx="392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0,307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59832" y="4077072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5816" y="328498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4240" y="6012577"/>
            <a:ext cx="568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288" y="5016078"/>
            <a:ext cx="568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WPS Presentation</Application>
  <PresentationFormat>On-screen Show (4:3)</PresentationFormat>
  <Paragraphs>187</Paragraphs>
  <Slides>12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Times New Roman</vt:lpstr>
      <vt:lpstr>Cambria Math</vt:lpstr>
      <vt:lpstr>Calibri</vt:lpstr>
      <vt:lpstr>HP001 4 hàng</vt:lpstr>
      <vt:lpstr>Segoe Print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</dc:creator>
  <cp:lastModifiedBy>Admin</cp:lastModifiedBy>
  <cp:revision>32</cp:revision>
  <dcterms:created xsi:type="dcterms:W3CDTF">2021-10-19T07:22:00Z</dcterms:created>
  <dcterms:modified xsi:type="dcterms:W3CDTF">2021-10-25T00:25:20Z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2393A2458DC84FB6AF54881C2EEEF9AF</vt:lpwstr>
  </property>
  <property fmtid="{D5CDD505-2E9C-101B-9397-08002B2CF9AE}" pid="3" name="KSOProductBuildVer">
    <vt:lpwstr>1033-11.2.0.10323</vt:lpwstr>
  </property>
</Properties>
</file>