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media/audio2.wav" ContentType="audio/x-wav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  <p:sldMasterId id="2147483684" r:id="rId2"/>
    <p:sldMasterId id="2147483698" r:id="rId3"/>
  </p:sldMasterIdLst>
  <p:notesMasterIdLst>
    <p:notesMasterId r:id="rId24"/>
  </p:notesMasterIdLst>
  <p:sldIdLst>
    <p:sldId id="325" r:id="rId4"/>
    <p:sldId id="317" r:id="rId5"/>
    <p:sldId id="305" r:id="rId6"/>
    <p:sldId id="258" r:id="rId7"/>
    <p:sldId id="323" r:id="rId8"/>
    <p:sldId id="285" r:id="rId9"/>
    <p:sldId id="261" r:id="rId10"/>
    <p:sldId id="306" r:id="rId11"/>
    <p:sldId id="294" r:id="rId12"/>
    <p:sldId id="295" r:id="rId13"/>
    <p:sldId id="264" r:id="rId14"/>
    <p:sldId id="308" r:id="rId15"/>
    <p:sldId id="307" r:id="rId16"/>
    <p:sldId id="309" r:id="rId17"/>
    <p:sldId id="312" r:id="rId18"/>
    <p:sldId id="324" r:id="rId19"/>
    <p:sldId id="313" r:id="rId20"/>
    <p:sldId id="314" r:id="rId21"/>
    <p:sldId id="319" r:id="rId22"/>
    <p:sldId id="316" r:id="rId23"/>
  </p:sldIdLst>
  <p:sldSz cx="9144000" cy="5143500" type="screen16x9"/>
  <p:notesSz cx="6858000" cy="9144000"/>
  <p:embeddedFontLst>
    <p:embeddedFont>
      <p:font typeface="Didact Gothic" panose="020B0604020202020204" charset="0"/>
      <p:regular r:id="rId25"/>
    </p:embeddedFont>
    <p:embeddedFont>
      <p:font typeface="Knewave" panose="020B0604020202020204" charset="0"/>
      <p:regular r:id="rId26"/>
    </p:embeddedFont>
    <p:embeddedFont>
      <p:font typeface="Nunito" panose="020B0604020202020204" charset="0"/>
      <p:regular r:id="rId27"/>
      <p:bold r:id="rId28"/>
      <p:italic r:id="rId29"/>
      <p:boldItalic r:id="rId30"/>
    </p:embeddedFont>
    <p:embeddedFont>
      <p:font typeface="Roboto Condensed" panose="020B0604020202020204" charset="0"/>
      <p:regular r:id="rId31"/>
      <p:bold r:id="rId32"/>
      <p:italic r:id="rId33"/>
      <p:boldItalic r:id="rId34"/>
    </p:embeddedFon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Cambria" panose="02040503050406030204" pitchFamily="18" charset="0"/>
      <p:regular r:id="rId39"/>
      <p:bold r:id="rId40"/>
      <p:italic r:id="rId41"/>
      <p:boldItalic r:id="rId42"/>
    </p:embeddedFont>
    <p:embeddedFont>
      <p:font typeface="Fredoka One" panose="020B0604020202020204" charset="0"/>
      <p:regular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B433"/>
    <a:srgbClr val="7A98F8"/>
    <a:srgbClr val="70C9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4AA3958-B88F-4834-87D5-70D591B908B5}">
  <a:tblStyle styleId="{D4AA3958-B88F-4834-87D5-70D591B908B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F752DAA8-AB40-4A20-8071-81DCA896ED5A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97"/>
    <p:restoredTop sz="94569"/>
  </p:normalViewPr>
  <p:slideViewPr>
    <p:cSldViewPr snapToGrid="0" snapToObjects="1">
      <p:cViewPr varScale="1">
        <p:scale>
          <a:sx n="92" d="100"/>
          <a:sy n="92" d="100"/>
        </p:scale>
        <p:origin x="960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21" Type="http://schemas.openxmlformats.org/officeDocument/2006/relationships/slide" Target="slides/slide18.xml"/><Relationship Id="rId34" Type="http://schemas.openxmlformats.org/officeDocument/2006/relationships/font" Target="fonts/font10.fntdata"/><Relationship Id="rId42" Type="http://schemas.openxmlformats.org/officeDocument/2006/relationships/font" Target="fonts/font18.fntdata"/><Relationship Id="rId47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45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7.fntdata"/><Relationship Id="rId44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font" Target="fonts/font19.fntdata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46" Type="http://schemas.openxmlformats.org/officeDocument/2006/relationships/theme" Target="theme/theme1.xml"/><Relationship Id="rId20" Type="http://schemas.openxmlformats.org/officeDocument/2006/relationships/slide" Target="slides/slide17.xml"/><Relationship Id="rId41" Type="http://schemas.openxmlformats.org/officeDocument/2006/relationships/font" Target="fonts/font1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4659653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gb9dbf7f229_0_3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3" name="Google Shape;893;gb9dbf7f229_0_3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9" name="Google Shape;1449;g79513c8ef4_0_4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0" name="Google Shape;1450;g79513c8ef4_0_4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998648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gb9dbf7f229_0_7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8" name="Google Shape;648;gb9dbf7f229_0_7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dirty="0"/>
              <a:t>NHẤP 2, 3, 4, 9, 10, 11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677627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1" name="Google Shape;2231;gb6fab70c32_0_1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2" name="Google Shape;2232;gb6fab70c32_0_1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71340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gb9dbf7f229_0_5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1" name="Google Shape;781;gb9dbf7f229_0_5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82848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1" name="Google Shape;2231;gb6fab70c32_0_1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2" name="Google Shape;2232;gb6fab70c32_0_1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71340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8" name="Google Shape;2248;gb6fab70c32_0_22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9" name="Google Shape;2249;gb6fab70c32_0_22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58203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1" name="Google Shape;2231;gb6fab70c32_0_1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2" name="Google Shape;2232;gb6fab70c32_0_1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06004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1" name="Google Shape;2231;gb6fab70c32_0_1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2" name="Google Shape;2232;gb6fab70c32_0_1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06004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8" name="Google Shape;2328;gb6fab70c32_0_14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9" name="Google Shape;2329;gb6fab70c32_0_14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0396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gb9dbf7f229_0_3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3" name="Google Shape;893;gb9dbf7f229_0_3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6" name="Google Shape;1366;g79513c8ef4_0_4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7" name="Google Shape;1367;g79513c8ef4_0_4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1" name="Google Shape;2231;gb6fab70c32_0_1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2" name="Google Shape;2232;gb6fab70c32_0_1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45545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9" name="Google Shape;1449;g79513c8ef4_0_4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0" name="Google Shape;1450;g79513c8ef4_0_4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Google Shape;1184;gb9dbf7f229_0_13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5" name="Google Shape;1185;gb9dbf7f229_0_13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b9a1a74932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b9a1a74932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0" name="Google Shape;1220;gb9dbf7f229_0_26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1" name="Google Shape;1221;gb9dbf7f229_0_26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1" name="Google Shape;1541;gb6fab70c32_0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2" name="Google Shape;1542;gb6fab70c32_0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oogle Shape;58;p3"/>
          <p:cNvGrpSpPr/>
          <p:nvPr/>
        </p:nvGrpSpPr>
        <p:grpSpPr>
          <a:xfrm>
            <a:off x="-45882" y="-11712"/>
            <a:ext cx="9235764" cy="5209389"/>
            <a:chOff x="-45882" y="-11712"/>
            <a:chExt cx="9235764" cy="5209389"/>
          </a:xfrm>
        </p:grpSpPr>
        <p:sp>
          <p:nvSpPr>
            <p:cNvPr id="59" name="Google Shape;59;p3"/>
            <p:cNvSpPr/>
            <p:nvPr/>
          </p:nvSpPr>
          <p:spPr>
            <a:xfrm>
              <a:off x="-45882" y="4867042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-45882" y="4596314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-45882" y="4325586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-45882" y="4054858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-45882" y="3784130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-45882" y="3513402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-45882" y="2971946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-45882" y="2701218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-45882" y="2430490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-45882" y="2159762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-45882" y="1618307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-45882" y="1347579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3"/>
            <p:cNvSpPr/>
            <p:nvPr/>
          </p:nvSpPr>
          <p:spPr>
            <a:xfrm>
              <a:off x="-45882" y="1076851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-45882" y="806123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-45882" y="535395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-45882" y="264667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-45882" y="3242674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-45882" y="1889034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518494" y="-11712"/>
              <a:ext cx="14710" cy="5209389"/>
            </a:xfrm>
            <a:custGeom>
              <a:avLst/>
              <a:gdLst/>
              <a:ahLst/>
              <a:cxnLst/>
              <a:rect l="l" t="t" r="r" b="b"/>
              <a:pathLst>
                <a:path w="453" h="160437" extrusionOk="0">
                  <a:moveTo>
                    <a:pt x="48" y="0"/>
                  </a:moveTo>
                  <a:lnTo>
                    <a:pt x="48" y="8716"/>
                  </a:lnTo>
                  <a:lnTo>
                    <a:pt x="48" y="18503"/>
                  </a:lnTo>
                  <a:lnTo>
                    <a:pt x="36" y="24515"/>
                  </a:lnTo>
                  <a:lnTo>
                    <a:pt x="36" y="32826"/>
                  </a:lnTo>
                  <a:lnTo>
                    <a:pt x="36" y="40303"/>
                  </a:lnTo>
                  <a:lnTo>
                    <a:pt x="36" y="48614"/>
                  </a:lnTo>
                  <a:lnTo>
                    <a:pt x="36" y="56114"/>
                  </a:lnTo>
                  <a:lnTo>
                    <a:pt x="36" y="64413"/>
                  </a:lnTo>
                  <a:lnTo>
                    <a:pt x="36" y="71902"/>
                  </a:lnTo>
                  <a:lnTo>
                    <a:pt x="36" y="80213"/>
                  </a:lnTo>
                  <a:lnTo>
                    <a:pt x="12" y="87702"/>
                  </a:lnTo>
                  <a:lnTo>
                    <a:pt x="12" y="96012"/>
                  </a:lnTo>
                  <a:lnTo>
                    <a:pt x="12" y="103501"/>
                  </a:lnTo>
                  <a:lnTo>
                    <a:pt x="12" y="119301"/>
                  </a:lnTo>
                  <a:lnTo>
                    <a:pt x="12" y="119706"/>
                  </a:lnTo>
                  <a:lnTo>
                    <a:pt x="12" y="135493"/>
                  </a:lnTo>
                  <a:lnTo>
                    <a:pt x="12" y="142994"/>
                  </a:lnTo>
                  <a:lnTo>
                    <a:pt x="12" y="151305"/>
                  </a:lnTo>
                  <a:lnTo>
                    <a:pt x="0" y="158806"/>
                  </a:lnTo>
                  <a:lnTo>
                    <a:pt x="0" y="160437"/>
                  </a:lnTo>
                  <a:lnTo>
                    <a:pt x="405" y="160437"/>
                  </a:lnTo>
                  <a:lnTo>
                    <a:pt x="405" y="158806"/>
                  </a:lnTo>
                  <a:lnTo>
                    <a:pt x="417" y="151305"/>
                  </a:lnTo>
                  <a:lnTo>
                    <a:pt x="417" y="142994"/>
                  </a:lnTo>
                  <a:lnTo>
                    <a:pt x="417" y="135493"/>
                  </a:lnTo>
                  <a:lnTo>
                    <a:pt x="417" y="119706"/>
                  </a:lnTo>
                  <a:lnTo>
                    <a:pt x="417" y="119301"/>
                  </a:lnTo>
                  <a:lnTo>
                    <a:pt x="417" y="103501"/>
                  </a:lnTo>
                  <a:lnTo>
                    <a:pt x="429" y="96012"/>
                  </a:lnTo>
                  <a:lnTo>
                    <a:pt x="429" y="87702"/>
                  </a:lnTo>
                  <a:lnTo>
                    <a:pt x="429" y="80213"/>
                  </a:lnTo>
                  <a:lnTo>
                    <a:pt x="429" y="71902"/>
                  </a:lnTo>
                  <a:lnTo>
                    <a:pt x="429" y="64413"/>
                  </a:lnTo>
                  <a:lnTo>
                    <a:pt x="429" y="56114"/>
                  </a:lnTo>
                  <a:lnTo>
                    <a:pt x="429" y="48614"/>
                  </a:lnTo>
                  <a:lnTo>
                    <a:pt x="429" y="40303"/>
                  </a:lnTo>
                  <a:lnTo>
                    <a:pt x="453" y="32826"/>
                  </a:lnTo>
                  <a:lnTo>
                    <a:pt x="453" y="24515"/>
                  </a:lnTo>
                  <a:lnTo>
                    <a:pt x="453" y="18657"/>
                  </a:lnTo>
                  <a:lnTo>
                    <a:pt x="453" y="8716"/>
                  </a:lnTo>
                  <a:lnTo>
                    <a:pt x="453" y="0"/>
                  </a:lnTo>
                  <a:close/>
                </a:path>
              </a:pathLst>
            </a:custGeom>
            <a:solidFill>
              <a:srgbClr val="CDC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8" name="Google Shape;78;p3"/>
            <p:cNvGrpSpPr/>
            <p:nvPr/>
          </p:nvGrpSpPr>
          <p:grpSpPr>
            <a:xfrm>
              <a:off x="121775" y="567481"/>
              <a:ext cx="266100" cy="4009938"/>
              <a:chOff x="45575" y="531075"/>
              <a:chExt cx="266100" cy="4009938"/>
            </a:xfrm>
          </p:grpSpPr>
          <p:sp>
            <p:nvSpPr>
              <p:cNvPr id="79" name="Google Shape;79;p3"/>
              <p:cNvSpPr/>
              <p:nvPr/>
            </p:nvSpPr>
            <p:spPr>
              <a:xfrm>
                <a:off x="45575" y="531075"/>
                <a:ext cx="266100" cy="266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45575" y="1779021"/>
                <a:ext cx="266100" cy="266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45575" y="3026967"/>
                <a:ext cx="266100" cy="266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3"/>
              <p:cNvSpPr/>
              <p:nvPr/>
            </p:nvSpPr>
            <p:spPr>
              <a:xfrm>
                <a:off x="45575" y="4274913"/>
                <a:ext cx="266100" cy="266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3" name="Google Shape;83;p3"/>
          <p:cNvSpPr/>
          <p:nvPr/>
        </p:nvSpPr>
        <p:spPr>
          <a:xfrm flipH="1">
            <a:off x="2078335" y="296225"/>
            <a:ext cx="4972948" cy="4194734"/>
          </a:xfrm>
          <a:custGeom>
            <a:avLst/>
            <a:gdLst/>
            <a:ahLst/>
            <a:cxnLst/>
            <a:rect l="l" t="t" r="r" b="b"/>
            <a:pathLst>
              <a:path w="140340" h="129188" extrusionOk="0">
                <a:moveTo>
                  <a:pt x="42716" y="0"/>
                </a:moveTo>
                <a:cubicBezTo>
                  <a:pt x="33442" y="0"/>
                  <a:pt x="24744" y="4229"/>
                  <a:pt x="17741" y="10359"/>
                </a:cubicBezTo>
                <a:cubicBezTo>
                  <a:pt x="10431" y="16752"/>
                  <a:pt x="4490" y="25027"/>
                  <a:pt x="2251" y="34481"/>
                </a:cubicBezTo>
                <a:cubicBezTo>
                  <a:pt x="1" y="43934"/>
                  <a:pt x="1799" y="54579"/>
                  <a:pt x="8181" y="61877"/>
                </a:cubicBezTo>
                <a:cubicBezTo>
                  <a:pt x="13169" y="67580"/>
                  <a:pt x="20611" y="71104"/>
                  <a:pt x="24313" y="77700"/>
                </a:cubicBezTo>
                <a:cubicBezTo>
                  <a:pt x="29124" y="86261"/>
                  <a:pt x="26135" y="97060"/>
                  <a:pt x="28397" y="106609"/>
                </a:cubicBezTo>
                <a:cubicBezTo>
                  <a:pt x="29767" y="112407"/>
                  <a:pt x="33112" y="117658"/>
                  <a:pt x="37398" y="121813"/>
                </a:cubicBezTo>
                <a:cubicBezTo>
                  <a:pt x="41328" y="125623"/>
                  <a:pt x="46269" y="128671"/>
                  <a:pt x="51722" y="129123"/>
                </a:cubicBezTo>
                <a:cubicBezTo>
                  <a:pt x="52235" y="129167"/>
                  <a:pt x="52745" y="129188"/>
                  <a:pt x="53252" y="129188"/>
                </a:cubicBezTo>
                <a:cubicBezTo>
                  <a:pt x="63296" y="129188"/>
                  <a:pt x="72069" y="121032"/>
                  <a:pt x="82214" y="119706"/>
                </a:cubicBezTo>
                <a:cubicBezTo>
                  <a:pt x="83303" y="119561"/>
                  <a:pt x="84392" y="119498"/>
                  <a:pt x="85480" y="119498"/>
                </a:cubicBezTo>
                <a:cubicBezTo>
                  <a:pt x="93382" y="119498"/>
                  <a:pt x="101231" y="122843"/>
                  <a:pt x="109174" y="122843"/>
                </a:cubicBezTo>
                <a:cubicBezTo>
                  <a:pt x="109799" y="122843"/>
                  <a:pt x="110424" y="122822"/>
                  <a:pt x="111051" y="122777"/>
                </a:cubicBezTo>
                <a:cubicBezTo>
                  <a:pt x="122064" y="122004"/>
                  <a:pt x="131565" y="113645"/>
                  <a:pt x="135958" y="103525"/>
                </a:cubicBezTo>
                <a:cubicBezTo>
                  <a:pt x="140340" y="93405"/>
                  <a:pt x="140268" y="81844"/>
                  <a:pt x="138232" y="70985"/>
                </a:cubicBezTo>
                <a:cubicBezTo>
                  <a:pt x="137054" y="64699"/>
                  <a:pt x="135161" y="58365"/>
                  <a:pt x="131351" y="53209"/>
                </a:cubicBezTo>
                <a:cubicBezTo>
                  <a:pt x="123850" y="43041"/>
                  <a:pt x="110622" y="39339"/>
                  <a:pt x="98430" y="36005"/>
                </a:cubicBezTo>
                <a:cubicBezTo>
                  <a:pt x="86250" y="32671"/>
                  <a:pt x="73046" y="28266"/>
                  <a:pt x="66450" y="17491"/>
                </a:cubicBezTo>
                <a:cubicBezTo>
                  <a:pt x="60425" y="7632"/>
                  <a:pt x="58389" y="1417"/>
                  <a:pt x="45661" y="143"/>
                </a:cubicBezTo>
                <a:cubicBezTo>
                  <a:pt x="44674" y="47"/>
                  <a:pt x="43692" y="0"/>
                  <a:pt x="4271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4" name="Google Shape;84;p3"/>
          <p:cNvGrpSpPr/>
          <p:nvPr/>
        </p:nvGrpSpPr>
        <p:grpSpPr>
          <a:xfrm flipH="1">
            <a:off x="6159331" y="2921127"/>
            <a:ext cx="248640" cy="230449"/>
            <a:chOff x="1303624" y="1469977"/>
            <a:chExt cx="248640" cy="230449"/>
          </a:xfrm>
        </p:grpSpPr>
        <p:sp>
          <p:nvSpPr>
            <p:cNvPr id="85" name="Google Shape;85;p3"/>
            <p:cNvSpPr/>
            <p:nvPr/>
          </p:nvSpPr>
          <p:spPr>
            <a:xfrm>
              <a:off x="1330705" y="1469977"/>
              <a:ext cx="115992" cy="63057"/>
            </a:xfrm>
            <a:custGeom>
              <a:avLst/>
              <a:gdLst/>
              <a:ahLst/>
              <a:cxnLst/>
              <a:rect l="l" t="t" r="r" b="b"/>
              <a:pathLst>
                <a:path w="3572" h="1942" extrusionOk="0">
                  <a:moveTo>
                    <a:pt x="1786" y="1"/>
                  </a:moveTo>
                  <a:cubicBezTo>
                    <a:pt x="810" y="1"/>
                    <a:pt x="0" y="429"/>
                    <a:pt x="0" y="965"/>
                  </a:cubicBezTo>
                  <a:cubicBezTo>
                    <a:pt x="0" y="1501"/>
                    <a:pt x="786" y="1941"/>
                    <a:pt x="1786" y="1941"/>
                  </a:cubicBezTo>
                  <a:cubicBezTo>
                    <a:pt x="2774" y="1941"/>
                    <a:pt x="3572" y="1501"/>
                    <a:pt x="3572" y="965"/>
                  </a:cubicBezTo>
                  <a:cubicBezTo>
                    <a:pt x="3572" y="429"/>
                    <a:pt x="2774" y="1"/>
                    <a:pt x="1786" y="1"/>
                  </a:cubicBezTo>
                  <a:close/>
                </a:path>
              </a:pathLst>
            </a:custGeom>
            <a:solidFill>
              <a:srgbClr val="8CF7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1436239" y="1574764"/>
              <a:ext cx="116024" cy="63057"/>
            </a:xfrm>
            <a:custGeom>
              <a:avLst/>
              <a:gdLst/>
              <a:ahLst/>
              <a:cxnLst/>
              <a:rect l="l" t="t" r="r" b="b"/>
              <a:pathLst>
                <a:path w="3573" h="1942" extrusionOk="0">
                  <a:moveTo>
                    <a:pt x="1787" y="0"/>
                  </a:moveTo>
                  <a:cubicBezTo>
                    <a:pt x="798" y="0"/>
                    <a:pt x="1" y="441"/>
                    <a:pt x="1" y="977"/>
                  </a:cubicBezTo>
                  <a:cubicBezTo>
                    <a:pt x="1" y="1512"/>
                    <a:pt x="786" y="1941"/>
                    <a:pt x="1787" y="1941"/>
                  </a:cubicBezTo>
                  <a:cubicBezTo>
                    <a:pt x="2763" y="1941"/>
                    <a:pt x="3572" y="1512"/>
                    <a:pt x="3572" y="977"/>
                  </a:cubicBezTo>
                  <a:cubicBezTo>
                    <a:pt x="3572" y="441"/>
                    <a:pt x="2763" y="0"/>
                    <a:pt x="1787" y="0"/>
                  </a:cubicBezTo>
                  <a:close/>
                </a:path>
              </a:pathLst>
            </a:custGeom>
            <a:solidFill>
              <a:srgbClr val="8CF7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1303624" y="1637792"/>
              <a:ext cx="116024" cy="62635"/>
            </a:xfrm>
            <a:custGeom>
              <a:avLst/>
              <a:gdLst/>
              <a:ahLst/>
              <a:cxnLst/>
              <a:rect l="l" t="t" r="r" b="b"/>
              <a:pathLst>
                <a:path w="3573" h="1929" extrusionOk="0">
                  <a:moveTo>
                    <a:pt x="1787" y="0"/>
                  </a:moveTo>
                  <a:cubicBezTo>
                    <a:pt x="810" y="0"/>
                    <a:pt x="1" y="429"/>
                    <a:pt x="1" y="964"/>
                  </a:cubicBezTo>
                  <a:cubicBezTo>
                    <a:pt x="1" y="1500"/>
                    <a:pt x="810" y="1929"/>
                    <a:pt x="1787" y="1929"/>
                  </a:cubicBezTo>
                  <a:cubicBezTo>
                    <a:pt x="2775" y="1929"/>
                    <a:pt x="3573" y="1500"/>
                    <a:pt x="3573" y="964"/>
                  </a:cubicBezTo>
                  <a:cubicBezTo>
                    <a:pt x="3573" y="429"/>
                    <a:pt x="2775" y="0"/>
                    <a:pt x="1787" y="0"/>
                  </a:cubicBezTo>
                  <a:close/>
                </a:path>
              </a:pathLst>
            </a:custGeom>
            <a:solidFill>
              <a:srgbClr val="8CF7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" name="Google Shape;88;p3"/>
          <p:cNvGrpSpPr/>
          <p:nvPr/>
        </p:nvGrpSpPr>
        <p:grpSpPr>
          <a:xfrm flipH="1">
            <a:off x="3992827" y="4266749"/>
            <a:ext cx="262538" cy="237105"/>
            <a:chOff x="5008605" y="4266749"/>
            <a:chExt cx="262538" cy="237105"/>
          </a:xfrm>
        </p:grpSpPr>
        <p:sp>
          <p:nvSpPr>
            <p:cNvPr id="89" name="Google Shape;89;p3"/>
            <p:cNvSpPr/>
            <p:nvPr/>
          </p:nvSpPr>
          <p:spPr>
            <a:xfrm>
              <a:off x="5155508" y="4419464"/>
              <a:ext cx="115635" cy="84390"/>
            </a:xfrm>
            <a:custGeom>
              <a:avLst/>
              <a:gdLst/>
              <a:ahLst/>
              <a:cxnLst/>
              <a:rect l="l" t="t" r="r" b="b"/>
              <a:pathLst>
                <a:path w="3561" h="2599" extrusionOk="0">
                  <a:moveTo>
                    <a:pt x="2599" y="0"/>
                  </a:moveTo>
                  <a:cubicBezTo>
                    <a:pt x="2198" y="0"/>
                    <a:pt x="1690" y="173"/>
                    <a:pt x="1215" y="501"/>
                  </a:cubicBezTo>
                  <a:cubicBezTo>
                    <a:pt x="417" y="1073"/>
                    <a:pt x="1" y="1894"/>
                    <a:pt x="310" y="2323"/>
                  </a:cubicBezTo>
                  <a:cubicBezTo>
                    <a:pt x="435" y="2508"/>
                    <a:pt x="666" y="2598"/>
                    <a:pt x="953" y="2598"/>
                  </a:cubicBezTo>
                  <a:cubicBezTo>
                    <a:pt x="1351" y="2598"/>
                    <a:pt x="1857" y="2424"/>
                    <a:pt x="2334" y="2085"/>
                  </a:cubicBezTo>
                  <a:cubicBezTo>
                    <a:pt x="3144" y="1513"/>
                    <a:pt x="3561" y="704"/>
                    <a:pt x="3239" y="263"/>
                  </a:cubicBezTo>
                  <a:cubicBezTo>
                    <a:pt x="3111" y="86"/>
                    <a:pt x="2882" y="0"/>
                    <a:pt x="25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5008605" y="4393941"/>
              <a:ext cx="115635" cy="83967"/>
            </a:xfrm>
            <a:custGeom>
              <a:avLst/>
              <a:gdLst/>
              <a:ahLst/>
              <a:cxnLst/>
              <a:rect l="l" t="t" r="r" b="b"/>
              <a:pathLst>
                <a:path w="3561" h="2586" extrusionOk="0">
                  <a:moveTo>
                    <a:pt x="2599" y="1"/>
                  </a:moveTo>
                  <a:cubicBezTo>
                    <a:pt x="2198" y="1"/>
                    <a:pt x="1690" y="173"/>
                    <a:pt x="1215" y="502"/>
                  </a:cubicBezTo>
                  <a:cubicBezTo>
                    <a:pt x="417" y="1073"/>
                    <a:pt x="0" y="1883"/>
                    <a:pt x="310" y="2323"/>
                  </a:cubicBezTo>
                  <a:cubicBezTo>
                    <a:pt x="438" y="2500"/>
                    <a:pt x="667" y="2586"/>
                    <a:pt x="950" y="2586"/>
                  </a:cubicBezTo>
                  <a:cubicBezTo>
                    <a:pt x="1351" y="2586"/>
                    <a:pt x="1859" y="2413"/>
                    <a:pt x="2334" y="2085"/>
                  </a:cubicBezTo>
                  <a:cubicBezTo>
                    <a:pt x="3144" y="1514"/>
                    <a:pt x="3560" y="692"/>
                    <a:pt x="3239" y="263"/>
                  </a:cubicBezTo>
                  <a:cubicBezTo>
                    <a:pt x="3111" y="86"/>
                    <a:pt x="2881" y="1"/>
                    <a:pt x="25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5080888" y="4266749"/>
              <a:ext cx="115635" cy="83967"/>
            </a:xfrm>
            <a:custGeom>
              <a:avLst/>
              <a:gdLst/>
              <a:ahLst/>
              <a:cxnLst/>
              <a:rect l="l" t="t" r="r" b="b"/>
              <a:pathLst>
                <a:path w="3561" h="2586" extrusionOk="0">
                  <a:moveTo>
                    <a:pt x="2602" y="1"/>
                  </a:moveTo>
                  <a:cubicBezTo>
                    <a:pt x="2200" y="1"/>
                    <a:pt x="1695" y="173"/>
                    <a:pt x="1227" y="501"/>
                  </a:cubicBezTo>
                  <a:cubicBezTo>
                    <a:pt x="418" y="1073"/>
                    <a:pt x="1" y="1894"/>
                    <a:pt x="310" y="2323"/>
                  </a:cubicBezTo>
                  <a:cubicBezTo>
                    <a:pt x="433" y="2500"/>
                    <a:pt x="662" y="2586"/>
                    <a:pt x="945" y="2586"/>
                  </a:cubicBezTo>
                  <a:cubicBezTo>
                    <a:pt x="1348" y="2586"/>
                    <a:pt x="1859" y="2413"/>
                    <a:pt x="2334" y="2085"/>
                  </a:cubicBezTo>
                  <a:cubicBezTo>
                    <a:pt x="3144" y="1513"/>
                    <a:pt x="3561" y="704"/>
                    <a:pt x="3251" y="263"/>
                  </a:cubicBezTo>
                  <a:cubicBezTo>
                    <a:pt x="3118" y="86"/>
                    <a:pt x="2886" y="1"/>
                    <a:pt x="26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" name="Google Shape;92;p3"/>
          <p:cNvGrpSpPr/>
          <p:nvPr/>
        </p:nvGrpSpPr>
        <p:grpSpPr>
          <a:xfrm rot="4468682" flipH="1">
            <a:off x="4417646" y="616787"/>
            <a:ext cx="261751" cy="237066"/>
            <a:chOff x="5029874" y="916721"/>
            <a:chExt cx="261758" cy="237072"/>
          </a:xfrm>
        </p:grpSpPr>
        <p:sp>
          <p:nvSpPr>
            <p:cNvPr id="93" name="Google Shape;93;p3"/>
            <p:cNvSpPr/>
            <p:nvPr/>
          </p:nvSpPr>
          <p:spPr>
            <a:xfrm>
              <a:off x="5175998" y="1069436"/>
              <a:ext cx="115635" cy="84357"/>
            </a:xfrm>
            <a:custGeom>
              <a:avLst/>
              <a:gdLst/>
              <a:ahLst/>
              <a:cxnLst/>
              <a:rect l="l" t="t" r="r" b="b"/>
              <a:pathLst>
                <a:path w="3561" h="2598" extrusionOk="0">
                  <a:moveTo>
                    <a:pt x="2607" y="0"/>
                  </a:moveTo>
                  <a:cubicBezTo>
                    <a:pt x="2204" y="0"/>
                    <a:pt x="1695" y="173"/>
                    <a:pt x="1227" y="501"/>
                  </a:cubicBezTo>
                  <a:cubicBezTo>
                    <a:pt x="417" y="1072"/>
                    <a:pt x="1" y="1894"/>
                    <a:pt x="322" y="2323"/>
                  </a:cubicBezTo>
                  <a:cubicBezTo>
                    <a:pt x="452" y="2507"/>
                    <a:pt x="686" y="2598"/>
                    <a:pt x="974" y="2598"/>
                  </a:cubicBezTo>
                  <a:cubicBezTo>
                    <a:pt x="1373" y="2598"/>
                    <a:pt x="1876" y="2423"/>
                    <a:pt x="2346" y="2084"/>
                  </a:cubicBezTo>
                  <a:cubicBezTo>
                    <a:pt x="3144" y="1513"/>
                    <a:pt x="3561" y="703"/>
                    <a:pt x="3251" y="263"/>
                  </a:cubicBezTo>
                  <a:cubicBezTo>
                    <a:pt x="3123" y="86"/>
                    <a:pt x="2892" y="0"/>
                    <a:pt x="26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5029874" y="1043913"/>
              <a:ext cx="115635" cy="83967"/>
            </a:xfrm>
            <a:custGeom>
              <a:avLst/>
              <a:gdLst/>
              <a:ahLst/>
              <a:cxnLst/>
              <a:rect l="l" t="t" r="r" b="b"/>
              <a:pathLst>
                <a:path w="3561" h="2586" extrusionOk="0">
                  <a:moveTo>
                    <a:pt x="2599" y="0"/>
                  </a:moveTo>
                  <a:cubicBezTo>
                    <a:pt x="2197" y="0"/>
                    <a:pt x="1690" y="173"/>
                    <a:pt x="1215" y="501"/>
                  </a:cubicBezTo>
                  <a:cubicBezTo>
                    <a:pt x="417" y="1073"/>
                    <a:pt x="0" y="1882"/>
                    <a:pt x="310" y="2323"/>
                  </a:cubicBezTo>
                  <a:cubicBezTo>
                    <a:pt x="438" y="2500"/>
                    <a:pt x="667" y="2586"/>
                    <a:pt x="950" y="2586"/>
                  </a:cubicBezTo>
                  <a:cubicBezTo>
                    <a:pt x="1351" y="2586"/>
                    <a:pt x="1859" y="2413"/>
                    <a:pt x="2334" y="2085"/>
                  </a:cubicBezTo>
                  <a:cubicBezTo>
                    <a:pt x="3143" y="1513"/>
                    <a:pt x="3560" y="692"/>
                    <a:pt x="3239" y="263"/>
                  </a:cubicBezTo>
                  <a:cubicBezTo>
                    <a:pt x="3111" y="86"/>
                    <a:pt x="2881" y="0"/>
                    <a:pt x="25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5102157" y="916721"/>
              <a:ext cx="115635" cy="83967"/>
            </a:xfrm>
            <a:custGeom>
              <a:avLst/>
              <a:gdLst/>
              <a:ahLst/>
              <a:cxnLst/>
              <a:rect l="l" t="t" r="r" b="b"/>
              <a:pathLst>
                <a:path w="3561" h="2586" extrusionOk="0">
                  <a:moveTo>
                    <a:pt x="2607" y="0"/>
                  </a:moveTo>
                  <a:cubicBezTo>
                    <a:pt x="2204" y="0"/>
                    <a:pt x="1695" y="173"/>
                    <a:pt x="1227" y="501"/>
                  </a:cubicBezTo>
                  <a:cubicBezTo>
                    <a:pt x="417" y="1072"/>
                    <a:pt x="1" y="1894"/>
                    <a:pt x="322" y="2323"/>
                  </a:cubicBezTo>
                  <a:cubicBezTo>
                    <a:pt x="445" y="2500"/>
                    <a:pt x="672" y="2585"/>
                    <a:pt x="954" y="2585"/>
                  </a:cubicBezTo>
                  <a:cubicBezTo>
                    <a:pt x="1353" y="2585"/>
                    <a:pt x="1864" y="2413"/>
                    <a:pt x="2346" y="2084"/>
                  </a:cubicBezTo>
                  <a:cubicBezTo>
                    <a:pt x="3144" y="1513"/>
                    <a:pt x="3561" y="703"/>
                    <a:pt x="3251" y="263"/>
                  </a:cubicBezTo>
                  <a:cubicBezTo>
                    <a:pt x="3123" y="86"/>
                    <a:pt x="2891" y="0"/>
                    <a:pt x="26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" name="Google Shape;96;p3"/>
          <p:cNvGrpSpPr/>
          <p:nvPr/>
        </p:nvGrpSpPr>
        <p:grpSpPr>
          <a:xfrm flipH="1">
            <a:off x="6358690" y="3661570"/>
            <a:ext cx="2886188" cy="1552358"/>
            <a:chOff x="-30193" y="3661570"/>
            <a:chExt cx="2886188" cy="1552358"/>
          </a:xfrm>
        </p:grpSpPr>
        <p:sp>
          <p:nvSpPr>
            <p:cNvPr id="97" name="Google Shape;97;p3"/>
            <p:cNvSpPr/>
            <p:nvPr/>
          </p:nvSpPr>
          <p:spPr>
            <a:xfrm>
              <a:off x="-30193" y="3661570"/>
              <a:ext cx="2886188" cy="1552358"/>
            </a:xfrm>
            <a:custGeom>
              <a:avLst/>
              <a:gdLst/>
              <a:ahLst/>
              <a:cxnLst/>
              <a:rect l="l" t="t" r="r" b="b"/>
              <a:pathLst>
                <a:path w="88881" h="47809" extrusionOk="0">
                  <a:moveTo>
                    <a:pt x="6239" y="18269"/>
                  </a:moveTo>
                  <a:cubicBezTo>
                    <a:pt x="8489" y="18269"/>
                    <a:pt x="10299" y="20079"/>
                    <a:pt x="10299" y="22329"/>
                  </a:cubicBezTo>
                  <a:cubicBezTo>
                    <a:pt x="10299" y="24591"/>
                    <a:pt x="8489" y="26401"/>
                    <a:pt x="6239" y="26401"/>
                  </a:cubicBezTo>
                  <a:cubicBezTo>
                    <a:pt x="3989" y="26401"/>
                    <a:pt x="2179" y="24591"/>
                    <a:pt x="2179" y="22329"/>
                  </a:cubicBezTo>
                  <a:cubicBezTo>
                    <a:pt x="2179" y="20079"/>
                    <a:pt x="3989" y="18269"/>
                    <a:pt x="6239" y="18269"/>
                  </a:cubicBezTo>
                  <a:close/>
                  <a:moveTo>
                    <a:pt x="7948" y="0"/>
                  </a:moveTo>
                  <a:cubicBezTo>
                    <a:pt x="5194" y="0"/>
                    <a:pt x="2479" y="785"/>
                    <a:pt x="0" y="2053"/>
                  </a:cubicBezTo>
                  <a:lnTo>
                    <a:pt x="0" y="7030"/>
                  </a:lnTo>
                  <a:lnTo>
                    <a:pt x="0" y="14531"/>
                  </a:lnTo>
                  <a:lnTo>
                    <a:pt x="0" y="22829"/>
                  </a:lnTo>
                  <a:lnTo>
                    <a:pt x="0" y="30330"/>
                  </a:lnTo>
                  <a:lnTo>
                    <a:pt x="0" y="38641"/>
                  </a:lnTo>
                  <a:lnTo>
                    <a:pt x="0" y="46154"/>
                  </a:lnTo>
                  <a:lnTo>
                    <a:pt x="0" y="47761"/>
                  </a:lnTo>
                  <a:lnTo>
                    <a:pt x="12311" y="47773"/>
                  </a:lnTo>
                  <a:lnTo>
                    <a:pt x="12311" y="47809"/>
                  </a:lnTo>
                  <a:lnTo>
                    <a:pt x="12716" y="47809"/>
                  </a:lnTo>
                  <a:lnTo>
                    <a:pt x="12716" y="47773"/>
                  </a:lnTo>
                  <a:lnTo>
                    <a:pt x="87511" y="47785"/>
                  </a:lnTo>
                  <a:cubicBezTo>
                    <a:pt x="87678" y="47392"/>
                    <a:pt x="87809" y="46987"/>
                    <a:pt x="87940" y="46570"/>
                  </a:cubicBezTo>
                  <a:cubicBezTo>
                    <a:pt x="87987" y="46439"/>
                    <a:pt x="88035" y="46297"/>
                    <a:pt x="88059" y="46166"/>
                  </a:cubicBezTo>
                  <a:cubicBezTo>
                    <a:pt x="88523" y="44630"/>
                    <a:pt x="88797" y="43046"/>
                    <a:pt x="88868" y="41451"/>
                  </a:cubicBezTo>
                  <a:cubicBezTo>
                    <a:pt x="88880" y="40510"/>
                    <a:pt x="88868" y="39593"/>
                    <a:pt x="88797" y="38665"/>
                  </a:cubicBezTo>
                  <a:lnTo>
                    <a:pt x="88749" y="38272"/>
                  </a:lnTo>
                  <a:cubicBezTo>
                    <a:pt x="88476" y="35676"/>
                    <a:pt x="87725" y="33128"/>
                    <a:pt x="86571" y="30771"/>
                  </a:cubicBezTo>
                  <a:cubicBezTo>
                    <a:pt x="86511" y="30628"/>
                    <a:pt x="86440" y="30497"/>
                    <a:pt x="86368" y="30366"/>
                  </a:cubicBezTo>
                  <a:cubicBezTo>
                    <a:pt x="85285" y="28247"/>
                    <a:pt x="83880" y="26282"/>
                    <a:pt x="82213" y="24591"/>
                  </a:cubicBezTo>
                  <a:cubicBezTo>
                    <a:pt x="81618" y="23984"/>
                    <a:pt x="80975" y="23401"/>
                    <a:pt x="80308" y="22865"/>
                  </a:cubicBezTo>
                  <a:cubicBezTo>
                    <a:pt x="80141" y="22734"/>
                    <a:pt x="79963" y="22591"/>
                    <a:pt x="79784" y="22460"/>
                  </a:cubicBezTo>
                  <a:cubicBezTo>
                    <a:pt x="78022" y="21127"/>
                    <a:pt x="76022" y="20067"/>
                    <a:pt x="73890" y="19472"/>
                  </a:cubicBezTo>
                  <a:cubicBezTo>
                    <a:pt x="72382" y="19050"/>
                    <a:pt x="70842" y="18863"/>
                    <a:pt x="69295" y="18863"/>
                  </a:cubicBezTo>
                  <a:cubicBezTo>
                    <a:pt x="65247" y="18863"/>
                    <a:pt x="61148" y="20146"/>
                    <a:pt x="57436" y="21877"/>
                  </a:cubicBezTo>
                  <a:lnTo>
                    <a:pt x="56233" y="22460"/>
                  </a:lnTo>
                  <a:cubicBezTo>
                    <a:pt x="55948" y="22591"/>
                    <a:pt x="55674" y="22722"/>
                    <a:pt x="55400" y="22865"/>
                  </a:cubicBezTo>
                  <a:cubicBezTo>
                    <a:pt x="51449" y="24813"/>
                    <a:pt x="47457" y="26915"/>
                    <a:pt x="43185" y="26915"/>
                  </a:cubicBezTo>
                  <a:cubicBezTo>
                    <a:pt x="42861" y="26915"/>
                    <a:pt x="42535" y="26903"/>
                    <a:pt x="42208" y="26877"/>
                  </a:cubicBezTo>
                  <a:cubicBezTo>
                    <a:pt x="38850" y="26627"/>
                    <a:pt x="35933" y="25068"/>
                    <a:pt x="33385" y="22865"/>
                  </a:cubicBezTo>
                  <a:cubicBezTo>
                    <a:pt x="33219" y="22734"/>
                    <a:pt x="33076" y="22591"/>
                    <a:pt x="32921" y="22460"/>
                  </a:cubicBezTo>
                  <a:cubicBezTo>
                    <a:pt x="30540" y="20305"/>
                    <a:pt x="28468" y="17626"/>
                    <a:pt x="26670" y="14959"/>
                  </a:cubicBezTo>
                  <a:lnTo>
                    <a:pt x="26408" y="14555"/>
                  </a:lnTo>
                  <a:lnTo>
                    <a:pt x="26384" y="14543"/>
                  </a:lnTo>
                  <a:cubicBezTo>
                    <a:pt x="24694" y="12030"/>
                    <a:pt x="22932" y="9375"/>
                    <a:pt x="20943" y="7042"/>
                  </a:cubicBezTo>
                  <a:cubicBezTo>
                    <a:pt x="20824" y="6911"/>
                    <a:pt x="20705" y="6780"/>
                    <a:pt x="20598" y="6637"/>
                  </a:cubicBezTo>
                  <a:cubicBezTo>
                    <a:pt x="18348" y="4113"/>
                    <a:pt x="15812" y="1982"/>
                    <a:pt x="12716" y="850"/>
                  </a:cubicBezTo>
                  <a:cubicBezTo>
                    <a:pt x="12573" y="803"/>
                    <a:pt x="12442" y="743"/>
                    <a:pt x="12311" y="696"/>
                  </a:cubicBezTo>
                  <a:cubicBezTo>
                    <a:pt x="12121" y="636"/>
                    <a:pt x="11918" y="589"/>
                    <a:pt x="11716" y="517"/>
                  </a:cubicBezTo>
                  <a:cubicBezTo>
                    <a:pt x="10464" y="163"/>
                    <a:pt x="9202" y="0"/>
                    <a:pt x="79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-21000" y="4166900"/>
              <a:ext cx="352200" cy="4122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" name="Google Shape;99;p3"/>
          <p:cNvSpPr/>
          <p:nvPr/>
        </p:nvSpPr>
        <p:spPr>
          <a:xfrm flipH="1">
            <a:off x="-30193" y="-2656"/>
            <a:ext cx="2877713" cy="1475924"/>
          </a:xfrm>
          <a:custGeom>
            <a:avLst/>
            <a:gdLst/>
            <a:ahLst/>
            <a:cxnLst/>
            <a:rect l="l" t="t" r="r" b="b"/>
            <a:pathLst>
              <a:path w="88620" h="45455" extrusionOk="0">
                <a:moveTo>
                  <a:pt x="322" y="1"/>
                </a:moveTo>
                <a:lnTo>
                  <a:pt x="322" y="1"/>
                </a:lnTo>
                <a:cubicBezTo>
                  <a:pt x="13" y="2132"/>
                  <a:pt x="1" y="4275"/>
                  <a:pt x="430" y="6430"/>
                </a:cubicBezTo>
                <a:cubicBezTo>
                  <a:pt x="572" y="7216"/>
                  <a:pt x="787" y="7978"/>
                  <a:pt x="1072" y="8728"/>
                </a:cubicBezTo>
                <a:cubicBezTo>
                  <a:pt x="1108" y="8859"/>
                  <a:pt x="1156" y="8990"/>
                  <a:pt x="1215" y="9121"/>
                </a:cubicBezTo>
                <a:cubicBezTo>
                  <a:pt x="2394" y="12121"/>
                  <a:pt x="4490" y="14765"/>
                  <a:pt x="7121" y="16622"/>
                </a:cubicBezTo>
                <a:cubicBezTo>
                  <a:pt x="7323" y="16765"/>
                  <a:pt x="7514" y="16896"/>
                  <a:pt x="7716" y="17027"/>
                </a:cubicBezTo>
                <a:cubicBezTo>
                  <a:pt x="8633" y="17622"/>
                  <a:pt x="9609" y="18134"/>
                  <a:pt x="10621" y="18515"/>
                </a:cubicBezTo>
                <a:cubicBezTo>
                  <a:pt x="10752" y="18563"/>
                  <a:pt x="10895" y="18622"/>
                  <a:pt x="11026" y="18670"/>
                </a:cubicBezTo>
                <a:cubicBezTo>
                  <a:pt x="11145" y="18706"/>
                  <a:pt x="11264" y="18741"/>
                  <a:pt x="11383" y="18789"/>
                </a:cubicBezTo>
                <a:cubicBezTo>
                  <a:pt x="15443" y="20111"/>
                  <a:pt x="20134" y="19884"/>
                  <a:pt x="23540" y="22456"/>
                </a:cubicBezTo>
                <a:cubicBezTo>
                  <a:pt x="24337" y="23051"/>
                  <a:pt x="24992" y="23754"/>
                  <a:pt x="25564" y="24528"/>
                </a:cubicBezTo>
                <a:cubicBezTo>
                  <a:pt x="25647" y="24659"/>
                  <a:pt x="25754" y="24802"/>
                  <a:pt x="25849" y="24933"/>
                </a:cubicBezTo>
                <a:cubicBezTo>
                  <a:pt x="27290" y="27088"/>
                  <a:pt x="28052" y="29755"/>
                  <a:pt x="28826" y="32433"/>
                </a:cubicBezTo>
                <a:cubicBezTo>
                  <a:pt x="28862" y="32564"/>
                  <a:pt x="28909" y="32695"/>
                  <a:pt x="28945" y="32838"/>
                </a:cubicBezTo>
                <a:cubicBezTo>
                  <a:pt x="29731" y="35517"/>
                  <a:pt x="30564" y="38172"/>
                  <a:pt x="32184" y="40339"/>
                </a:cubicBezTo>
                <a:lnTo>
                  <a:pt x="32314" y="40518"/>
                </a:lnTo>
                <a:cubicBezTo>
                  <a:pt x="32398" y="40601"/>
                  <a:pt x="32457" y="40673"/>
                  <a:pt x="32517" y="40756"/>
                </a:cubicBezTo>
                <a:cubicBezTo>
                  <a:pt x="34898" y="43649"/>
                  <a:pt x="38672" y="45280"/>
                  <a:pt x="42435" y="45435"/>
                </a:cubicBezTo>
                <a:cubicBezTo>
                  <a:pt x="42697" y="45448"/>
                  <a:pt x="42959" y="45454"/>
                  <a:pt x="43221" y="45454"/>
                </a:cubicBezTo>
                <a:cubicBezTo>
                  <a:pt x="46823" y="45454"/>
                  <a:pt x="50375" y="44253"/>
                  <a:pt x="53472" y="42411"/>
                </a:cubicBezTo>
                <a:cubicBezTo>
                  <a:pt x="54329" y="41887"/>
                  <a:pt x="55163" y="41316"/>
                  <a:pt x="56020" y="40756"/>
                </a:cubicBezTo>
                <a:cubicBezTo>
                  <a:pt x="56210" y="40625"/>
                  <a:pt x="56413" y="40482"/>
                  <a:pt x="56615" y="40351"/>
                </a:cubicBezTo>
                <a:cubicBezTo>
                  <a:pt x="58770" y="38875"/>
                  <a:pt x="60937" y="37434"/>
                  <a:pt x="63473" y="36827"/>
                </a:cubicBezTo>
                <a:cubicBezTo>
                  <a:pt x="64462" y="36585"/>
                  <a:pt x="65457" y="36481"/>
                  <a:pt x="66455" y="36481"/>
                </a:cubicBezTo>
                <a:cubicBezTo>
                  <a:pt x="70025" y="36481"/>
                  <a:pt x="73630" y="37816"/>
                  <a:pt x="77082" y="38970"/>
                </a:cubicBezTo>
                <a:cubicBezTo>
                  <a:pt x="78666" y="39506"/>
                  <a:pt x="80297" y="39982"/>
                  <a:pt x="81952" y="40363"/>
                </a:cubicBezTo>
                <a:cubicBezTo>
                  <a:pt x="82606" y="40518"/>
                  <a:pt x="83261" y="40649"/>
                  <a:pt x="83916" y="40768"/>
                </a:cubicBezTo>
                <a:cubicBezTo>
                  <a:pt x="85476" y="41054"/>
                  <a:pt x="87059" y="41208"/>
                  <a:pt x="88619" y="41208"/>
                </a:cubicBezTo>
                <a:lnTo>
                  <a:pt x="88619" y="40363"/>
                </a:lnTo>
                <a:lnTo>
                  <a:pt x="88619" y="32862"/>
                </a:lnTo>
                <a:lnTo>
                  <a:pt x="88619" y="24563"/>
                </a:lnTo>
                <a:lnTo>
                  <a:pt x="88619" y="17063"/>
                </a:lnTo>
                <a:lnTo>
                  <a:pt x="88619" y="8752"/>
                </a:lnTo>
                <a:lnTo>
                  <a:pt x="88619" y="49"/>
                </a:lnTo>
                <a:lnTo>
                  <a:pt x="11050" y="13"/>
                </a:lnTo>
                <a:lnTo>
                  <a:pt x="10645" y="13"/>
                </a:lnTo>
                <a:lnTo>
                  <a:pt x="322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"/>
          <p:cNvSpPr txBox="1">
            <a:spLocks noGrp="1"/>
          </p:cNvSpPr>
          <p:nvPr>
            <p:ph type="title"/>
          </p:nvPr>
        </p:nvSpPr>
        <p:spPr>
          <a:xfrm>
            <a:off x="2726700" y="2610375"/>
            <a:ext cx="369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01" name="Google Shape;101;p3"/>
          <p:cNvSpPr txBox="1">
            <a:spLocks noGrp="1"/>
          </p:cNvSpPr>
          <p:nvPr>
            <p:ph type="subTitle" idx="1"/>
          </p:nvPr>
        </p:nvSpPr>
        <p:spPr>
          <a:xfrm>
            <a:off x="3478975" y="3353275"/>
            <a:ext cx="21861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2" name="Google Shape;102;p3"/>
          <p:cNvSpPr txBox="1">
            <a:spLocks noGrp="1"/>
          </p:cNvSpPr>
          <p:nvPr>
            <p:ph type="title" idx="2" hasCustomPrompt="1"/>
          </p:nvPr>
        </p:nvSpPr>
        <p:spPr>
          <a:xfrm>
            <a:off x="3478925" y="1325775"/>
            <a:ext cx="2186100" cy="136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0"/>
              <a:buNone/>
              <a:defRPr sz="10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0"/>
              <a:buNone/>
              <a:defRPr sz="10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0"/>
              <a:buNone/>
              <a:defRPr sz="10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0"/>
              <a:buNone/>
              <a:defRPr sz="10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0"/>
              <a:buNone/>
              <a:defRPr sz="10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0"/>
              <a:buNone/>
              <a:defRPr sz="10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0"/>
              <a:buNone/>
              <a:defRPr sz="10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0"/>
              <a:buNone/>
              <a:defRPr sz="10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0"/>
              <a:buNone/>
              <a:defRPr sz="10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3" name="Google Shape;973;p27"/>
          <p:cNvGrpSpPr/>
          <p:nvPr/>
        </p:nvGrpSpPr>
        <p:grpSpPr>
          <a:xfrm>
            <a:off x="-45882" y="-11712"/>
            <a:ext cx="9235764" cy="5209389"/>
            <a:chOff x="-45882" y="-11712"/>
            <a:chExt cx="9235764" cy="5209389"/>
          </a:xfrm>
        </p:grpSpPr>
        <p:grpSp>
          <p:nvGrpSpPr>
            <p:cNvPr id="974" name="Google Shape;974;p27"/>
            <p:cNvGrpSpPr/>
            <p:nvPr/>
          </p:nvGrpSpPr>
          <p:grpSpPr>
            <a:xfrm>
              <a:off x="-45882" y="-11712"/>
              <a:ext cx="9235764" cy="5209389"/>
              <a:chOff x="-45882" y="-11712"/>
              <a:chExt cx="9235764" cy="5209389"/>
            </a:xfrm>
          </p:grpSpPr>
          <p:sp>
            <p:nvSpPr>
              <p:cNvPr id="975" name="Google Shape;975;p27"/>
              <p:cNvSpPr/>
              <p:nvPr/>
            </p:nvSpPr>
            <p:spPr>
              <a:xfrm>
                <a:off x="-45882" y="4867042"/>
                <a:ext cx="9235764" cy="13183"/>
              </a:xfrm>
              <a:custGeom>
                <a:avLst/>
                <a:gdLst/>
                <a:ahLst/>
                <a:cxnLst/>
                <a:rect l="l" t="t" r="r" b="b"/>
                <a:pathLst>
                  <a:path w="284418" h="406" extrusionOk="0">
                    <a:moveTo>
                      <a:pt x="1" y="1"/>
                    </a:moveTo>
                    <a:lnTo>
                      <a:pt x="1" y="405"/>
                    </a:lnTo>
                    <a:lnTo>
                      <a:pt x="284417" y="405"/>
                    </a:lnTo>
                    <a:lnTo>
                      <a:pt x="28441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6" name="Google Shape;976;p27"/>
              <p:cNvSpPr/>
              <p:nvPr/>
            </p:nvSpPr>
            <p:spPr>
              <a:xfrm>
                <a:off x="-45882" y="4596314"/>
                <a:ext cx="9235764" cy="13183"/>
              </a:xfrm>
              <a:custGeom>
                <a:avLst/>
                <a:gdLst/>
                <a:ahLst/>
                <a:cxnLst/>
                <a:rect l="l" t="t" r="r" b="b"/>
                <a:pathLst>
                  <a:path w="284418" h="406" extrusionOk="0">
                    <a:moveTo>
                      <a:pt x="1" y="1"/>
                    </a:moveTo>
                    <a:lnTo>
                      <a:pt x="1" y="405"/>
                    </a:lnTo>
                    <a:lnTo>
                      <a:pt x="284417" y="405"/>
                    </a:lnTo>
                    <a:lnTo>
                      <a:pt x="28441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7" name="Google Shape;977;p27"/>
              <p:cNvSpPr/>
              <p:nvPr/>
            </p:nvSpPr>
            <p:spPr>
              <a:xfrm>
                <a:off x="-45882" y="4325586"/>
                <a:ext cx="9235764" cy="13183"/>
              </a:xfrm>
              <a:custGeom>
                <a:avLst/>
                <a:gdLst/>
                <a:ahLst/>
                <a:cxnLst/>
                <a:rect l="l" t="t" r="r" b="b"/>
                <a:pathLst>
                  <a:path w="284418" h="406" extrusionOk="0">
                    <a:moveTo>
                      <a:pt x="1" y="1"/>
                    </a:moveTo>
                    <a:lnTo>
                      <a:pt x="1" y="405"/>
                    </a:lnTo>
                    <a:lnTo>
                      <a:pt x="284417" y="405"/>
                    </a:lnTo>
                    <a:lnTo>
                      <a:pt x="28441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8" name="Google Shape;978;p27"/>
              <p:cNvSpPr/>
              <p:nvPr/>
            </p:nvSpPr>
            <p:spPr>
              <a:xfrm>
                <a:off x="-45882" y="4054858"/>
                <a:ext cx="9235764" cy="13183"/>
              </a:xfrm>
              <a:custGeom>
                <a:avLst/>
                <a:gdLst/>
                <a:ahLst/>
                <a:cxnLst/>
                <a:rect l="l" t="t" r="r" b="b"/>
                <a:pathLst>
                  <a:path w="284418" h="406" extrusionOk="0">
                    <a:moveTo>
                      <a:pt x="1" y="1"/>
                    </a:moveTo>
                    <a:lnTo>
                      <a:pt x="1" y="405"/>
                    </a:lnTo>
                    <a:lnTo>
                      <a:pt x="284417" y="405"/>
                    </a:lnTo>
                    <a:lnTo>
                      <a:pt x="28441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9" name="Google Shape;979;p27"/>
              <p:cNvSpPr/>
              <p:nvPr/>
            </p:nvSpPr>
            <p:spPr>
              <a:xfrm>
                <a:off x="-45882" y="3784130"/>
                <a:ext cx="9235764" cy="13183"/>
              </a:xfrm>
              <a:custGeom>
                <a:avLst/>
                <a:gdLst/>
                <a:ahLst/>
                <a:cxnLst/>
                <a:rect l="l" t="t" r="r" b="b"/>
                <a:pathLst>
                  <a:path w="284418" h="406" extrusionOk="0">
                    <a:moveTo>
                      <a:pt x="1" y="1"/>
                    </a:moveTo>
                    <a:lnTo>
                      <a:pt x="1" y="405"/>
                    </a:lnTo>
                    <a:lnTo>
                      <a:pt x="284417" y="405"/>
                    </a:lnTo>
                    <a:lnTo>
                      <a:pt x="28441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0" name="Google Shape;980;p27"/>
              <p:cNvSpPr/>
              <p:nvPr/>
            </p:nvSpPr>
            <p:spPr>
              <a:xfrm>
                <a:off x="-45882" y="3513402"/>
                <a:ext cx="9235764" cy="13183"/>
              </a:xfrm>
              <a:custGeom>
                <a:avLst/>
                <a:gdLst/>
                <a:ahLst/>
                <a:cxnLst/>
                <a:rect l="l" t="t" r="r" b="b"/>
                <a:pathLst>
                  <a:path w="284418" h="406" extrusionOk="0">
                    <a:moveTo>
                      <a:pt x="1" y="1"/>
                    </a:moveTo>
                    <a:lnTo>
                      <a:pt x="1" y="405"/>
                    </a:lnTo>
                    <a:lnTo>
                      <a:pt x="284417" y="405"/>
                    </a:lnTo>
                    <a:lnTo>
                      <a:pt x="28441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1" name="Google Shape;981;p27"/>
              <p:cNvSpPr/>
              <p:nvPr/>
            </p:nvSpPr>
            <p:spPr>
              <a:xfrm>
                <a:off x="-45882" y="2971946"/>
                <a:ext cx="9235764" cy="13183"/>
              </a:xfrm>
              <a:custGeom>
                <a:avLst/>
                <a:gdLst/>
                <a:ahLst/>
                <a:cxnLst/>
                <a:rect l="l" t="t" r="r" b="b"/>
                <a:pathLst>
                  <a:path w="284418" h="406" extrusionOk="0">
                    <a:moveTo>
                      <a:pt x="1" y="1"/>
                    </a:moveTo>
                    <a:lnTo>
                      <a:pt x="1" y="405"/>
                    </a:lnTo>
                    <a:lnTo>
                      <a:pt x="284417" y="405"/>
                    </a:lnTo>
                    <a:lnTo>
                      <a:pt x="28441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2" name="Google Shape;982;p27"/>
              <p:cNvSpPr/>
              <p:nvPr/>
            </p:nvSpPr>
            <p:spPr>
              <a:xfrm>
                <a:off x="-45882" y="2701218"/>
                <a:ext cx="9235764" cy="13183"/>
              </a:xfrm>
              <a:custGeom>
                <a:avLst/>
                <a:gdLst/>
                <a:ahLst/>
                <a:cxnLst/>
                <a:rect l="l" t="t" r="r" b="b"/>
                <a:pathLst>
                  <a:path w="284418" h="406" extrusionOk="0">
                    <a:moveTo>
                      <a:pt x="1" y="1"/>
                    </a:moveTo>
                    <a:lnTo>
                      <a:pt x="1" y="405"/>
                    </a:lnTo>
                    <a:lnTo>
                      <a:pt x="284417" y="405"/>
                    </a:lnTo>
                    <a:lnTo>
                      <a:pt x="28441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3" name="Google Shape;983;p27"/>
              <p:cNvSpPr/>
              <p:nvPr/>
            </p:nvSpPr>
            <p:spPr>
              <a:xfrm>
                <a:off x="-45882" y="2430490"/>
                <a:ext cx="9235764" cy="13183"/>
              </a:xfrm>
              <a:custGeom>
                <a:avLst/>
                <a:gdLst/>
                <a:ahLst/>
                <a:cxnLst/>
                <a:rect l="l" t="t" r="r" b="b"/>
                <a:pathLst>
                  <a:path w="284418" h="406" extrusionOk="0">
                    <a:moveTo>
                      <a:pt x="1" y="1"/>
                    </a:moveTo>
                    <a:lnTo>
                      <a:pt x="1" y="405"/>
                    </a:lnTo>
                    <a:lnTo>
                      <a:pt x="284417" y="405"/>
                    </a:lnTo>
                    <a:lnTo>
                      <a:pt x="28441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4" name="Google Shape;984;p27"/>
              <p:cNvSpPr/>
              <p:nvPr/>
            </p:nvSpPr>
            <p:spPr>
              <a:xfrm>
                <a:off x="-45882" y="2159762"/>
                <a:ext cx="9235764" cy="13183"/>
              </a:xfrm>
              <a:custGeom>
                <a:avLst/>
                <a:gdLst/>
                <a:ahLst/>
                <a:cxnLst/>
                <a:rect l="l" t="t" r="r" b="b"/>
                <a:pathLst>
                  <a:path w="284418" h="406" extrusionOk="0">
                    <a:moveTo>
                      <a:pt x="1" y="1"/>
                    </a:moveTo>
                    <a:lnTo>
                      <a:pt x="1" y="405"/>
                    </a:lnTo>
                    <a:lnTo>
                      <a:pt x="284417" y="405"/>
                    </a:lnTo>
                    <a:lnTo>
                      <a:pt x="28441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5" name="Google Shape;985;p27"/>
              <p:cNvSpPr/>
              <p:nvPr/>
            </p:nvSpPr>
            <p:spPr>
              <a:xfrm>
                <a:off x="-45882" y="1618307"/>
                <a:ext cx="9235764" cy="13183"/>
              </a:xfrm>
              <a:custGeom>
                <a:avLst/>
                <a:gdLst/>
                <a:ahLst/>
                <a:cxnLst/>
                <a:rect l="l" t="t" r="r" b="b"/>
                <a:pathLst>
                  <a:path w="284418" h="406" extrusionOk="0">
                    <a:moveTo>
                      <a:pt x="1" y="1"/>
                    </a:moveTo>
                    <a:lnTo>
                      <a:pt x="1" y="405"/>
                    </a:lnTo>
                    <a:lnTo>
                      <a:pt x="284417" y="405"/>
                    </a:lnTo>
                    <a:lnTo>
                      <a:pt x="28441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6" name="Google Shape;986;p27"/>
              <p:cNvSpPr/>
              <p:nvPr/>
            </p:nvSpPr>
            <p:spPr>
              <a:xfrm>
                <a:off x="-45882" y="1347579"/>
                <a:ext cx="9235764" cy="13183"/>
              </a:xfrm>
              <a:custGeom>
                <a:avLst/>
                <a:gdLst/>
                <a:ahLst/>
                <a:cxnLst/>
                <a:rect l="l" t="t" r="r" b="b"/>
                <a:pathLst>
                  <a:path w="284418" h="406" extrusionOk="0">
                    <a:moveTo>
                      <a:pt x="1" y="1"/>
                    </a:moveTo>
                    <a:lnTo>
                      <a:pt x="1" y="405"/>
                    </a:lnTo>
                    <a:lnTo>
                      <a:pt x="284417" y="405"/>
                    </a:lnTo>
                    <a:lnTo>
                      <a:pt x="28441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7" name="Google Shape;987;p27"/>
              <p:cNvSpPr/>
              <p:nvPr/>
            </p:nvSpPr>
            <p:spPr>
              <a:xfrm>
                <a:off x="-45882" y="1076851"/>
                <a:ext cx="9235764" cy="13183"/>
              </a:xfrm>
              <a:custGeom>
                <a:avLst/>
                <a:gdLst/>
                <a:ahLst/>
                <a:cxnLst/>
                <a:rect l="l" t="t" r="r" b="b"/>
                <a:pathLst>
                  <a:path w="284418" h="406" extrusionOk="0">
                    <a:moveTo>
                      <a:pt x="1" y="1"/>
                    </a:moveTo>
                    <a:lnTo>
                      <a:pt x="1" y="405"/>
                    </a:lnTo>
                    <a:lnTo>
                      <a:pt x="284417" y="405"/>
                    </a:lnTo>
                    <a:lnTo>
                      <a:pt x="28441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8" name="Google Shape;988;p27"/>
              <p:cNvSpPr/>
              <p:nvPr/>
            </p:nvSpPr>
            <p:spPr>
              <a:xfrm>
                <a:off x="-45882" y="806123"/>
                <a:ext cx="9235764" cy="13183"/>
              </a:xfrm>
              <a:custGeom>
                <a:avLst/>
                <a:gdLst/>
                <a:ahLst/>
                <a:cxnLst/>
                <a:rect l="l" t="t" r="r" b="b"/>
                <a:pathLst>
                  <a:path w="284418" h="406" extrusionOk="0">
                    <a:moveTo>
                      <a:pt x="1" y="1"/>
                    </a:moveTo>
                    <a:lnTo>
                      <a:pt x="1" y="405"/>
                    </a:lnTo>
                    <a:lnTo>
                      <a:pt x="284417" y="405"/>
                    </a:lnTo>
                    <a:lnTo>
                      <a:pt x="28441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9" name="Google Shape;989;p27"/>
              <p:cNvSpPr/>
              <p:nvPr/>
            </p:nvSpPr>
            <p:spPr>
              <a:xfrm>
                <a:off x="-45882" y="535395"/>
                <a:ext cx="9235764" cy="13183"/>
              </a:xfrm>
              <a:custGeom>
                <a:avLst/>
                <a:gdLst/>
                <a:ahLst/>
                <a:cxnLst/>
                <a:rect l="l" t="t" r="r" b="b"/>
                <a:pathLst>
                  <a:path w="284418" h="406" extrusionOk="0">
                    <a:moveTo>
                      <a:pt x="1" y="1"/>
                    </a:moveTo>
                    <a:lnTo>
                      <a:pt x="1" y="405"/>
                    </a:lnTo>
                    <a:lnTo>
                      <a:pt x="284417" y="405"/>
                    </a:lnTo>
                    <a:lnTo>
                      <a:pt x="28441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0" name="Google Shape;990;p27"/>
              <p:cNvSpPr/>
              <p:nvPr/>
            </p:nvSpPr>
            <p:spPr>
              <a:xfrm>
                <a:off x="-45882" y="264667"/>
                <a:ext cx="9235764" cy="13183"/>
              </a:xfrm>
              <a:custGeom>
                <a:avLst/>
                <a:gdLst/>
                <a:ahLst/>
                <a:cxnLst/>
                <a:rect l="l" t="t" r="r" b="b"/>
                <a:pathLst>
                  <a:path w="284418" h="406" extrusionOk="0">
                    <a:moveTo>
                      <a:pt x="1" y="1"/>
                    </a:moveTo>
                    <a:lnTo>
                      <a:pt x="1" y="405"/>
                    </a:lnTo>
                    <a:lnTo>
                      <a:pt x="284417" y="405"/>
                    </a:lnTo>
                    <a:lnTo>
                      <a:pt x="28441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1" name="Google Shape;991;p27"/>
              <p:cNvSpPr/>
              <p:nvPr/>
            </p:nvSpPr>
            <p:spPr>
              <a:xfrm>
                <a:off x="-45882" y="3242674"/>
                <a:ext cx="9235764" cy="13183"/>
              </a:xfrm>
              <a:custGeom>
                <a:avLst/>
                <a:gdLst/>
                <a:ahLst/>
                <a:cxnLst/>
                <a:rect l="l" t="t" r="r" b="b"/>
                <a:pathLst>
                  <a:path w="284418" h="406" extrusionOk="0">
                    <a:moveTo>
                      <a:pt x="1" y="1"/>
                    </a:moveTo>
                    <a:lnTo>
                      <a:pt x="1" y="405"/>
                    </a:lnTo>
                    <a:lnTo>
                      <a:pt x="284417" y="405"/>
                    </a:lnTo>
                    <a:lnTo>
                      <a:pt x="28441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2" name="Google Shape;992;p27"/>
              <p:cNvSpPr/>
              <p:nvPr/>
            </p:nvSpPr>
            <p:spPr>
              <a:xfrm>
                <a:off x="-45882" y="1889034"/>
                <a:ext cx="9235764" cy="13183"/>
              </a:xfrm>
              <a:custGeom>
                <a:avLst/>
                <a:gdLst/>
                <a:ahLst/>
                <a:cxnLst/>
                <a:rect l="l" t="t" r="r" b="b"/>
                <a:pathLst>
                  <a:path w="284418" h="406" extrusionOk="0">
                    <a:moveTo>
                      <a:pt x="1" y="1"/>
                    </a:moveTo>
                    <a:lnTo>
                      <a:pt x="1" y="405"/>
                    </a:lnTo>
                    <a:lnTo>
                      <a:pt x="284417" y="405"/>
                    </a:lnTo>
                    <a:lnTo>
                      <a:pt x="28441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3" name="Google Shape;993;p27"/>
              <p:cNvSpPr/>
              <p:nvPr/>
            </p:nvSpPr>
            <p:spPr>
              <a:xfrm>
                <a:off x="518494" y="-11712"/>
                <a:ext cx="14710" cy="5209389"/>
              </a:xfrm>
              <a:custGeom>
                <a:avLst/>
                <a:gdLst/>
                <a:ahLst/>
                <a:cxnLst/>
                <a:rect l="l" t="t" r="r" b="b"/>
                <a:pathLst>
                  <a:path w="453" h="160437" extrusionOk="0">
                    <a:moveTo>
                      <a:pt x="48" y="0"/>
                    </a:moveTo>
                    <a:lnTo>
                      <a:pt x="48" y="8716"/>
                    </a:lnTo>
                    <a:lnTo>
                      <a:pt x="48" y="18503"/>
                    </a:lnTo>
                    <a:lnTo>
                      <a:pt x="36" y="24515"/>
                    </a:lnTo>
                    <a:lnTo>
                      <a:pt x="36" y="32826"/>
                    </a:lnTo>
                    <a:lnTo>
                      <a:pt x="36" y="40303"/>
                    </a:lnTo>
                    <a:lnTo>
                      <a:pt x="36" y="48614"/>
                    </a:lnTo>
                    <a:lnTo>
                      <a:pt x="36" y="56114"/>
                    </a:lnTo>
                    <a:lnTo>
                      <a:pt x="36" y="64413"/>
                    </a:lnTo>
                    <a:lnTo>
                      <a:pt x="36" y="71902"/>
                    </a:lnTo>
                    <a:lnTo>
                      <a:pt x="36" y="80213"/>
                    </a:lnTo>
                    <a:lnTo>
                      <a:pt x="12" y="87702"/>
                    </a:lnTo>
                    <a:lnTo>
                      <a:pt x="12" y="96012"/>
                    </a:lnTo>
                    <a:lnTo>
                      <a:pt x="12" y="103501"/>
                    </a:lnTo>
                    <a:lnTo>
                      <a:pt x="12" y="119301"/>
                    </a:lnTo>
                    <a:lnTo>
                      <a:pt x="12" y="119706"/>
                    </a:lnTo>
                    <a:lnTo>
                      <a:pt x="12" y="135493"/>
                    </a:lnTo>
                    <a:lnTo>
                      <a:pt x="12" y="142994"/>
                    </a:lnTo>
                    <a:lnTo>
                      <a:pt x="12" y="151305"/>
                    </a:lnTo>
                    <a:lnTo>
                      <a:pt x="0" y="158806"/>
                    </a:lnTo>
                    <a:lnTo>
                      <a:pt x="0" y="160437"/>
                    </a:lnTo>
                    <a:lnTo>
                      <a:pt x="405" y="160437"/>
                    </a:lnTo>
                    <a:lnTo>
                      <a:pt x="405" y="158806"/>
                    </a:lnTo>
                    <a:lnTo>
                      <a:pt x="417" y="151305"/>
                    </a:lnTo>
                    <a:lnTo>
                      <a:pt x="417" y="142994"/>
                    </a:lnTo>
                    <a:lnTo>
                      <a:pt x="417" y="135493"/>
                    </a:lnTo>
                    <a:lnTo>
                      <a:pt x="417" y="119706"/>
                    </a:lnTo>
                    <a:lnTo>
                      <a:pt x="417" y="119301"/>
                    </a:lnTo>
                    <a:lnTo>
                      <a:pt x="417" y="103501"/>
                    </a:lnTo>
                    <a:lnTo>
                      <a:pt x="429" y="96012"/>
                    </a:lnTo>
                    <a:lnTo>
                      <a:pt x="429" y="87702"/>
                    </a:lnTo>
                    <a:lnTo>
                      <a:pt x="429" y="80213"/>
                    </a:lnTo>
                    <a:lnTo>
                      <a:pt x="429" y="71902"/>
                    </a:lnTo>
                    <a:lnTo>
                      <a:pt x="429" y="64413"/>
                    </a:lnTo>
                    <a:lnTo>
                      <a:pt x="429" y="56114"/>
                    </a:lnTo>
                    <a:lnTo>
                      <a:pt x="429" y="48614"/>
                    </a:lnTo>
                    <a:lnTo>
                      <a:pt x="429" y="40303"/>
                    </a:lnTo>
                    <a:lnTo>
                      <a:pt x="453" y="32826"/>
                    </a:lnTo>
                    <a:lnTo>
                      <a:pt x="453" y="24515"/>
                    </a:lnTo>
                    <a:lnTo>
                      <a:pt x="453" y="18657"/>
                    </a:lnTo>
                    <a:lnTo>
                      <a:pt x="453" y="8716"/>
                    </a:lnTo>
                    <a:lnTo>
                      <a:pt x="453" y="0"/>
                    </a:lnTo>
                    <a:close/>
                  </a:path>
                </a:pathLst>
              </a:custGeom>
              <a:solidFill>
                <a:srgbClr val="CDCD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94" name="Google Shape;994;p27"/>
            <p:cNvGrpSpPr/>
            <p:nvPr/>
          </p:nvGrpSpPr>
          <p:grpSpPr>
            <a:xfrm>
              <a:off x="121775" y="567481"/>
              <a:ext cx="266100" cy="4009938"/>
              <a:chOff x="45575" y="531075"/>
              <a:chExt cx="266100" cy="4009938"/>
            </a:xfrm>
          </p:grpSpPr>
          <p:sp>
            <p:nvSpPr>
              <p:cNvPr id="995" name="Google Shape;995;p27"/>
              <p:cNvSpPr/>
              <p:nvPr/>
            </p:nvSpPr>
            <p:spPr>
              <a:xfrm>
                <a:off x="45575" y="531075"/>
                <a:ext cx="266100" cy="266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6" name="Google Shape;996;p27"/>
              <p:cNvSpPr/>
              <p:nvPr/>
            </p:nvSpPr>
            <p:spPr>
              <a:xfrm>
                <a:off x="45575" y="1779021"/>
                <a:ext cx="266100" cy="266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7" name="Google Shape;997;p27"/>
              <p:cNvSpPr/>
              <p:nvPr/>
            </p:nvSpPr>
            <p:spPr>
              <a:xfrm>
                <a:off x="45575" y="3026967"/>
                <a:ext cx="266100" cy="266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8" name="Google Shape;998;p27"/>
              <p:cNvSpPr/>
              <p:nvPr/>
            </p:nvSpPr>
            <p:spPr>
              <a:xfrm>
                <a:off x="45575" y="4274913"/>
                <a:ext cx="266100" cy="266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99" name="Google Shape;999;p27"/>
          <p:cNvSpPr/>
          <p:nvPr/>
        </p:nvSpPr>
        <p:spPr>
          <a:xfrm rot="175690" flipH="1">
            <a:off x="-413641" y="-2012970"/>
            <a:ext cx="5695091" cy="3317414"/>
          </a:xfrm>
          <a:custGeom>
            <a:avLst/>
            <a:gdLst/>
            <a:ahLst/>
            <a:cxnLst/>
            <a:rect l="l" t="t" r="r" b="b"/>
            <a:pathLst>
              <a:path w="72415" h="62499" extrusionOk="0">
                <a:moveTo>
                  <a:pt x="36242" y="0"/>
                </a:moveTo>
                <a:cubicBezTo>
                  <a:pt x="32356" y="0"/>
                  <a:pt x="28652" y="1096"/>
                  <a:pt x="25646" y="4157"/>
                </a:cubicBezTo>
                <a:cubicBezTo>
                  <a:pt x="21063" y="8848"/>
                  <a:pt x="20051" y="15992"/>
                  <a:pt x="16300" y="21362"/>
                </a:cubicBezTo>
                <a:cubicBezTo>
                  <a:pt x="13300" y="25648"/>
                  <a:pt x="8740" y="28589"/>
                  <a:pt x="5465" y="32661"/>
                </a:cubicBezTo>
                <a:cubicBezTo>
                  <a:pt x="2346" y="36530"/>
                  <a:pt x="500" y="41412"/>
                  <a:pt x="262" y="46388"/>
                </a:cubicBezTo>
                <a:cubicBezTo>
                  <a:pt x="0" y="52080"/>
                  <a:pt x="2382" y="58414"/>
                  <a:pt x="7608" y="60676"/>
                </a:cubicBezTo>
                <a:cubicBezTo>
                  <a:pt x="9167" y="61349"/>
                  <a:pt x="10804" y="61604"/>
                  <a:pt x="12478" y="61604"/>
                </a:cubicBezTo>
                <a:cubicBezTo>
                  <a:pt x="15688" y="61604"/>
                  <a:pt x="19032" y="60666"/>
                  <a:pt x="22217" y="59938"/>
                </a:cubicBezTo>
                <a:cubicBezTo>
                  <a:pt x="24765" y="59364"/>
                  <a:pt x="27377" y="58942"/>
                  <a:pt x="29982" y="58942"/>
                </a:cubicBezTo>
                <a:cubicBezTo>
                  <a:pt x="30944" y="58942"/>
                  <a:pt x="31905" y="59000"/>
                  <a:pt x="32862" y="59128"/>
                </a:cubicBezTo>
                <a:cubicBezTo>
                  <a:pt x="36088" y="59557"/>
                  <a:pt x="39136" y="60795"/>
                  <a:pt x="42291" y="61581"/>
                </a:cubicBezTo>
                <a:cubicBezTo>
                  <a:pt x="44672" y="62174"/>
                  <a:pt x="47150" y="62499"/>
                  <a:pt x="49614" y="62499"/>
                </a:cubicBezTo>
                <a:cubicBezTo>
                  <a:pt x="53780" y="62499"/>
                  <a:pt x="57907" y="61570"/>
                  <a:pt x="61460" y="59438"/>
                </a:cubicBezTo>
                <a:cubicBezTo>
                  <a:pt x="67140" y="56056"/>
                  <a:pt x="70962" y="49306"/>
                  <a:pt x="69819" y="42793"/>
                </a:cubicBezTo>
                <a:cubicBezTo>
                  <a:pt x="69307" y="39935"/>
                  <a:pt x="67914" y="37221"/>
                  <a:pt x="67973" y="34316"/>
                </a:cubicBezTo>
                <a:cubicBezTo>
                  <a:pt x="68033" y="30910"/>
                  <a:pt x="70069" y="27886"/>
                  <a:pt x="71093" y="24636"/>
                </a:cubicBezTo>
                <a:cubicBezTo>
                  <a:pt x="72414" y="20409"/>
                  <a:pt x="71962" y="15647"/>
                  <a:pt x="69831" y="11765"/>
                </a:cubicBezTo>
                <a:cubicBezTo>
                  <a:pt x="67699" y="7884"/>
                  <a:pt x="63961" y="4907"/>
                  <a:pt x="59698" y="3728"/>
                </a:cubicBezTo>
                <a:cubicBezTo>
                  <a:pt x="54067" y="2181"/>
                  <a:pt x="47947" y="2014"/>
                  <a:pt x="42208" y="728"/>
                </a:cubicBezTo>
                <a:cubicBezTo>
                  <a:pt x="40217" y="280"/>
                  <a:pt x="38207" y="0"/>
                  <a:pt x="3624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00" name="Google Shape;1000;p27"/>
          <p:cNvGrpSpPr/>
          <p:nvPr/>
        </p:nvGrpSpPr>
        <p:grpSpPr>
          <a:xfrm rot="-10359110">
            <a:off x="6434754" y="-178076"/>
            <a:ext cx="2886225" cy="1552378"/>
            <a:chOff x="-30193" y="3661570"/>
            <a:chExt cx="2886188" cy="1552358"/>
          </a:xfrm>
        </p:grpSpPr>
        <p:sp>
          <p:nvSpPr>
            <p:cNvPr id="1001" name="Google Shape;1001;p27"/>
            <p:cNvSpPr/>
            <p:nvPr/>
          </p:nvSpPr>
          <p:spPr>
            <a:xfrm>
              <a:off x="-30193" y="3661570"/>
              <a:ext cx="2886188" cy="1552358"/>
            </a:xfrm>
            <a:custGeom>
              <a:avLst/>
              <a:gdLst/>
              <a:ahLst/>
              <a:cxnLst/>
              <a:rect l="l" t="t" r="r" b="b"/>
              <a:pathLst>
                <a:path w="88881" h="47809" extrusionOk="0">
                  <a:moveTo>
                    <a:pt x="6239" y="18269"/>
                  </a:moveTo>
                  <a:cubicBezTo>
                    <a:pt x="8489" y="18269"/>
                    <a:pt x="10299" y="20079"/>
                    <a:pt x="10299" y="22329"/>
                  </a:cubicBezTo>
                  <a:cubicBezTo>
                    <a:pt x="10299" y="24591"/>
                    <a:pt x="8489" y="26401"/>
                    <a:pt x="6239" y="26401"/>
                  </a:cubicBezTo>
                  <a:cubicBezTo>
                    <a:pt x="3989" y="26401"/>
                    <a:pt x="2179" y="24591"/>
                    <a:pt x="2179" y="22329"/>
                  </a:cubicBezTo>
                  <a:cubicBezTo>
                    <a:pt x="2179" y="20079"/>
                    <a:pt x="3989" y="18269"/>
                    <a:pt x="6239" y="18269"/>
                  </a:cubicBezTo>
                  <a:close/>
                  <a:moveTo>
                    <a:pt x="7948" y="0"/>
                  </a:moveTo>
                  <a:cubicBezTo>
                    <a:pt x="5194" y="0"/>
                    <a:pt x="2479" y="785"/>
                    <a:pt x="0" y="2053"/>
                  </a:cubicBezTo>
                  <a:lnTo>
                    <a:pt x="0" y="7030"/>
                  </a:lnTo>
                  <a:lnTo>
                    <a:pt x="0" y="14531"/>
                  </a:lnTo>
                  <a:lnTo>
                    <a:pt x="0" y="22829"/>
                  </a:lnTo>
                  <a:lnTo>
                    <a:pt x="0" y="30330"/>
                  </a:lnTo>
                  <a:lnTo>
                    <a:pt x="0" y="38641"/>
                  </a:lnTo>
                  <a:lnTo>
                    <a:pt x="0" y="46154"/>
                  </a:lnTo>
                  <a:lnTo>
                    <a:pt x="0" y="47761"/>
                  </a:lnTo>
                  <a:lnTo>
                    <a:pt x="12311" y="47773"/>
                  </a:lnTo>
                  <a:lnTo>
                    <a:pt x="12311" y="47809"/>
                  </a:lnTo>
                  <a:lnTo>
                    <a:pt x="12716" y="47809"/>
                  </a:lnTo>
                  <a:lnTo>
                    <a:pt x="12716" y="47773"/>
                  </a:lnTo>
                  <a:lnTo>
                    <a:pt x="87511" y="47785"/>
                  </a:lnTo>
                  <a:cubicBezTo>
                    <a:pt x="87678" y="47392"/>
                    <a:pt x="87809" y="46987"/>
                    <a:pt x="87940" y="46570"/>
                  </a:cubicBezTo>
                  <a:cubicBezTo>
                    <a:pt x="87987" y="46439"/>
                    <a:pt x="88035" y="46297"/>
                    <a:pt x="88059" y="46166"/>
                  </a:cubicBezTo>
                  <a:cubicBezTo>
                    <a:pt x="88523" y="44630"/>
                    <a:pt x="88797" y="43046"/>
                    <a:pt x="88868" y="41451"/>
                  </a:cubicBezTo>
                  <a:cubicBezTo>
                    <a:pt x="88880" y="40510"/>
                    <a:pt x="88868" y="39593"/>
                    <a:pt x="88797" y="38665"/>
                  </a:cubicBezTo>
                  <a:lnTo>
                    <a:pt x="88749" y="38272"/>
                  </a:lnTo>
                  <a:cubicBezTo>
                    <a:pt x="88476" y="35676"/>
                    <a:pt x="87725" y="33128"/>
                    <a:pt x="86571" y="30771"/>
                  </a:cubicBezTo>
                  <a:cubicBezTo>
                    <a:pt x="86511" y="30628"/>
                    <a:pt x="86440" y="30497"/>
                    <a:pt x="86368" y="30366"/>
                  </a:cubicBezTo>
                  <a:cubicBezTo>
                    <a:pt x="85285" y="28247"/>
                    <a:pt x="83880" y="26282"/>
                    <a:pt x="82213" y="24591"/>
                  </a:cubicBezTo>
                  <a:cubicBezTo>
                    <a:pt x="81618" y="23984"/>
                    <a:pt x="80975" y="23401"/>
                    <a:pt x="80308" y="22865"/>
                  </a:cubicBezTo>
                  <a:cubicBezTo>
                    <a:pt x="80141" y="22734"/>
                    <a:pt x="79963" y="22591"/>
                    <a:pt x="79784" y="22460"/>
                  </a:cubicBezTo>
                  <a:cubicBezTo>
                    <a:pt x="78022" y="21127"/>
                    <a:pt x="76022" y="20067"/>
                    <a:pt x="73890" y="19472"/>
                  </a:cubicBezTo>
                  <a:cubicBezTo>
                    <a:pt x="72382" y="19050"/>
                    <a:pt x="70842" y="18863"/>
                    <a:pt x="69295" y="18863"/>
                  </a:cubicBezTo>
                  <a:cubicBezTo>
                    <a:pt x="65247" y="18863"/>
                    <a:pt x="61148" y="20146"/>
                    <a:pt x="57436" y="21877"/>
                  </a:cubicBezTo>
                  <a:lnTo>
                    <a:pt x="56233" y="22460"/>
                  </a:lnTo>
                  <a:cubicBezTo>
                    <a:pt x="55948" y="22591"/>
                    <a:pt x="55674" y="22722"/>
                    <a:pt x="55400" y="22865"/>
                  </a:cubicBezTo>
                  <a:cubicBezTo>
                    <a:pt x="51449" y="24813"/>
                    <a:pt x="47457" y="26915"/>
                    <a:pt x="43185" y="26915"/>
                  </a:cubicBezTo>
                  <a:cubicBezTo>
                    <a:pt x="42861" y="26915"/>
                    <a:pt x="42535" y="26903"/>
                    <a:pt x="42208" y="26877"/>
                  </a:cubicBezTo>
                  <a:cubicBezTo>
                    <a:pt x="38850" y="26627"/>
                    <a:pt x="35933" y="25068"/>
                    <a:pt x="33385" y="22865"/>
                  </a:cubicBezTo>
                  <a:cubicBezTo>
                    <a:pt x="33219" y="22734"/>
                    <a:pt x="33076" y="22591"/>
                    <a:pt x="32921" y="22460"/>
                  </a:cubicBezTo>
                  <a:cubicBezTo>
                    <a:pt x="30540" y="20305"/>
                    <a:pt x="28468" y="17626"/>
                    <a:pt x="26670" y="14959"/>
                  </a:cubicBezTo>
                  <a:lnTo>
                    <a:pt x="26408" y="14555"/>
                  </a:lnTo>
                  <a:lnTo>
                    <a:pt x="26384" y="14543"/>
                  </a:lnTo>
                  <a:cubicBezTo>
                    <a:pt x="24694" y="12030"/>
                    <a:pt x="22932" y="9375"/>
                    <a:pt x="20943" y="7042"/>
                  </a:cubicBezTo>
                  <a:cubicBezTo>
                    <a:pt x="20824" y="6911"/>
                    <a:pt x="20705" y="6780"/>
                    <a:pt x="20598" y="6637"/>
                  </a:cubicBezTo>
                  <a:cubicBezTo>
                    <a:pt x="18348" y="4113"/>
                    <a:pt x="15812" y="1982"/>
                    <a:pt x="12716" y="850"/>
                  </a:cubicBezTo>
                  <a:cubicBezTo>
                    <a:pt x="12573" y="803"/>
                    <a:pt x="12442" y="743"/>
                    <a:pt x="12311" y="696"/>
                  </a:cubicBezTo>
                  <a:cubicBezTo>
                    <a:pt x="12121" y="636"/>
                    <a:pt x="11918" y="589"/>
                    <a:pt x="11716" y="517"/>
                  </a:cubicBezTo>
                  <a:cubicBezTo>
                    <a:pt x="10464" y="163"/>
                    <a:pt x="9202" y="0"/>
                    <a:pt x="79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27"/>
            <p:cNvSpPr/>
            <p:nvPr/>
          </p:nvSpPr>
          <p:spPr>
            <a:xfrm>
              <a:off x="-21000" y="4166900"/>
              <a:ext cx="352200" cy="4122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03" name="Google Shape;1003;p27"/>
          <p:cNvSpPr txBox="1">
            <a:spLocks noGrp="1"/>
          </p:cNvSpPr>
          <p:nvPr>
            <p:ph type="title"/>
          </p:nvPr>
        </p:nvSpPr>
        <p:spPr>
          <a:xfrm>
            <a:off x="720000" y="3695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26707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5" name="Google Shape;1105;p30"/>
          <p:cNvGrpSpPr/>
          <p:nvPr/>
        </p:nvGrpSpPr>
        <p:grpSpPr>
          <a:xfrm>
            <a:off x="-45882" y="-11712"/>
            <a:ext cx="9235764" cy="5209389"/>
            <a:chOff x="-45882" y="-11712"/>
            <a:chExt cx="9235764" cy="5209389"/>
          </a:xfrm>
        </p:grpSpPr>
        <p:sp>
          <p:nvSpPr>
            <p:cNvPr id="1106" name="Google Shape;1106;p30"/>
            <p:cNvSpPr/>
            <p:nvPr/>
          </p:nvSpPr>
          <p:spPr>
            <a:xfrm>
              <a:off x="-45882" y="4867042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30"/>
            <p:cNvSpPr/>
            <p:nvPr/>
          </p:nvSpPr>
          <p:spPr>
            <a:xfrm>
              <a:off x="-45882" y="4596314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30"/>
            <p:cNvSpPr/>
            <p:nvPr/>
          </p:nvSpPr>
          <p:spPr>
            <a:xfrm>
              <a:off x="-45882" y="4325586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30"/>
            <p:cNvSpPr/>
            <p:nvPr/>
          </p:nvSpPr>
          <p:spPr>
            <a:xfrm>
              <a:off x="-45882" y="4054858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30"/>
            <p:cNvSpPr/>
            <p:nvPr/>
          </p:nvSpPr>
          <p:spPr>
            <a:xfrm>
              <a:off x="-45882" y="3784130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30"/>
            <p:cNvSpPr/>
            <p:nvPr/>
          </p:nvSpPr>
          <p:spPr>
            <a:xfrm>
              <a:off x="-45882" y="3513402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30"/>
            <p:cNvSpPr/>
            <p:nvPr/>
          </p:nvSpPr>
          <p:spPr>
            <a:xfrm>
              <a:off x="-45882" y="2971946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30"/>
            <p:cNvSpPr/>
            <p:nvPr/>
          </p:nvSpPr>
          <p:spPr>
            <a:xfrm>
              <a:off x="-45882" y="2701218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30"/>
            <p:cNvSpPr/>
            <p:nvPr/>
          </p:nvSpPr>
          <p:spPr>
            <a:xfrm>
              <a:off x="-45882" y="2430490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30"/>
            <p:cNvSpPr/>
            <p:nvPr/>
          </p:nvSpPr>
          <p:spPr>
            <a:xfrm>
              <a:off x="-45882" y="2159762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30"/>
            <p:cNvSpPr/>
            <p:nvPr/>
          </p:nvSpPr>
          <p:spPr>
            <a:xfrm>
              <a:off x="-45882" y="1618307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30"/>
            <p:cNvSpPr/>
            <p:nvPr/>
          </p:nvSpPr>
          <p:spPr>
            <a:xfrm>
              <a:off x="-45882" y="1347579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30"/>
            <p:cNvSpPr/>
            <p:nvPr/>
          </p:nvSpPr>
          <p:spPr>
            <a:xfrm>
              <a:off x="-45882" y="1076851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30"/>
            <p:cNvSpPr/>
            <p:nvPr/>
          </p:nvSpPr>
          <p:spPr>
            <a:xfrm>
              <a:off x="-45882" y="806123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30"/>
            <p:cNvSpPr/>
            <p:nvPr/>
          </p:nvSpPr>
          <p:spPr>
            <a:xfrm>
              <a:off x="-45882" y="535395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30"/>
            <p:cNvSpPr/>
            <p:nvPr/>
          </p:nvSpPr>
          <p:spPr>
            <a:xfrm>
              <a:off x="-45882" y="264667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30"/>
            <p:cNvSpPr/>
            <p:nvPr/>
          </p:nvSpPr>
          <p:spPr>
            <a:xfrm>
              <a:off x="-45882" y="3242674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30"/>
            <p:cNvSpPr/>
            <p:nvPr/>
          </p:nvSpPr>
          <p:spPr>
            <a:xfrm>
              <a:off x="-45882" y="1889034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30"/>
            <p:cNvSpPr/>
            <p:nvPr/>
          </p:nvSpPr>
          <p:spPr>
            <a:xfrm>
              <a:off x="518494" y="-11712"/>
              <a:ext cx="14710" cy="5209389"/>
            </a:xfrm>
            <a:custGeom>
              <a:avLst/>
              <a:gdLst/>
              <a:ahLst/>
              <a:cxnLst/>
              <a:rect l="l" t="t" r="r" b="b"/>
              <a:pathLst>
                <a:path w="453" h="160437" extrusionOk="0">
                  <a:moveTo>
                    <a:pt x="48" y="0"/>
                  </a:moveTo>
                  <a:lnTo>
                    <a:pt x="48" y="8716"/>
                  </a:lnTo>
                  <a:lnTo>
                    <a:pt x="48" y="18503"/>
                  </a:lnTo>
                  <a:lnTo>
                    <a:pt x="36" y="24515"/>
                  </a:lnTo>
                  <a:lnTo>
                    <a:pt x="36" y="32826"/>
                  </a:lnTo>
                  <a:lnTo>
                    <a:pt x="36" y="40303"/>
                  </a:lnTo>
                  <a:lnTo>
                    <a:pt x="36" y="48614"/>
                  </a:lnTo>
                  <a:lnTo>
                    <a:pt x="36" y="56114"/>
                  </a:lnTo>
                  <a:lnTo>
                    <a:pt x="36" y="64413"/>
                  </a:lnTo>
                  <a:lnTo>
                    <a:pt x="36" y="71902"/>
                  </a:lnTo>
                  <a:lnTo>
                    <a:pt x="36" y="80213"/>
                  </a:lnTo>
                  <a:lnTo>
                    <a:pt x="12" y="87702"/>
                  </a:lnTo>
                  <a:lnTo>
                    <a:pt x="12" y="96012"/>
                  </a:lnTo>
                  <a:lnTo>
                    <a:pt x="12" y="103501"/>
                  </a:lnTo>
                  <a:lnTo>
                    <a:pt x="12" y="119301"/>
                  </a:lnTo>
                  <a:lnTo>
                    <a:pt x="12" y="119706"/>
                  </a:lnTo>
                  <a:lnTo>
                    <a:pt x="12" y="135493"/>
                  </a:lnTo>
                  <a:lnTo>
                    <a:pt x="12" y="142994"/>
                  </a:lnTo>
                  <a:lnTo>
                    <a:pt x="12" y="151305"/>
                  </a:lnTo>
                  <a:lnTo>
                    <a:pt x="0" y="158806"/>
                  </a:lnTo>
                  <a:lnTo>
                    <a:pt x="0" y="160437"/>
                  </a:lnTo>
                  <a:lnTo>
                    <a:pt x="405" y="160437"/>
                  </a:lnTo>
                  <a:lnTo>
                    <a:pt x="405" y="158806"/>
                  </a:lnTo>
                  <a:lnTo>
                    <a:pt x="417" y="151305"/>
                  </a:lnTo>
                  <a:lnTo>
                    <a:pt x="417" y="142994"/>
                  </a:lnTo>
                  <a:lnTo>
                    <a:pt x="417" y="135493"/>
                  </a:lnTo>
                  <a:lnTo>
                    <a:pt x="417" y="119706"/>
                  </a:lnTo>
                  <a:lnTo>
                    <a:pt x="417" y="119301"/>
                  </a:lnTo>
                  <a:lnTo>
                    <a:pt x="417" y="103501"/>
                  </a:lnTo>
                  <a:lnTo>
                    <a:pt x="429" y="96012"/>
                  </a:lnTo>
                  <a:lnTo>
                    <a:pt x="429" y="87702"/>
                  </a:lnTo>
                  <a:lnTo>
                    <a:pt x="429" y="80213"/>
                  </a:lnTo>
                  <a:lnTo>
                    <a:pt x="429" y="71902"/>
                  </a:lnTo>
                  <a:lnTo>
                    <a:pt x="429" y="64413"/>
                  </a:lnTo>
                  <a:lnTo>
                    <a:pt x="429" y="56114"/>
                  </a:lnTo>
                  <a:lnTo>
                    <a:pt x="429" y="48614"/>
                  </a:lnTo>
                  <a:lnTo>
                    <a:pt x="429" y="40303"/>
                  </a:lnTo>
                  <a:lnTo>
                    <a:pt x="453" y="32826"/>
                  </a:lnTo>
                  <a:lnTo>
                    <a:pt x="453" y="24515"/>
                  </a:lnTo>
                  <a:lnTo>
                    <a:pt x="453" y="18657"/>
                  </a:lnTo>
                  <a:lnTo>
                    <a:pt x="453" y="8716"/>
                  </a:lnTo>
                  <a:lnTo>
                    <a:pt x="453" y="0"/>
                  </a:lnTo>
                  <a:close/>
                </a:path>
              </a:pathLst>
            </a:custGeom>
            <a:solidFill>
              <a:srgbClr val="CDC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25" name="Google Shape;1125;p30"/>
            <p:cNvGrpSpPr/>
            <p:nvPr/>
          </p:nvGrpSpPr>
          <p:grpSpPr>
            <a:xfrm>
              <a:off x="121775" y="567481"/>
              <a:ext cx="266100" cy="4009938"/>
              <a:chOff x="45575" y="531075"/>
              <a:chExt cx="266100" cy="4009938"/>
            </a:xfrm>
          </p:grpSpPr>
          <p:sp>
            <p:nvSpPr>
              <p:cNvPr id="1126" name="Google Shape;1126;p30"/>
              <p:cNvSpPr/>
              <p:nvPr/>
            </p:nvSpPr>
            <p:spPr>
              <a:xfrm>
                <a:off x="45575" y="531075"/>
                <a:ext cx="266100" cy="266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7" name="Google Shape;1127;p30"/>
              <p:cNvSpPr/>
              <p:nvPr/>
            </p:nvSpPr>
            <p:spPr>
              <a:xfrm>
                <a:off x="45575" y="1779021"/>
                <a:ext cx="266100" cy="266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8" name="Google Shape;1128;p30"/>
              <p:cNvSpPr/>
              <p:nvPr/>
            </p:nvSpPr>
            <p:spPr>
              <a:xfrm>
                <a:off x="45575" y="3026967"/>
                <a:ext cx="266100" cy="266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9" name="Google Shape;1129;p30"/>
              <p:cNvSpPr/>
              <p:nvPr/>
            </p:nvSpPr>
            <p:spPr>
              <a:xfrm>
                <a:off x="45575" y="4274913"/>
                <a:ext cx="266100" cy="266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130" name="Google Shape;1130;p30"/>
          <p:cNvSpPr/>
          <p:nvPr/>
        </p:nvSpPr>
        <p:spPr>
          <a:xfrm rot="-365419" flipH="1">
            <a:off x="2657695" y="-819317"/>
            <a:ext cx="4451095" cy="3503333"/>
          </a:xfrm>
          <a:custGeom>
            <a:avLst/>
            <a:gdLst/>
            <a:ahLst/>
            <a:cxnLst/>
            <a:rect l="l" t="t" r="r" b="b"/>
            <a:pathLst>
              <a:path w="140340" h="129188" extrusionOk="0">
                <a:moveTo>
                  <a:pt x="42716" y="0"/>
                </a:moveTo>
                <a:cubicBezTo>
                  <a:pt x="33442" y="0"/>
                  <a:pt x="24744" y="4229"/>
                  <a:pt x="17741" y="10359"/>
                </a:cubicBezTo>
                <a:cubicBezTo>
                  <a:pt x="10431" y="16752"/>
                  <a:pt x="4490" y="25027"/>
                  <a:pt x="2251" y="34481"/>
                </a:cubicBezTo>
                <a:cubicBezTo>
                  <a:pt x="1" y="43934"/>
                  <a:pt x="1799" y="54579"/>
                  <a:pt x="8181" y="61877"/>
                </a:cubicBezTo>
                <a:cubicBezTo>
                  <a:pt x="13169" y="67580"/>
                  <a:pt x="20611" y="71104"/>
                  <a:pt x="24313" y="77700"/>
                </a:cubicBezTo>
                <a:cubicBezTo>
                  <a:pt x="29124" y="86261"/>
                  <a:pt x="26135" y="97060"/>
                  <a:pt x="28397" y="106609"/>
                </a:cubicBezTo>
                <a:cubicBezTo>
                  <a:pt x="29767" y="112407"/>
                  <a:pt x="33112" y="117658"/>
                  <a:pt x="37398" y="121813"/>
                </a:cubicBezTo>
                <a:cubicBezTo>
                  <a:pt x="41328" y="125623"/>
                  <a:pt x="46269" y="128671"/>
                  <a:pt x="51722" y="129123"/>
                </a:cubicBezTo>
                <a:cubicBezTo>
                  <a:pt x="52235" y="129167"/>
                  <a:pt x="52745" y="129188"/>
                  <a:pt x="53252" y="129188"/>
                </a:cubicBezTo>
                <a:cubicBezTo>
                  <a:pt x="63296" y="129188"/>
                  <a:pt x="72069" y="121032"/>
                  <a:pt x="82214" y="119706"/>
                </a:cubicBezTo>
                <a:cubicBezTo>
                  <a:pt x="83303" y="119561"/>
                  <a:pt x="84392" y="119498"/>
                  <a:pt x="85480" y="119498"/>
                </a:cubicBezTo>
                <a:cubicBezTo>
                  <a:pt x="93382" y="119498"/>
                  <a:pt x="101231" y="122843"/>
                  <a:pt x="109174" y="122843"/>
                </a:cubicBezTo>
                <a:cubicBezTo>
                  <a:pt x="109799" y="122843"/>
                  <a:pt x="110424" y="122822"/>
                  <a:pt x="111051" y="122777"/>
                </a:cubicBezTo>
                <a:cubicBezTo>
                  <a:pt x="122064" y="122004"/>
                  <a:pt x="131565" y="113645"/>
                  <a:pt x="135958" y="103525"/>
                </a:cubicBezTo>
                <a:cubicBezTo>
                  <a:pt x="140340" y="93405"/>
                  <a:pt x="140268" y="81844"/>
                  <a:pt x="138232" y="70985"/>
                </a:cubicBezTo>
                <a:cubicBezTo>
                  <a:pt x="137054" y="64699"/>
                  <a:pt x="135161" y="58365"/>
                  <a:pt x="131351" y="53209"/>
                </a:cubicBezTo>
                <a:cubicBezTo>
                  <a:pt x="123850" y="43041"/>
                  <a:pt x="110622" y="39339"/>
                  <a:pt x="98430" y="36005"/>
                </a:cubicBezTo>
                <a:cubicBezTo>
                  <a:pt x="86250" y="32671"/>
                  <a:pt x="73046" y="28266"/>
                  <a:pt x="66450" y="17491"/>
                </a:cubicBezTo>
                <a:cubicBezTo>
                  <a:pt x="60425" y="7632"/>
                  <a:pt x="58389" y="1417"/>
                  <a:pt x="45661" y="143"/>
                </a:cubicBezTo>
                <a:cubicBezTo>
                  <a:pt x="44674" y="47"/>
                  <a:pt x="43692" y="0"/>
                  <a:pt x="4271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31" name="Google Shape;1131;p30"/>
          <p:cNvGrpSpPr/>
          <p:nvPr/>
        </p:nvGrpSpPr>
        <p:grpSpPr>
          <a:xfrm flipH="1">
            <a:off x="6686412" y="3263184"/>
            <a:ext cx="2457589" cy="1950693"/>
            <a:chOff x="-30193" y="3661570"/>
            <a:chExt cx="2886188" cy="1552358"/>
          </a:xfrm>
        </p:grpSpPr>
        <p:sp>
          <p:nvSpPr>
            <p:cNvPr id="1132" name="Google Shape;1132;p30"/>
            <p:cNvSpPr/>
            <p:nvPr/>
          </p:nvSpPr>
          <p:spPr>
            <a:xfrm>
              <a:off x="-30193" y="3661570"/>
              <a:ext cx="2886188" cy="1552358"/>
            </a:xfrm>
            <a:custGeom>
              <a:avLst/>
              <a:gdLst/>
              <a:ahLst/>
              <a:cxnLst/>
              <a:rect l="l" t="t" r="r" b="b"/>
              <a:pathLst>
                <a:path w="88881" h="47809" extrusionOk="0">
                  <a:moveTo>
                    <a:pt x="6239" y="18269"/>
                  </a:moveTo>
                  <a:cubicBezTo>
                    <a:pt x="8489" y="18269"/>
                    <a:pt x="10299" y="20079"/>
                    <a:pt x="10299" y="22329"/>
                  </a:cubicBezTo>
                  <a:cubicBezTo>
                    <a:pt x="10299" y="24591"/>
                    <a:pt x="8489" y="26401"/>
                    <a:pt x="6239" y="26401"/>
                  </a:cubicBezTo>
                  <a:cubicBezTo>
                    <a:pt x="3989" y="26401"/>
                    <a:pt x="2179" y="24591"/>
                    <a:pt x="2179" y="22329"/>
                  </a:cubicBezTo>
                  <a:cubicBezTo>
                    <a:pt x="2179" y="20079"/>
                    <a:pt x="3989" y="18269"/>
                    <a:pt x="6239" y="18269"/>
                  </a:cubicBezTo>
                  <a:close/>
                  <a:moveTo>
                    <a:pt x="7948" y="0"/>
                  </a:moveTo>
                  <a:cubicBezTo>
                    <a:pt x="5194" y="0"/>
                    <a:pt x="2479" y="785"/>
                    <a:pt x="0" y="2053"/>
                  </a:cubicBezTo>
                  <a:lnTo>
                    <a:pt x="0" y="7030"/>
                  </a:lnTo>
                  <a:lnTo>
                    <a:pt x="0" y="14531"/>
                  </a:lnTo>
                  <a:lnTo>
                    <a:pt x="0" y="22829"/>
                  </a:lnTo>
                  <a:lnTo>
                    <a:pt x="0" y="30330"/>
                  </a:lnTo>
                  <a:lnTo>
                    <a:pt x="0" y="38641"/>
                  </a:lnTo>
                  <a:lnTo>
                    <a:pt x="0" y="46154"/>
                  </a:lnTo>
                  <a:lnTo>
                    <a:pt x="0" y="47761"/>
                  </a:lnTo>
                  <a:lnTo>
                    <a:pt x="12311" y="47773"/>
                  </a:lnTo>
                  <a:lnTo>
                    <a:pt x="12311" y="47809"/>
                  </a:lnTo>
                  <a:lnTo>
                    <a:pt x="12716" y="47809"/>
                  </a:lnTo>
                  <a:lnTo>
                    <a:pt x="12716" y="47773"/>
                  </a:lnTo>
                  <a:lnTo>
                    <a:pt x="87511" y="47785"/>
                  </a:lnTo>
                  <a:cubicBezTo>
                    <a:pt x="87678" y="47392"/>
                    <a:pt x="87809" y="46987"/>
                    <a:pt x="87940" y="46570"/>
                  </a:cubicBezTo>
                  <a:cubicBezTo>
                    <a:pt x="87987" y="46439"/>
                    <a:pt x="88035" y="46297"/>
                    <a:pt x="88059" y="46166"/>
                  </a:cubicBezTo>
                  <a:cubicBezTo>
                    <a:pt x="88523" y="44630"/>
                    <a:pt x="88797" y="43046"/>
                    <a:pt x="88868" y="41451"/>
                  </a:cubicBezTo>
                  <a:cubicBezTo>
                    <a:pt x="88880" y="40510"/>
                    <a:pt x="88868" y="39593"/>
                    <a:pt x="88797" y="38665"/>
                  </a:cubicBezTo>
                  <a:lnTo>
                    <a:pt x="88749" y="38272"/>
                  </a:lnTo>
                  <a:cubicBezTo>
                    <a:pt x="88476" y="35676"/>
                    <a:pt x="87725" y="33128"/>
                    <a:pt x="86571" y="30771"/>
                  </a:cubicBezTo>
                  <a:cubicBezTo>
                    <a:pt x="86511" y="30628"/>
                    <a:pt x="86440" y="30497"/>
                    <a:pt x="86368" y="30366"/>
                  </a:cubicBezTo>
                  <a:cubicBezTo>
                    <a:pt x="85285" y="28247"/>
                    <a:pt x="83880" y="26282"/>
                    <a:pt x="82213" y="24591"/>
                  </a:cubicBezTo>
                  <a:cubicBezTo>
                    <a:pt x="81618" y="23984"/>
                    <a:pt x="80975" y="23401"/>
                    <a:pt x="80308" y="22865"/>
                  </a:cubicBezTo>
                  <a:cubicBezTo>
                    <a:pt x="80141" y="22734"/>
                    <a:pt x="79963" y="22591"/>
                    <a:pt x="79784" y="22460"/>
                  </a:cubicBezTo>
                  <a:cubicBezTo>
                    <a:pt x="78022" y="21127"/>
                    <a:pt x="76022" y="20067"/>
                    <a:pt x="73890" y="19472"/>
                  </a:cubicBezTo>
                  <a:cubicBezTo>
                    <a:pt x="72382" y="19050"/>
                    <a:pt x="70842" y="18863"/>
                    <a:pt x="69295" y="18863"/>
                  </a:cubicBezTo>
                  <a:cubicBezTo>
                    <a:pt x="65247" y="18863"/>
                    <a:pt x="61148" y="20146"/>
                    <a:pt x="57436" y="21877"/>
                  </a:cubicBezTo>
                  <a:lnTo>
                    <a:pt x="56233" y="22460"/>
                  </a:lnTo>
                  <a:cubicBezTo>
                    <a:pt x="55948" y="22591"/>
                    <a:pt x="55674" y="22722"/>
                    <a:pt x="55400" y="22865"/>
                  </a:cubicBezTo>
                  <a:cubicBezTo>
                    <a:pt x="51449" y="24813"/>
                    <a:pt x="47457" y="26915"/>
                    <a:pt x="43185" y="26915"/>
                  </a:cubicBezTo>
                  <a:cubicBezTo>
                    <a:pt x="42861" y="26915"/>
                    <a:pt x="42535" y="26903"/>
                    <a:pt x="42208" y="26877"/>
                  </a:cubicBezTo>
                  <a:cubicBezTo>
                    <a:pt x="38850" y="26627"/>
                    <a:pt x="35933" y="25068"/>
                    <a:pt x="33385" y="22865"/>
                  </a:cubicBezTo>
                  <a:cubicBezTo>
                    <a:pt x="33219" y="22734"/>
                    <a:pt x="33076" y="22591"/>
                    <a:pt x="32921" y="22460"/>
                  </a:cubicBezTo>
                  <a:cubicBezTo>
                    <a:pt x="30540" y="20305"/>
                    <a:pt x="28468" y="17626"/>
                    <a:pt x="26670" y="14959"/>
                  </a:cubicBezTo>
                  <a:lnTo>
                    <a:pt x="26408" y="14555"/>
                  </a:lnTo>
                  <a:lnTo>
                    <a:pt x="26384" y="14543"/>
                  </a:lnTo>
                  <a:cubicBezTo>
                    <a:pt x="24694" y="12030"/>
                    <a:pt x="22932" y="9375"/>
                    <a:pt x="20943" y="7042"/>
                  </a:cubicBezTo>
                  <a:cubicBezTo>
                    <a:pt x="20824" y="6911"/>
                    <a:pt x="20705" y="6780"/>
                    <a:pt x="20598" y="6637"/>
                  </a:cubicBezTo>
                  <a:cubicBezTo>
                    <a:pt x="18348" y="4113"/>
                    <a:pt x="15812" y="1982"/>
                    <a:pt x="12716" y="850"/>
                  </a:cubicBezTo>
                  <a:cubicBezTo>
                    <a:pt x="12573" y="803"/>
                    <a:pt x="12442" y="743"/>
                    <a:pt x="12311" y="696"/>
                  </a:cubicBezTo>
                  <a:cubicBezTo>
                    <a:pt x="12121" y="636"/>
                    <a:pt x="11918" y="589"/>
                    <a:pt x="11716" y="517"/>
                  </a:cubicBezTo>
                  <a:cubicBezTo>
                    <a:pt x="10464" y="163"/>
                    <a:pt x="9202" y="0"/>
                    <a:pt x="79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30"/>
            <p:cNvSpPr/>
            <p:nvPr/>
          </p:nvSpPr>
          <p:spPr>
            <a:xfrm>
              <a:off x="-21000" y="4166900"/>
              <a:ext cx="352200" cy="412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34" name="Google Shape;1134;p30"/>
          <p:cNvSpPr/>
          <p:nvPr/>
        </p:nvSpPr>
        <p:spPr>
          <a:xfrm flipH="1">
            <a:off x="-131075" y="-2656"/>
            <a:ext cx="2877713" cy="1475924"/>
          </a:xfrm>
          <a:custGeom>
            <a:avLst/>
            <a:gdLst/>
            <a:ahLst/>
            <a:cxnLst/>
            <a:rect l="l" t="t" r="r" b="b"/>
            <a:pathLst>
              <a:path w="88620" h="45455" extrusionOk="0">
                <a:moveTo>
                  <a:pt x="322" y="1"/>
                </a:moveTo>
                <a:lnTo>
                  <a:pt x="322" y="1"/>
                </a:lnTo>
                <a:cubicBezTo>
                  <a:pt x="13" y="2132"/>
                  <a:pt x="1" y="4275"/>
                  <a:pt x="430" y="6430"/>
                </a:cubicBezTo>
                <a:cubicBezTo>
                  <a:pt x="572" y="7216"/>
                  <a:pt x="787" y="7978"/>
                  <a:pt x="1072" y="8728"/>
                </a:cubicBezTo>
                <a:cubicBezTo>
                  <a:pt x="1108" y="8859"/>
                  <a:pt x="1156" y="8990"/>
                  <a:pt x="1215" y="9121"/>
                </a:cubicBezTo>
                <a:cubicBezTo>
                  <a:pt x="2394" y="12121"/>
                  <a:pt x="4490" y="14765"/>
                  <a:pt x="7121" y="16622"/>
                </a:cubicBezTo>
                <a:cubicBezTo>
                  <a:pt x="7323" y="16765"/>
                  <a:pt x="7514" y="16896"/>
                  <a:pt x="7716" y="17027"/>
                </a:cubicBezTo>
                <a:cubicBezTo>
                  <a:pt x="8633" y="17622"/>
                  <a:pt x="9609" y="18134"/>
                  <a:pt x="10621" y="18515"/>
                </a:cubicBezTo>
                <a:cubicBezTo>
                  <a:pt x="10752" y="18563"/>
                  <a:pt x="10895" y="18622"/>
                  <a:pt x="11026" y="18670"/>
                </a:cubicBezTo>
                <a:cubicBezTo>
                  <a:pt x="11145" y="18706"/>
                  <a:pt x="11264" y="18741"/>
                  <a:pt x="11383" y="18789"/>
                </a:cubicBezTo>
                <a:cubicBezTo>
                  <a:pt x="15443" y="20111"/>
                  <a:pt x="20134" y="19884"/>
                  <a:pt x="23540" y="22456"/>
                </a:cubicBezTo>
                <a:cubicBezTo>
                  <a:pt x="24337" y="23051"/>
                  <a:pt x="24992" y="23754"/>
                  <a:pt x="25564" y="24528"/>
                </a:cubicBezTo>
                <a:cubicBezTo>
                  <a:pt x="25647" y="24659"/>
                  <a:pt x="25754" y="24802"/>
                  <a:pt x="25849" y="24933"/>
                </a:cubicBezTo>
                <a:cubicBezTo>
                  <a:pt x="27290" y="27088"/>
                  <a:pt x="28052" y="29755"/>
                  <a:pt x="28826" y="32433"/>
                </a:cubicBezTo>
                <a:cubicBezTo>
                  <a:pt x="28862" y="32564"/>
                  <a:pt x="28909" y="32695"/>
                  <a:pt x="28945" y="32838"/>
                </a:cubicBezTo>
                <a:cubicBezTo>
                  <a:pt x="29731" y="35517"/>
                  <a:pt x="30564" y="38172"/>
                  <a:pt x="32184" y="40339"/>
                </a:cubicBezTo>
                <a:lnTo>
                  <a:pt x="32314" y="40518"/>
                </a:lnTo>
                <a:cubicBezTo>
                  <a:pt x="32398" y="40601"/>
                  <a:pt x="32457" y="40673"/>
                  <a:pt x="32517" y="40756"/>
                </a:cubicBezTo>
                <a:cubicBezTo>
                  <a:pt x="34898" y="43649"/>
                  <a:pt x="38672" y="45280"/>
                  <a:pt x="42435" y="45435"/>
                </a:cubicBezTo>
                <a:cubicBezTo>
                  <a:pt x="42697" y="45448"/>
                  <a:pt x="42959" y="45454"/>
                  <a:pt x="43221" y="45454"/>
                </a:cubicBezTo>
                <a:cubicBezTo>
                  <a:pt x="46823" y="45454"/>
                  <a:pt x="50375" y="44253"/>
                  <a:pt x="53472" y="42411"/>
                </a:cubicBezTo>
                <a:cubicBezTo>
                  <a:pt x="54329" y="41887"/>
                  <a:pt x="55163" y="41316"/>
                  <a:pt x="56020" y="40756"/>
                </a:cubicBezTo>
                <a:cubicBezTo>
                  <a:pt x="56210" y="40625"/>
                  <a:pt x="56413" y="40482"/>
                  <a:pt x="56615" y="40351"/>
                </a:cubicBezTo>
                <a:cubicBezTo>
                  <a:pt x="58770" y="38875"/>
                  <a:pt x="60937" y="37434"/>
                  <a:pt x="63473" y="36827"/>
                </a:cubicBezTo>
                <a:cubicBezTo>
                  <a:pt x="64462" y="36585"/>
                  <a:pt x="65457" y="36481"/>
                  <a:pt x="66455" y="36481"/>
                </a:cubicBezTo>
                <a:cubicBezTo>
                  <a:pt x="70025" y="36481"/>
                  <a:pt x="73630" y="37816"/>
                  <a:pt x="77082" y="38970"/>
                </a:cubicBezTo>
                <a:cubicBezTo>
                  <a:pt x="78666" y="39506"/>
                  <a:pt x="80297" y="39982"/>
                  <a:pt x="81952" y="40363"/>
                </a:cubicBezTo>
                <a:cubicBezTo>
                  <a:pt x="82606" y="40518"/>
                  <a:pt x="83261" y="40649"/>
                  <a:pt x="83916" y="40768"/>
                </a:cubicBezTo>
                <a:cubicBezTo>
                  <a:pt x="85476" y="41054"/>
                  <a:pt x="87059" y="41208"/>
                  <a:pt x="88619" y="41208"/>
                </a:cubicBezTo>
                <a:lnTo>
                  <a:pt x="88619" y="40363"/>
                </a:lnTo>
                <a:lnTo>
                  <a:pt x="88619" y="32862"/>
                </a:lnTo>
                <a:lnTo>
                  <a:pt x="88619" y="24563"/>
                </a:lnTo>
                <a:lnTo>
                  <a:pt x="88619" y="17063"/>
                </a:lnTo>
                <a:lnTo>
                  <a:pt x="88619" y="8752"/>
                </a:lnTo>
                <a:lnTo>
                  <a:pt x="88619" y="49"/>
                </a:lnTo>
                <a:lnTo>
                  <a:pt x="11050" y="13"/>
                </a:lnTo>
                <a:lnTo>
                  <a:pt x="10645" y="13"/>
                </a:lnTo>
                <a:lnTo>
                  <a:pt x="322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35" name="Google Shape;1135;p30"/>
          <p:cNvGrpSpPr/>
          <p:nvPr/>
        </p:nvGrpSpPr>
        <p:grpSpPr>
          <a:xfrm flipH="1">
            <a:off x="8805256" y="3332061"/>
            <a:ext cx="262538" cy="236845"/>
            <a:chOff x="1296285" y="4639461"/>
            <a:chExt cx="262538" cy="236845"/>
          </a:xfrm>
        </p:grpSpPr>
        <p:sp>
          <p:nvSpPr>
            <p:cNvPr id="1136" name="Google Shape;1136;p30"/>
            <p:cNvSpPr/>
            <p:nvPr/>
          </p:nvSpPr>
          <p:spPr>
            <a:xfrm>
              <a:off x="1443188" y="4792177"/>
              <a:ext cx="115635" cy="84130"/>
            </a:xfrm>
            <a:custGeom>
              <a:avLst/>
              <a:gdLst/>
              <a:ahLst/>
              <a:cxnLst/>
              <a:rect l="l" t="t" r="r" b="b"/>
              <a:pathLst>
                <a:path w="3561" h="2591" extrusionOk="0">
                  <a:moveTo>
                    <a:pt x="2608" y="0"/>
                  </a:moveTo>
                  <a:cubicBezTo>
                    <a:pt x="2204" y="0"/>
                    <a:pt x="1695" y="173"/>
                    <a:pt x="1227" y="501"/>
                  </a:cubicBezTo>
                  <a:cubicBezTo>
                    <a:pt x="418" y="1072"/>
                    <a:pt x="1" y="1882"/>
                    <a:pt x="322" y="2323"/>
                  </a:cubicBezTo>
                  <a:cubicBezTo>
                    <a:pt x="445" y="2504"/>
                    <a:pt x="670" y="2590"/>
                    <a:pt x="950" y="2590"/>
                  </a:cubicBezTo>
                  <a:cubicBezTo>
                    <a:pt x="1351" y="2590"/>
                    <a:pt x="1863" y="2414"/>
                    <a:pt x="2346" y="2085"/>
                  </a:cubicBezTo>
                  <a:cubicBezTo>
                    <a:pt x="3144" y="1513"/>
                    <a:pt x="3561" y="691"/>
                    <a:pt x="3251" y="263"/>
                  </a:cubicBezTo>
                  <a:cubicBezTo>
                    <a:pt x="3123" y="86"/>
                    <a:pt x="2892" y="0"/>
                    <a:pt x="26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30"/>
            <p:cNvSpPr/>
            <p:nvPr/>
          </p:nvSpPr>
          <p:spPr>
            <a:xfrm>
              <a:off x="1296285" y="4766524"/>
              <a:ext cx="115635" cy="84000"/>
            </a:xfrm>
            <a:custGeom>
              <a:avLst/>
              <a:gdLst/>
              <a:ahLst/>
              <a:cxnLst/>
              <a:rect l="l" t="t" r="r" b="b"/>
              <a:pathLst>
                <a:path w="3561" h="2587" extrusionOk="0">
                  <a:moveTo>
                    <a:pt x="2600" y="1"/>
                  </a:moveTo>
                  <a:cubicBezTo>
                    <a:pt x="2197" y="1"/>
                    <a:pt x="1692" y="172"/>
                    <a:pt x="1227" y="505"/>
                  </a:cubicBezTo>
                  <a:cubicBezTo>
                    <a:pt x="417" y="1065"/>
                    <a:pt x="1" y="1886"/>
                    <a:pt x="322" y="2315"/>
                  </a:cubicBezTo>
                  <a:cubicBezTo>
                    <a:pt x="451" y="2498"/>
                    <a:pt x="682" y="2586"/>
                    <a:pt x="966" y="2586"/>
                  </a:cubicBezTo>
                  <a:cubicBezTo>
                    <a:pt x="1367" y="2586"/>
                    <a:pt x="1873" y="2411"/>
                    <a:pt x="2346" y="2077"/>
                  </a:cubicBezTo>
                  <a:cubicBezTo>
                    <a:pt x="3144" y="1517"/>
                    <a:pt x="3561" y="696"/>
                    <a:pt x="3251" y="267"/>
                  </a:cubicBezTo>
                  <a:cubicBezTo>
                    <a:pt x="3122" y="88"/>
                    <a:pt x="2887" y="1"/>
                    <a:pt x="26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30"/>
            <p:cNvSpPr/>
            <p:nvPr/>
          </p:nvSpPr>
          <p:spPr>
            <a:xfrm>
              <a:off x="1368957" y="4639461"/>
              <a:ext cx="115635" cy="83967"/>
            </a:xfrm>
            <a:custGeom>
              <a:avLst/>
              <a:gdLst/>
              <a:ahLst/>
              <a:cxnLst/>
              <a:rect l="l" t="t" r="r" b="b"/>
              <a:pathLst>
                <a:path w="3561" h="2586" extrusionOk="0">
                  <a:moveTo>
                    <a:pt x="2603" y="0"/>
                  </a:moveTo>
                  <a:cubicBezTo>
                    <a:pt x="2200" y="0"/>
                    <a:pt x="1695" y="173"/>
                    <a:pt x="1227" y="501"/>
                  </a:cubicBezTo>
                  <a:cubicBezTo>
                    <a:pt x="418" y="1073"/>
                    <a:pt x="1" y="1882"/>
                    <a:pt x="310" y="2323"/>
                  </a:cubicBezTo>
                  <a:cubicBezTo>
                    <a:pt x="433" y="2500"/>
                    <a:pt x="660" y="2585"/>
                    <a:pt x="942" y="2585"/>
                  </a:cubicBezTo>
                  <a:cubicBezTo>
                    <a:pt x="1342" y="2585"/>
                    <a:pt x="1853" y="2413"/>
                    <a:pt x="2335" y="2085"/>
                  </a:cubicBezTo>
                  <a:cubicBezTo>
                    <a:pt x="3144" y="1513"/>
                    <a:pt x="3561" y="692"/>
                    <a:pt x="3251" y="263"/>
                  </a:cubicBezTo>
                  <a:cubicBezTo>
                    <a:pt x="3118" y="86"/>
                    <a:pt x="2886" y="0"/>
                    <a:pt x="26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9" name="Google Shape;1139;p30"/>
          <p:cNvGrpSpPr/>
          <p:nvPr/>
        </p:nvGrpSpPr>
        <p:grpSpPr>
          <a:xfrm flipH="1">
            <a:off x="7839323" y="4047149"/>
            <a:ext cx="262538" cy="237105"/>
            <a:chOff x="5008605" y="4266749"/>
            <a:chExt cx="262538" cy="237105"/>
          </a:xfrm>
        </p:grpSpPr>
        <p:sp>
          <p:nvSpPr>
            <p:cNvPr id="1140" name="Google Shape;1140;p30"/>
            <p:cNvSpPr/>
            <p:nvPr/>
          </p:nvSpPr>
          <p:spPr>
            <a:xfrm>
              <a:off x="5155508" y="4419464"/>
              <a:ext cx="115635" cy="84390"/>
            </a:xfrm>
            <a:custGeom>
              <a:avLst/>
              <a:gdLst/>
              <a:ahLst/>
              <a:cxnLst/>
              <a:rect l="l" t="t" r="r" b="b"/>
              <a:pathLst>
                <a:path w="3561" h="2599" extrusionOk="0">
                  <a:moveTo>
                    <a:pt x="2599" y="0"/>
                  </a:moveTo>
                  <a:cubicBezTo>
                    <a:pt x="2198" y="0"/>
                    <a:pt x="1690" y="173"/>
                    <a:pt x="1215" y="501"/>
                  </a:cubicBezTo>
                  <a:cubicBezTo>
                    <a:pt x="417" y="1073"/>
                    <a:pt x="1" y="1894"/>
                    <a:pt x="310" y="2323"/>
                  </a:cubicBezTo>
                  <a:cubicBezTo>
                    <a:pt x="435" y="2508"/>
                    <a:pt x="666" y="2598"/>
                    <a:pt x="953" y="2598"/>
                  </a:cubicBezTo>
                  <a:cubicBezTo>
                    <a:pt x="1351" y="2598"/>
                    <a:pt x="1857" y="2424"/>
                    <a:pt x="2334" y="2085"/>
                  </a:cubicBezTo>
                  <a:cubicBezTo>
                    <a:pt x="3144" y="1513"/>
                    <a:pt x="3561" y="704"/>
                    <a:pt x="3239" y="263"/>
                  </a:cubicBezTo>
                  <a:cubicBezTo>
                    <a:pt x="3111" y="86"/>
                    <a:pt x="2882" y="0"/>
                    <a:pt x="25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30"/>
            <p:cNvSpPr/>
            <p:nvPr/>
          </p:nvSpPr>
          <p:spPr>
            <a:xfrm>
              <a:off x="5008605" y="4393941"/>
              <a:ext cx="115635" cy="83967"/>
            </a:xfrm>
            <a:custGeom>
              <a:avLst/>
              <a:gdLst/>
              <a:ahLst/>
              <a:cxnLst/>
              <a:rect l="l" t="t" r="r" b="b"/>
              <a:pathLst>
                <a:path w="3561" h="2586" extrusionOk="0">
                  <a:moveTo>
                    <a:pt x="2599" y="1"/>
                  </a:moveTo>
                  <a:cubicBezTo>
                    <a:pt x="2198" y="1"/>
                    <a:pt x="1690" y="173"/>
                    <a:pt x="1215" y="502"/>
                  </a:cubicBezTo>
                  <a:cubicBezTo>
                    <a:pt x="417" y="1073"/>
                    <a:pt x="0" y="1883"/>
                    <a:pt x="310" y="2323"/>
                  </a:cubicBezTo>
                  <a:cubicBezTo>
                    <a:pt x="438" y="2500"/>
                    <a:pt x="667" y="2586"/>
                    <a:pt x="950" y="2586"/>
                  </a:cubicBezTo>
                  <a:cubicBezTo>
                    <a:pt x="1351" y="2586"/>
                    <a:pt x="1859" y="2413"/>
                    <a:pt x="2334" y="2085"/>
                  </a:cubicBezTo>
                  <a:cubicBezTo>
                    <a:pt x="3144" y="1514"/>
                    <a:pt x="3560" y="692"/>
                    <a:pt x="3239" y="263"/>
                  </a:cubicBezTo>
                  <a:cubicBezTo>
                    <a:pt x="3111" y="86"/>
                    <a:pt x="2881" y="1"/>
                    <a:pt x="25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30"/>
            <p:cNvSpPr/>
            <p:nvPr/>
          </p:nvSpPr>
          <p:spPr>
            <a:xfrm>
              <a:off x="5080888" y="4266749"/>
              <a:ext cx="115635" cy="83967"/>
            </a:xfrm>
            <a:custGeom>
              <a:avLst/>
              <a:gdLst/>
              <a:ahLst/>
              <a:cxnLst/>
              <a:rect l="l" t="t" r="r" b="b"/>
              <a:pathLst>
                <a:path w="3561" h="2586" extrusionOk="0">
                  <a:moveTo>
                    <a:pt x="2602" y="1"/>
                  </a:moveTo>
                  <a:cubicBezTo>
                    <a:pt x="2200" y="1"/>
                    <a:pt x="1695" y="173"/>
                    <a:pt x="1227" y="501"/>
                  </a:cubicBezTo>
                  <a:cubicBezTo>
                    <a:pt x="418" y="1073"/>
                    <a:pt x="1" y="1894"/>
                    <a:pt x="310" y="2323"/>
                  </a:cubicBezTo>
                  <a:cubicBezTo>
                    <a:pt x="433" y="2500"/>
                    <a:pt x="662" y="2586"/>
                    <a:pt x="945" y="2586"/>
                  </a:cubicBezTo>
                  <a:cubicBezTo>
                    <a:pt x="1348" y="2586"/>
                    <a:pt x="1859" y="2413"/>
                    <a:pt x="2334" y="2085"/>
                  </a:cubicBezTo>
                  <a:cubicBezTo>
                    <a:pt x="3144" y="1513"/>
                    <a:pt x="3561" y="704"/>
                    <a:pt x="3251" y="263"/>
                  </a:cubicBezTo>
                  <a:cubicBezTo>
                    <a:pt x="3118" y="86"/>
                    <a:pt x="2886" y="1"/>
                    <a:pt x="26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3" name="Google Shape;1143;p30"/>
          <p:cNvGrpSpPr/>
          <p:nvPr/>
        </p:nvGrpSpPr>
        <p:grpSpPr>
          <a:xfrm rot="3024035" flipH="1">
            <a:off x="2010058" y="770514"/>
            <a:ext cx="261752" cy="237066"/>
            <a:chOff x="5029874" y="916721"/>
            <a:chExt cx="261758" cy="237072"/>
          </a:xfrm>
        </p:grpSpPr>
        <p:sp>
          <p:nvSpPr>
            <p:cNvPr id="1144" name="Google Shape;1144;p30"/>
            <p:cNvSpPr/>
            <p:nvPr/>
          </p:nvSpPr>
          <p:spPr>
            <a:xfrm>
              <a:off x="5175998" y="1069436"/>
              <a:ext cx="115635" cy="84357"/>
            </a:xfrm>
            <a:custGeom>
              <a:avLst/>
              <a:gdLst/>
              <a:ahLst/>
              <a:cxnLst/>
              <a:rect l="l" t="t" r="r" b="b"/>
              <a:pathLst>
                <a:path w="3561" h="2598" extrusionOk="0">
                  <a:moveTo>
                    <a:pt x="2607" y="0"/>
                  </a:moveTo>
                  <a:cubicBezTo>
                    <a:pt x="2204" y="0"/>
                    <a:pt x="1695" y="173"/>
                    <a:pt x="1227" y="501"/>
                  </a:cubicBezTo>
                  <a:cubicBezTo>
                    <a:pt x="417" y="1072"/>
                    <a:pt x="1" y="1894"/>
                    <a:pt x="322" y="2323"/>
                  </a:cubicBezTo>
                  <a:cubicBezTo>
                    <a:pt x="452" y="2507"/>
                    <a:pt x="686" y="2598"/>
                    <a:pt x="974" y="2598"/>
                  </a:cubicBezTo>
                  <a:cubicBezTo>
                    <a:pt x="1373" y="2598"/>
                    <a:pt x="1876" y="2423"/>
                    <a:pt x="2346" y="2084"/>
                  </a:cubicBezTo>
                  <a:cubicBezTo>
                    <a:pt x="3144" y="1513"/>
                    <a:pt x="3561" y="703"/>
                    <a:pt x="3251" y="263"/>
                  </a:cubicBezTo>
                  <a:cubicBezTo>
                    <a:pt x="3123" y="86"/>
                    <a:pt x="2892" y="0"/>
                    <a:pt x="26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30"/>
            <p:cNvSpPr/>
            <p:nvPr/>
          </p:nvSpPr>
          <p:spPr>
            <a:xfrm>
              <a:off x="5029874" y="1043913"/>
              <a:ext cx="115635" cy="83967"/>
            </a:xfrm>
            <a:custGeom>
              <a:avLst/>
              <a:gdLst/>
              <a:ahLst/>
              <a:cxnLst/>
              <a:rect l="l" t="t" r="r" b="b"/>
              <a:pathLst>
                <a:path w="3561" h="2586" extrusionOk="0">
                  <a:moveTo>
                    <a:pt x="2599" y="0"/>
                  </a:moveTo>
                  <a:cubicBezTo>
                    <a:pt x="2197" y="0"/>
                    <a:pt x="1690" y="173"/>
                    <a:pt x="1215" y="501"/>
                  </a:cubicBezTo>
                  <a:cubicBezTo>
                    <a:pt x="417" y="1073"/>
                    <a:pt x="0" y="1882"/>
                    <a:pt x="310" y="2323"/>
                  </a:cubicBezTo>
                  <a:cubicBezTo>
                    <a:pt x="438" y="2500"/>
                    <a:pt x="667" y="2586"/>
                    <a:pt x="950" y="2586"/>
                  </a:cubicBezTo>
                  <a:cubicBezTo>
                    <a:pt x="1351" y="2586"/>
                    <a:pt x="1859" y="2413"/>
                    <a:pt x="2334" y="2085"/>
                  </a:cubicBezTo>
                  <a:cubicBezTo>
                    <a:pt x="3143" y="1513"/>
                    <a:pt x="3560" y="692"/>
                    <a:pt x="3239" y="263"/>
                  </a:cubicBezTo>
                  <a:cubicBezTo>
                    <a:pt x="3111" y="86"/>
                    <a:pt x="2881" y="0"/>
                    <a:pt x="25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30"/>
            <p:cNvSpPr/>
            <p:nvPr/>
          </p:nvSpPr>
          <p:spPr>
            <a:xfrm>
              <a:off x="5102157" y="916721"/>
              <a:ext cx="115635" cy="83967"/>
            </a:xfrm>
            <a:custGeom>
              <a:avLst/>
              <a:gdLst/>
              <a:ahLst/>
              <a:cxnLst/>
              <a:rect l="l" t="t" r="r" b="b"/>
              <a:pathLst>
                <a:path w="3561" h="2586" extrusionOk="0">
                  <a:moveTo>
                    <a:pt x="2607" y="0"/>
                  </a:moveTo>
                  <a:cubicBezTo>
                    <a:pt x="2204" y="0"/>
                    <a:pt x="1695" y="173"/>
                    <a:pt x="1227" y="501"/>
                  </a:cubicBezTo>
                  <a:cubicBezTo>
                    <a:pt x="417" y="1072"/>
                    <a:pt x="1" y="1894"/>
                    <a:pt x="322" y="2323"/>
                  </a:cubicBezTo>
                  <a:cubicBezTo>
                    <a:pt x="445" y="2500"/>
                    <a:pt x="672" y="2585"/>
                    <a:pt x="954" y="2585"/>
                  </a:cubicBezTo>
                  <a:cubicBezTo>
                    <a:pt x="1353" y="2585"/>
                    <a:pt x="1864" y="2413"/>
                    <a:pt x="2346" y="2084"/>
                  </a:cubicBezTo>
                  <a:cubicBezTo>
                    <a:pt x="3144" y="1513"/>
                    <a:pt x="3561" y="703"/>
                    <a:pt x="3251" y="263"/>
                  </a:cubicBezTo>
                  <a:cubicBezTo>
                    <a:pt x="3123" y="86"/>
                    <a:pt x="2891" y="0"/>
                    <a:pt x="26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47" name="Google Shape;1147;p30"/>
          <p:cNvSpPr txBox="1">
            <a:spLocks noGrp="1"/>
          </p:cNvSpPr>
          <p:nvPr>
            <p:ph type="title"/>
          </p:nvPr>
        </p:nvSpPr>
        <p:spPr>
          <a:xfrm>
            <a:off x="2819400" y="463800"/>
            <a:ext cx="3505200" cy="85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7500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7500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7500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7500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7500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7500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7500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7500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1148" name="Google Shape;1148;p30"/>
          <p:cNvSpPr txBox="1">
            <a:spLocks noGrp="1"/>
          </p:cNvSpPr>
          <p:nvPr>
            <p:ph type="subTitle" idx="1"/>
          </p:nvPr>
        </p:nvSpPr>
        <p:spPr>
          <a:xfrm>
            <a:off x="2819400" y="1291725"/>
            <a:ext cx="3505200" cy="1175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9" name="Google Shape;1149;p30"/>
          <p:cNvSpPr txBox="1">
            <a:spLocks noGrp="1"/>
          </p:cNvSpPr>
          <p:nvPr>
            <p:ph type="subTitle" idx="2"/>
          </p:nvPr>
        </p:nvSpPr>
        <p:spPr>
          <a:xfrm>
            <a:off x="2819400" y="4341400"/>
            <a:ext cx="3505200" cy="362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0" name="Google Shape;1150;p30"/>
          <p:cNvSpPr txBox="1"/>
          <p:nvPr/>
        </p:nvSpPr>
        <p:spPr>
          <a:xfrm>
            <a:off x="3084150" y="3697325"/>
            <a:ext cx="2975700" cy="6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rPr>
              <a:t>CREDITS: This presentation template was created by </a:t>
            </a:r>
            <a:r>
              <a:rPr lang="en" sz="1200" b="1">
                <a:solidFill>
                  <a:schemeClr val="dk2"/>
                </a:solidFill>
                <a:uFill>
                  <a:noFill/>
                </a:uFill>
                <a:latin typeface="Didact Gothic"/>
                <a:ea typeface="Didact Gothic"/>
                <a:cs typeface="Didact Gothic"/>
                <a:sym typeface="Didact Gothic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rPr>
              <a:t>, including icons by </a:t>
            </a:r>
            <a:r>
              <a:rPr lang="en" sz="1200" b="1">
                <a:solidFill>
                  <a:schemeClr val="dk2"/>
                </a:solidFill>
                <a:uFill>
                  <a:noFill/>
                </a:uFill>
                <a:latin typeface="Didact Gothic"/>
                <a:ea typeface="Didact Gothic"/>
                <a:cs typeface="Didact Gothic"/>
                <a:sym typeface="Didact Gothic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rPr>
              <a:t>, infographics &amp; images by </a:t>
            </a:r>
            <a:r>
              <a:rPr lang="en" sz="1200" b="1">
                <a:solidFill>
                  <a:schemeClr val="dk2"/>
                </a:solidFill>
                <a:uFill>
                  <a:noFill/>
                </a:uFill>
                <a:latin typeface="Didact Gothic"/>
                <a:ea typeface="Didact Gothic"/>
                <a:cs typeface="Didact Gothic"/>
                <a:sym typeface="Didact Gothic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200" b="1">
              <a:solidFill>
                <a:schemeClr val="dk2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</p:spTree>
    <p:extLst>
      <p:ext uri="{BB962C8B-B14F-4D97-AF65-F5344CB8AC3E}">
        <p14:creationId xmlns:p14="http://schemas.microsoft.com/office/powerpoint/2010/main" val="4733262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45882" y="-11712"/>
            <a:ext cx="9235764" cy="5209389"/>
            <a:chOff x="-45882" y="-11712"/>
            <a:chExt cx="9235764" cy="5209389"/>
          </a:xfrm>
        </p:grpSpPr>
        <p:sp>
          <p:nvSpPr>
            <p:cNvPr id="10" name="Google Shape;10;p2"/>
            <p:cNvSpPr/>
            <p:nvPr/>
          </p:nvSpPr>
          <p:spPr>
            <a:xfrm>
              <a:off x="-45882" y="4867042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45882" y="4596314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-45882" y="4325586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45882" y="4054858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45882" y="3784130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-45882" y="3513402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-45882" y="2971946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-45882" y="2701218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-45882" y="2430490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-45882" y="2159762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-45882" y="1618307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-45882" y="1347579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-45882" y="1076851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-45882" y="806123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-45882" y="535395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-45882" y="264667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-45882" y="3242674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-45882" y="1889034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518494" y="-11712"/>
              <a:ext cx="14710" cy="5209389"/>
            </a:xfrm>
            <a:custGeom>
              <a:avLst/>
              <a:gdLst/>
              <a:ahLst/>
              <a:cxnLst/>
              <a:rect l="l" t="t" r="r" b="b"/>
              <a:pathLst>
                <a:path w="453" h="160437" extrusionOk="0">
                  <a:moveTo>
                    <a:pt x="48" y="0"/>
                  </a:moveTo>
                  <a:lnTo>
                    <a:pt x="48" y="8716"/>
                  </a:lnTo>
                  <a:lnTo>
                    <a:pt x="48" y="18503"/>
                  </a:lnTo>
                  <a:lnTo>
                    <a:pt x="36" y="24515"/>
                  </a:lnTo>
                  <a:lnTo>
                    <a:pt x="36" y="32826"/>
                  </a:lnTo>
                  <a:lnTo>
                    <a:pt x="36" y="40303"/>
                  </a:lnTo>
                  <a:lnTo>
                    <a:pt x="36" y="48614"/>
                  </a:lnTo>
                  <a:lnTo>
                    <a:pt x="36" y="56114"/>
                  </a:lnTo>
                  <a:lnTo>
                    <a:pt x="36" y="64413"/>
                  </a:lnTo>
                  <a:lnTo>
                    <a:pt x="36" y="71902"/>
                  </a:lnTo>
                  <a:lnTo>
                    <a:pt x="36" y="80213"/>
                  </a:lnTo>
                  <a:lnTo>
                    <a:pt x="12" y="87702"/>
                  </a:lnTo>
                  <a:lnTo>
                    <a:pt x="12" y="96012"/>
                  </a:lnTo>
                  <a:lnTo>
                    <a:pt x="12" y="103501"/>
                  </a:lnTo>
                  <a:lnTo>
                    <a:pt x="12" y="119301"/>
                  </a:lnTo>
                  <a:lnTo>
                    <a:pt x="12" y="119706"/>
                  </a:lnTo>
                  <a:lnTo>
                    <a:pt x="12" y="135493"/>
                  </a:lnTo>
                  <a:lnTo>
                    <a:pt x="12" y="142994"/>
                  </a:lnTo>
                  <a:lnTo>
                    <a:pt x="12" y="151305"/>
                  </a:lnTo>
                  <a:lnTo>
                    <a:pt x="0" y="158806"/>
                  </a:lnTo>
                  <a:lnTo>
                    <a:pt x="0" y="160437"/>
                  </a:lnTo>
                  <a:lnTo>
                    <a:pt x="405" y="160437"/>
                  </a:lnTo>
                  <a:lnTo>
                    <a:pt x="405" y="158806"/>
                  </a:lnTo>
                  <a:lnTo>
                    <a:pt x="417" y="151305"/>
                  </a:lnTo>
                  <a:lnTo>
                    <a:pt x="417" y="142994"/>
                  </a:lnTo>
                  <a:lnTo>
                    <a:pt x="417" y="135493"/>
                  </a:lnTo>
                  <a:lnTo>
                    <a:pt x="417" y="119706"/>
                  </a:lnTo>
                  <a:lnTo>
                    <a:pt x="417" y="119301"/>
                  </a:lnTo>
                  <a:lnTo>
                    <a:pt x="417" y="103501"/>
                  </a:lnTo>
                  <a:lnTo>
                    <a:pt x="429" y="96012"/>
                  </a:lnTo>
                  <a:lnTo>
                    <a:pt x="429" y="87702"/>
                  </a:lnTo>
                  <a:lnTo>
                    <a:pt x="429" y="80213"/>
                  </a:lnTo>
                  <a:lnTo>
                    <a:pt x="429" y="71902"/>
                  </a:lnTo>
                  <a:lnTo>
                    <a:pt x="429" y="64413"/>
                  </a:lnTo>
                  <a:lnTo>
                    <a:pt x="429" y="56114"/>
                  </a:lnTo>
                  <a:lnTo>
                    <a:pt x="429" y="48614"/>
                  </a:lnTo>
                  <a:lnTo>
                    <a:pt x="429" y="40303"/>
                  </a:lnTo>
                  <a:lnTo>
                    <a:pt x="453" y="32826"/>
                  </a:lnTo>
                  <a:lnTo>
                    <a:pt x="453" y="24515"/>
                  </a:lnTo>
                  <a:lnTo>
                    <a:pt x="453" y="18657"/>
                  </a:lnTo>
                  <a:lnTo>
                    <a:pt x="453" y="8716"/>
                  </a:lnTo>
                  <a:lnTo>
                    <a:pt x="453" y="0"/>
                  </a:lnTo>
                  <a:close/>
                </a:path>
              </a:pathLst>
            </a:custGeom>
            <a:solidFill>
              <a:srgbClr val="CDC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" name="Google Shape;29;p2"/>
            <p:cNvGrpSpPr/>
            <p:nvPr/>
          </p:nvGrpSpPr>
          <p:grpSpPr>
            <a:xfrm>
              <a:off x="121775" y="567481"/>
              <a:ext cx="266100" cy="4009938"/>
              <a:chOff x="45575" y="531075"/>
              <a:chExt cx="266100" cy="4009938"/>
            </a:xfrm>
          </p:grpSpPr>
          <p:sp>
            <p:nvSpPr>
              <p:cNvPr id="30" name="Google Shape;30;p2"/>
              <p:cNvSpPr/>
              <p:nvPr/>
            </p:nvSpPr>
            <p:spPr>
              <a:xfrm>
                <a:off x="45575" y="531075"/>
                <a:ext cx="266100" cy="266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45575" y="1779021"/>
                <a:ext cx="266100" cy="266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45575" y="3026967"/>
                <a:ext cx="266100" cy="266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45575" y="4274913"/>
                <a:ext cx="266100" cy="266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4" name="Google Shape;34;p2"/>
          <p:cNvSpPr/>
          <p:nvPr/>
        </p:nvSpPr>
        <p:spPr>
          <a:xfrm>
            <a:off x="2212687" y="296225"/>
            <a:ext cx="4972948" cy="4194734"/>
          </a:xfrm>
          <a:custGeom>
            <a:avLst/>
            <a:gdLst/>
            <a:ahLst/>
            <a:cxnLst/>
            <a:rect l="l" t="t" r="r" b="b"/>
            <a:pathLst>
              <a:path w="140340" h="129188" extrusionOk="0">
                <a:moveTo>
                  <a:pt x="42716" y="0"/>
                </a:moveTo>
                <a:cubicBezTo>
                  <a:pt x="33442" y="0"/>
                  <a:pt x="24744" y="4229"/>
                  <a:pt x="17741" y="10359"/>
                </a:cubicBezTo>
                <a:cubicBezTo>
                  <a:pt x="10431" y="16752"/>
                  <a:pt x="4490" y="25027"/>
                  <a:pt x="2251" y="34481"/>
                </a:cubicBezTo>
                <a:cubicBezTo>
                  <a:pt x="1" y="43934"/>
                  <a:pt x="1799" y="54579"/>
                  <a:pt x="8181" y="61877"/>
                </a:cubicBezTo>
                <a:cubicBezTo>
                  <a:pt x="13169" y="67580"/>
                  <a:pt x="20611" y="71104"/>
                  <a:pt x="24313" y="77700"/>
                </a:cubicBezTo>
                <a:cubicBezTo>
                  <a:pt x="29124" y="86261"/>
                  <a:pt x="26135" y="97060"/>
                  <a:pt x="28397" y="106609"/>
                </a:cubicBezTo>
                <a:cubicBezTo>
                  <a:pt x="29767" y="112407"/>
                  <a:pt x="33112" y="117658"/>
                  <a:pt x="37398" y="121813"/>
                </a:cubicBezTo>
                <a:cubicBezTo>
                  <a:pt x="41328" y="125623"/>
                  <a:pt x="46269" y="128671"/>
                  <a:pt x="51722" y="129123"/>
                </a:cubicBezTo>
                <a:cubicBezTo>
                  <a:pt x="52235" y="129167"/>
                  <a:pt x="52745" y="129188"/>
                  <a:pt x="53252" y="129188"/>
                </a:cubicBezTo>
                <a:cubicBezTo>
                  <a:pt x="63296" y="129188"/>
                  <a:pt x="72069" y="121032"/>
                  <a:pt x="82214" y="119706"/>
                </a:cubicBezTo>
                <a:cubicBezTo>
                  <a:pt x="83303" y="119561"/>
                  <a:pt x="84392" y="119498"/>
                  <a:pt x="85480" y="119498"/>
                </a:cubicBezTo>
                <a:cubicBezTo>
                  <a:pt x="93382" y="119498"/>
                  <a:pt x="101231" y="122843"/>
                  <a:pt x="109174" y="122843"/>
                </a:cubicBezTo>
                <a:cubicBezTo>
                  <a:pt x="109799" y="122843"/>
                  <a:pt x="110424" y="122822"/>
                  <a:pt x="111051" y="122777"/>
                </a:cubicBezTo>
                <a:cubicBezTo>
                  <a:pt x="122064" y="122004"/>
                  <a:pt x="131565" y="113645"/>
                  <a:pt x="135958" y="103525"/>
                </a:cubicBezTo>
                <a:cubicBezTo>
                  <a:pt x="140340" y="93405"/>
                  <a:pt x="140268" y="81844"/>
                  <a:pt x="138232" y="70985"/>
                </a:cubicBezTo>
                <a:cubicBezTo>
                  <a:pt x="137054" y="64699"/>
                  <a:pt x="135161" y="58365"/>
                  <a:pt x="131351" y="53209"/>
                </a:cubicBezTo>
                <a:cubicBezTo>
                  <a:pt x="123850" y="43041"/>
                  <a:pt x="110622" y="39339"/>
                  <a:pt x="98430" y="36005"/>
                </a:cubicBezTo>
                <a:cubicBezTo>
                  <a:pt x="86250" y="32671"/>
                  <a:pt x="73046" y="28266"/>
                  <a:pt x="66450" y="17491"/>
                </a:cubicBezTo>
                <a:cubicBezTo>
                  <a:pt x="60425" y="7632"/>
                  <a:pt x="58389" y="1417"/>
                  <a:pt x="45661" y="143"/>
                </a:cubicBezTo>
                <a:cubicBezTo>
                  <a:pt x="44674" y="47"/>
                  <a:pt x="43692" y="0"/>
                  <a:pt x="4271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" name="Google Shape;35;p2"/>
          <p:cNvGrpSpPr/>
          <p:nvPr/>
        </p:nvGrpSpPr>
        <p:grpSpPr>
          <a:xfrm>
            <a:off x="-30193" y="3661570"/>
            <a:ext cx="2886188" cy="1552358"/>
            <a:chOff x="-30193" y="3661570"/>
            <a:chExt cx="2886188" cy="1552358"/>
          </a:xfrm>
        </p:grpSpPr>
        <p:sp>
          <p:nvSpPr>
            <p:cNvPr id="36" name="Google Shape;36;p2"/>
            <p:cNvSpPr/>
            <p:nvPr/>
          </p:nvSpPr>
          <p:spPr>
            <a:xfrm>
              <a:off x="-30193" y="3661570"/>
              <a:ext cx="2886188" cy="1552358"/>
            </a:xfrm>
            <a:custGeom>
              <a:avLst/>
              <a:gdLst/>
              <a:ahLst/>
              <a:cxnLst/>
              <a:rect l="l" t="t" r="r" b="b"/>
              <a:pathLst>
                <a:path w="88881" h="47809" extrusionOk="0">
                  <a:moveTo>
                    <a:pt x="6239" y="18269"/>
                  </a:moveTo>
                  <a:cubicBezTo>
                    <a:pt x="8489" y="18269"/>
                    <a:pt x="10299" y="20079"/>
                    <a:pt x="10299" y="22329"/>
                  </a:cubicBezTo>
                  <a:cubicBezTo>
                    <a:pt x="10299" y="24591"/>
                    <a:pt x="8489" y="26401"/>
                    <a:pt x="6239" y="26401"/>
                  </a:cubicBezTo>
                  <a:cubicBezTo>
                    <a:pt x="3989" y="26401"/>
                    <a:pt x="2179" y="24591"/>
                    <a:pt x="2179" y="22329"/>
                  </a:cubicBezTo>
                  <a:cubicBezTo>
                    <a:pt x="2179" y="20079"/>
                    <a:pt x="3989" y="18269"/>
                    <a:pt x="6239" y="18269"/>
                  </a:cubicBezTo>
                  <a:close/>
                  <a:moveTo>
                    <a:pt x="7948" y="0"/>
                  </a:moveTo>
                  <a:cubicBezTo>
                    <a:pt x="5194" y="0"/>
                    <a:pt x="2479" y="785"/>
                    <a:pt x="0" y="2053"/>
                  </a:cubicBezTo>
                  <a:lnTo>
                    <a:pt x="0" y="7030"/>
                  </a:lnTo>
                  <a:lnTo>
                    <a:pt x="0" y="14531"/>
                  </a:lnTo>
                  <a:lnTo>
                    <a:pt x="0" y="22829"/>
                  </a:lnTo>
                  <a:lnTo>
                    <a:pt x="0" y="30330"/>
                  </a:lnTo>
                  <a:lnTo>
                    <a:pt x="0" y="38641"/>
                  </a:lnTo>
                  <a:lnTo>
                    <a:pt x="0" y="46154"/>
                  </a:lnTo>
                  <a:lnTo>
                    <a:pt x="0" y="47761"/>
                  </a:lnTo>
                  <a:lnTo>
                    <a:pt x="12311" y="47773"/>
                  </a:lnTo>
                  <a:lnTo>
                    <a:pt x="12311" y="47809"/>
                  </a:lnTo>
                  <a:lnTo>
                    <a:pt x="12716" y="47809"/>
                  </a:lnTo>
                  <a:lnTo>
                    <a:pt x="12716" y="47773"/>
                  </a:lnTo>
                  <a:lnTo>
                    <a:pt x="87511" y="47785"/>
                  </a:lnTo>
                  <a:cubicBezTo>
                    <a:pt x="87678" y="47392"/>
                    <a:pt x="87809" y="46987"/>
                    <a:pt x="87940" y="46570"/>
                  </a:cubicBezTo>
                  <a:cubicBezTo>
                    <a:pt x="87987" y="46439"/>
                    <a:pt x="88035" y="46297"/>
                    <a:pt x="88059" y="46166"/>
                  </a:cubicBezTo>
                  <a:cubicBezTo>
                    <a:pt x="88523" y="44630"/>
                    <a:pt x="88797" y="43046"/>
                    <a:pt x="88868" y="41451"/>
                  </a:cubicBezTo>
                  <a:cubicBezTo>
                    <a:pt x="88880" y="40510"/>
                    <a:pt x="88868" y="39593"/>
                    <a:pt x="88797" y="38665"/>
                  </a:cubicBezTo>
                  <a:lnTo>
                    <a:pt x="88749" y="38272"/>
                  </a:lnTo>
                  <a:cubicBezTo>
                    <a:pt x="88476" y="35676"/>
                    <a:pt x="87725" y="33128"/>
                    <a:pt x="86571" y="30771"/>
                  </a:cubicBezTo>
                  <a:cubicBezTo>
                    <a:pt x="86511" y="30628"/>
                    <a:pt x="86440" y="30497"/>
                    <a:pt x="86368" y="30366"/>
                  </a:cubicBezTo>
                  <a:cubicBezTo>
                    <a:pt x="85285" y="28247"/>
                    <a:pt x="83880" y="26282"/>
                    <a:pt x="82213" y="24591"/>
                  </a:cubicBezTo>
                  <a:cubicBezTo>
                    <a:pt x="81618" y="23984"/>
                    <a:pt x="80975" y="23401"/>
                    <a:pt x="80308" y="22865"/>
                  </a:cubicBezTo>
                  <a:cubicBezTo>
                    <a:pt x="80141" y="22734"/>
                    <a:pt x="79963" y="22591"/>
                    <a:pt x="79784" y="22460"/>
                  </a:cubicBezTo>
                  <a:cubicBezTo>
                    <a:pt x="78022" y="21127"/>
                    <a:pt x="76022" y="20067"/>
                    <a:pt x="73890" y="19472"/>
                  </a:cubicBezTo>
                  <a:cubicBezTo>
                    <a:pt x="72382" y="19050"/>
                    <a:pt x="70842" y="18863"/>
                    <a:pt x="69295" y="18863"/>
                  </a:cubicBezTo>
                  <a:cubicBezTo>
                    <a:pt x="65247" y="18863"/>
                    <a:pt x="61148" y="20146"/>
                    <a:pt x="57436" y="21877"/>
                  </a:cubicBezTo>
                  <a:lnTo>
                    <a:pt x="56233" y="22460"/>
                  </a:lnTo>
                  <a:cubicBezTo>
                    <a:pt x="55948" y="22591"/>
                    <a:pt x="55674" y="22722"/>
                    <a:pt x="55400" y="22865"/>
                  </a:cubicBezTo>
                  <a:cubicBezTo>
                    <a:pt x="51449" y="24813"/>
                    <a:pt x="47457" y="26915"/>
                    <a:pt x="43185" y="26915"/>
                  </a:cubicBezTo>
                  <a:cubicBezTo>
                    <a:pt x="42861" y="26915"/>
                    <a:pt x="42535" y="26903"/>
                    <a:pt x="42208" y="26877"/>
                  </a:cubicBezTo>
                  <a:cubicBezTo>
                    <a:pt x="38850" y="26627"/>
                    <a:pt x="35933" y="25068"/>
                    <a:pt x="33385" y="22865"/>
                  </a:cubicBezTo>
                  <a:cubicBezTo>
                    <a:pt x="33219" y="22734"/>
                    <a:pt x="33076" y="22591"/>
                    <a:pt x="32921" y="22460"/>
                  </a:cubicBezTo>
                  <a:cubicBezTo>
                    <a:pt x="30540" y="20305"/>
                    <a:pt x="28468" y="17626"/>
                    <a:pt x="26670" y="14959"/>
                  </a:cubicBezTo>
                  <a:lnTo>
                    <a:pt x="26408" y="14555"/>
                  </a:lnTo>
                  <a:lnTo>
                    <a:pt x="26384" y="14543"/>
                  </a:lnTo>
                  <a:cubicBezTo>
                    <a:pt x="24694" y="12030"/>
                    <a:pt x="22932" y="9375"/>
                    <a:pt x="20943" y="7042"/>
                  </a:cubicBezTo>
                  <a:cubicBezTo>
                    <a:pt x="20824" y="6911"/>
                    <a:pt x="20705" y="6780"/>
                    <a:pt x="20598" y="6637"/>
                  </a:cubicBezTo>
                  <a:cubicBezTo>
                    <a:pt x="18348" y="4113"/>
                    <a:pt x="15812" y="1982"/>
                    <a:pt x="12716" y="850"/>
                  </a:cubicBezTo>
                  <a:cubicBezTo>
                    <a:pt x="12573" y="803"/>
                    <a:pt x="12442" y="743"/>
                    <a:pt x="12311" y="696"/>
                  </a:cubicBezTo>
                  <a:cubicBezTo>
                    <a:pt x="12121" y="636"/>
                    <a:pt x="11918" y="589"/>
                    <a:pt x="11716" y="517"/>
                  </a:cubicBezTo>
                  <a:cubicBezTo>
                    <a:pt x="10464" y="163"/>
                    <a:pt x="9202" y="0"/>
                    <a:pt x="79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-21000" y="4166900"/>
              <a:ext cx="352200" cy="412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" name="Google Shape;38;p2"/>
          <p:cNvSpPr/>
          <p:nvPr/>
        </p:nvSpPr>
        <p:spPr>
          <a:xfrm>
            <a:off x="6443366" y="-155056"/>
            <a:ext cx="2877713" cy="1475924"/>
          </a:xfrm>
          <a:custGeom>
            <a:avLst/>
            <a:gdLst/>
            <a:ahLst/>
            <a:cxnLst/>
            <a:rect l="l" t="t" r="r" b="b"/>
            <a:pathLst>
              <a:path w="88620" h="45455" extrusionOk="0">
                <a:moveTo>
                  <a:pt x="322" y="1"/>
                </a:moveTo>
                <a:lnTo>
                  <a:pt x="322" y="1"/>
                </a:lnTo>
                <a:cubicBezTo>
                  <a:pt x="13" y="2132"/>
                  <a:pt x="1" y="4275"/>
                  <a:pt x="430" y="6430"/>
                </a:cubicBezTo>
                <a:cubicBezTo>
                  <a:pt x="572" y="7216"/>
                  <a:pt x="787" y="7978"/>
                  <a:pt x="1072" y="8728"/>
                </a:cubicBezTo>
                <a:cubicBezTo>
                  <a:pt x="1108" y="8859"/>
                  <a:pt x="1156" y="8990"/>
                  <a:pt x="1215" y="9121"/>
                </a:cubicBezTo>
                <a:cubicBezTo>
                  <a:pt x="2394" y="12121"/>
                  <a:pt x="4490" y="14765"/>
                  <a:pt x="7121" y="16622"/>
                </a:cubicBezTo>
                <a:cubicBezTo>
                  <a:pt x="7323" y="16765"/>
                  <a:pt x="7514" y="16896"/>
                  <a:pt x="7716" y="17027"/>
                </a:cubicBezTo>
                <a:cubicBezTo>
                  <a:pt x="8633" y="17622"/>
                  <a:pt x="9609" y="18134"/>
                  <a:pt x="10621" y="18515"/>
                </a:cubicBezTo>
                <a:cubicBezTo>
                  <a:pt x="10752" y="18563"/>
                  <a:pt x="10895" y="18622"/>
                  <a:pt x="11026" y="18670"/>
                </a:cubicBezTo>
                <a:cubicBezTo>
                  <a:pt x="11145" y="18706"/>
                  <a:pt x="11264" y="18741"/>
                  <a:pt x="11383" y="18789"/>
                </a:cubicBezTo>
                <a:cubicBezTo>
                  <a:pt x="15443" y="20111"/>
                  <a:pt x="20134" y="19884"/>
                  <a:pt x="23540" y="22456"/>
                </a:cubicBezTo>
                <a:cubicBezTo>
                  <a:pt x="24337" y="23051"/>
                  <a:pt x="24992" y="23754"/>
                  <a:pt x="25564" y="24528"/>
                </a:cubicBezTo>
                <a:cubicBezTo>
                  <a:pt x="25647" y="24659"/>
                  <a:pt x="25754" y="24802"/>
                  <a:pt x="25849" y="24933"/>
                </a:cubicBezTo>
                <a:cubicBezTo>
                  <a:pt x="27290" y="27088"/>
                  <a:pt x="28052" y="29755"/>
                  <a:pt x="28826" y="32433"/>
                </a:cubicBezTo>
                <a:cubicBezTo>
                  <a:pt x="28862" y="32564"/>
                  <a:pt x="28909" y="32695"/>
                  <a:pt x="28945" y="32838"/>
                </a:cubicBezTo>
                <a:cubicBezTo>
                  <a:pt x="29731" y="35517"/>
                  <a:pt x="30564" y="38172"/>
                  <a:pt x="32184" y="40339"/>
                </a:cubicBezTo>
                <a:lnTo>
                  <a:pt x="32314" y="40518"/>
                </a:lnTo>
                <a:cubicBezTo>
                  <a:pt x="32398" y="40601"/>
                  <a:pt x="32457" y="40673"/>
                  <a:pt x="32517" y="40756"/>
                </a:cubicBezTo>
                <a:cubicBezTo>
                  <a:pt x="34898" y="43649"/>
                  <a:pt x="38672" y="45280"/>
                  <a:pt x="42435" y="45435"/>
                </a:cubicBezTo>
                <a:cubicBezTo>
                  <a:pt x="42697" y="45448"/>
                  <a:pt x="42959" y="45454"/>
                  <a:pt x="43221" y="45454"/>
                </a:cubicBezTo>
                <a:cubicBezTo>
                  <a:pt x="46823" y="45454"/>
                  <a:pt x="50375" y="44253"/>
                  <a:pt x="53472" y="42411"/>
                </a:cubicBezTo>
                <a:cubicBezTo>
                  <a:pt x="54329" y="41887"/>
                  <a:pt x="55163" y="41316"/>
                  <a:pt x="56020" y="40756"/>
                </a:cubicBezTo>
                <a:cubicBezTo>
                  <a:pt x="56210" y="40625"/>
                  <a:pt x="56413" y="40482"/>
                  <a:pt x="56615" y="40351"/>
                </a:cubicBezTo>
                <a:cubicBezTo>
                  <a:pt x="58770" y="38875"/>
                  <a:pt x="60937" y="37434"/>
                  <a:pt x="63473" y="36827"/>
                </a:cubicBezTo>
                <a:cubicBezTo>
                  <a:pt x="64462" y="36585"/>
                  <a:pt x="65457" y="36481"/>
                  <a:pt x="66455" y="36481"/>
                </a:cubicBezTo>
                <a:cubicBezTo>
                  <a:pt x="70025" y="36481"/>
                  <a:pt x="73630" y="37816"/>
                  <a:pt x="77082" y="38970"/>
                </a:cubicBezTo>
                <a:cubicBezTo>
                  <a:pt x="78666" y="39506"/>
                  <a:pt x="80297" y="39982"/>
                  <a:pt x="81952" y="40363"/>
                </a:cubicBezTo>
                <a:cubicBezTo>
                  <a:pt x="82606" y="40518"/>
                  <a:pt x="83261" y="40649"/>
                  <a:pt x="83916" y="40768"/>
                </a:cubicBezTo>
                <a:cubicBezTo>
                  <a:pt x="85476" y="41054"/>
                  <a:pt x="87059" y="41208"/>
                  <a:pt x="88619" y="41208"/>
                </a:cubicBezTo>
                <a:lnTo>
                  <a:pt x="88619" y="40363"/>
                </a:lnTo>
                <a:lnTo>
                  <a:pt x="88619" y="32862"/>
                </a:lnTo>
                <a:lnTo>
                  <a:pt x="88619" y="24563"/>
                </a:lnTo>
                <a:lnTo>
                  <a:pt x="88619" y="17063"/>
                </a:lnTo>
                <a:lnTo>
                  <a:pt x="88619" y="8752"/>
                </a:lnTo>
                <a:lnTo>
                  <a:pt x="88619" y="49"/>
                </a:lnTo>
                <a:lnTo>
                  <a:pt x="11050" y="13"/>
                </a:lnTo>
                <a:lnTo>
                  <a:pt x="10645" y="13"/>
                </a:lnTo>
                <a:lnTo>
                  <a:pt x="322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Google Shape;39;p2"/>
          <p:cNvGrpSpPr/>
          <p:nvPr/>
        </p:nvGrpSpPr>
        <p:grpSpPr>
          <a:xfrm>
            <a:off x="1186535" y="4194436"/>
            <a:ext cx="262538" cy="236845"/>
            <a:chOff x="1296285" y="4639461"/>
            <a:chExt cx="262538" cy="236845"/>
          </a:xfrm>
        </p:grpSpPr>
        <p:sp>
          <p:nvSpPr>
            <p:cNvPr id="40" name="Google Shape;40;p2"/>
            <p:cNvSpPr/>
            <p:nvPr/>
          </p:nvSpPr>
          <p:spPr>
            <a:xfrm>
              <a:off x="1443188" y="4792177"/>
              <a:ext cx="115635" cy="84130"/>
            </a:xfrm>
            <a:custGeom>
              <a:avLst/>
              <a:gdLst/>
              <a:ahLst/>
              <a:cxnLst/>
              <a:rect l="l" t="t" r="r" b="b"/>
              <a:pathLst>
                <a:path w="3561" h="2591" extrusionOk="0">
                  <a:moveTo>
                    <a:pt x="2608" y="0"/>
                  </a:moveTo>
                  <a:cubicBezTo>
                    <a:pt x="2204" y="0"/>
                    <a:pt x="1695" y="173"/>
                    <a:pt x="1227" y="501"/>
                  </a:cubicBezTo>
                  <a:cubicBezTo>
                    <a:pt x="418" y="1072"/>
                    <a:pt x="1" y="1882"/>
                    <a:pt x="322" y="2323"/>
                  </a:cubicBezTo>
                  <a:cubicBezTo>
                    <a:pt x="445" y="2504"/>
                    <a:pt x="670" y="2590"/>
                    <a:pt x="950" y="2590"/>
                  </a:cubicBezTo>
                  <a:cubicBezTo>
                    <a:pt x="1351" y="2590"/>
                    <a:pt x="1863" y="2414"/>
                    <a:pt x="2346" y="2085"/>
                  </a:cubicBezTo>
                  <a:cubicBezTo>
                    <a:pt x="3144" y="1513"/>
                    <a:pt x="3561" y="691"/>
                    <a:pt x="3251" y="263"/>
                  </a:cubicBezTo>
                  <a:cubicBezTo>
                    <a:pt x="3123" y="86"/>
                    <a:pt x="2892" y="0"/>
                    <a:pt x="26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1296285" y="4766524"/>
              <a:ext cx="115635" cy="84000"/>
            </a:xfrm>
            <a:custGeom>
              <a:avLst/>
              <a:gdLst/>
              <a:ahLst/>
              <a:cxnLst/>
              <a:rect l="l" t="t" r="r" b="b"/>
              <a:pathLst>
                <a:path w="3561" h="2587" extrusionOk="0">
                  <a:moveTo>
                    <a:pt x="2600" y="1"/>
                  </a:moveTo>
                  <a:cubicBezTo>
                    <a:pt x="2197" y="1"/>
                    <a:pt x="1692" y="172"/>
                    <a:pt x="1227" y="505"/>
                  </a:cubicBezTo>
                  <a:cubicBezTo>
                    <a:pt x="417" y="1065"/>
                    <a:pt x="1" y="1886"/>
                    <a:pt x="322" y="2315"/>
                  </a:cubicBezTo>
                  <a:cubicBezTo>
                    <a:pt x="451" y="2498"/>
                    <a:pt x="682" y="2586"/>
                    <a:pt x="966" y="2586"/>
                  </a:cubicBezTo>
                  <a:cubicBezTo>
                    <a:pt x="1367" y="2586"/>
                    <a:pt x="1873" y="2411"/>
                    <a:pt x="2346" y="2077"/>
                  </a:cubicBezTo>
                  <a:cubicBezTo>
                    <a:pt x="3144" y="1517"/>
                    <a:pt x="3561" y="696"/>
                    <a:pt x="3251" y="267"/>
                  </a:cubicBezTo>
                  <a:cubicBezTo>
                    <a:pt x="3122" y="88"/>
                    <a:pt x="2887" y="1"/>
                    <a:pt x="26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1368957" y="4639461"/>
              <a:ext cx="115635" cy="83967"/>
            </a:xfrm>
            <a:custGeom>
              <a:avLst/>
              <a:gdLst/>
              <a:ahLst/>
              <a:cxnLst/>
              <a:rect l="l" t="t" r="r" b="b"/>
              <a:pathLst>
                <a:path w="3561" h="2586" extrusionOk="0">
                  <a:moveTo>
                    <a:pt x="2603" y="0"/>
                  </a:moveTo>
                  <a:cubicBezTo>
                    <a:pt x="2200" y="0"/>
                    <a:pt x="1695" y="173"/>
                    <a:pt x="1227" y="501"/>
                  </a:cubicBezTo>
                  <a:cubicBezTo>
                    <a:pt x="418" y="1073"/>
                    <a:pt x="1" y="1882"/>
                    <a:pt x="310" y="2323"/>
                  </a:cubicBezTo>
                  <a:cubicBezTo>
                    <a:pt x="433" y="2500"/>
                    <a:pt x="660" y="2585"/>
                    <a:pt x="942" y="2585"/>
                  </a:cubicBezTo>
                  <a:cubicBezTo>
                    <a:pt x="1342" y="2585"/>
                    <a:pt x="1853" y="2413"/>
                    <a:pt x="2335" y="2085"/>
                  </a:cubicBezTo>
                  <a:cubicBezTo>
                    <a:pt x="3144" y="1513"/>
                    <a:pt x="3561" y="692"/>
                    <a:pt x="3251" y="263"/>
                  </a:cubicBezTo>
                  <a:cubicBezTo>
                    <a:pt x="3118" y="86"/>
                    <a:pt x="2886" y="0"/>
                    <a:pt x="26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2"/>
          <p:cNvGrpSpPr/>
          <p:nvPr/>
        </p:nvGrpSpPr>
        <p:grpSpPr>
          <a:xfrm>
            <a:off x="5008605" y="4266749"/>
            <a:ext cx="262538" cy="237105"/>
            <a:chOff x="5008605" y="4266749"/>
            <a:chExt cx="262538" cy="237105"/>
          </a:xfrm>
        </p:grpSpPr>
        <p:sp>
          <p:nvSpPr>
            <p:cNvPr id="44" name="Google Shape;44;p2"/>
            <p:cNvSpPr/>
            <p:nvPr/>
          </p:nvSpPr>
          <p:spPr>
            <a:xfrm>
              <a:off x="5155508" y="4419464"/>
              <a:ext cx="115635" cy="84390"/>
            </a:xfrm>
            <a:custGeom>
              <a:avLst/>
              <a:gdLst/>
              <a:ahLst/>
              <a:cxnLst/>
              <a:rect l="l" t="t" r="r" b="b"/>
              <a:pathLst>
                <a:path w="3561" h="2599" extrusionOk="0">
                  <a:moveTo>
                    <a:pt x="2599" y="0"/>
                  </a:moveTo>
                  <a:cubicBezTo>
                    <a:pt x="2198" y="0"/>
                    <a:pt x="1690" y="173"/>
                    <a:pt x="1215" y="501"/>
                  </a:cubicBezTo>
                  <a:cubicBezTo>
                    <a:pt x="417" y="1073"/>
                    <a:pt x="1" y="1894"/>
                    <a:pt x="310" y="2323"/>
                  </a:cubicBezTo>
                  <a:cubicBezTo>
                    <a:pt x="435" y="2508"/>
                    <a:pt x="666" y="2598"/>
                    <a:pt x="953" y="2598"/>
                  </a:cubicBezTo>
                  <a:cubicBezTo>
                    <a:pt x="1351" y="2598"/>
                    <a:pt x="1857" y="2424"/>
                    <a:pt x="2334" y="2085"/>
                  </a:cubicBezTo>
                  <a:cubicBezTo>
                    <a:pt x="3144" y="1513"/>
                    <a:pt x="3561" y="704"/>
                    <a:pt x="3239" y="263"/>
                  </a:cubicBezTo>
                  <a:cubicBezTo>
                    <a:pt x="3111" y="86"/>
                    <a:pt x="2882" y="0"/>
                    <a:pt x="25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5008605" y="4393941"/>
              <a:ext cx="115635" cy="83967"/>
            </a:xfrm>
            <a:custGeom>
              <a:avLst/>
              <a:gdLst/>
              <a:ahLst/>
              <a:cxnLst/>
              <a:rect l="l" t="t" r="r" b="b"/>
              <a:pathLst>
                <a:path w="3561" h="2586" extrusionOk="0">
                  <a:moveTo>
                    <a:pt x="2599" y="1"/>
                  </a:moveTo>
                  <a:cubicBezTo>
                    <a:pt x="2198" y="1"/>
                    <a:pt x="1690" y="173"/>
                    <a:pt x="1215" y="502"/>
                  </a:cubicBezTo>
                  <a:cubicBezTo>
                    <a:pt x="417" y="1073"/>
                    <a:pt x="0" y="1883"/>
                    <a:pt x="310" y="2323"/>
                  </a:cubicBezTo>
                  <a:cubicBezTo>
                    <a:pt x="438" y="2500"/>
                    <a:pt x="667" y="2586"/>
                    <a:pt x="950" y="2586"/>
                  </a:cubicBezTo>
                  <a:cubicBezTo>
                    <a:pt x="1351" y="2586"/>
                    <a:pt x="1859" y="2413"/>
                    <a:pt x="2334" y="2085"/>
                  </a:cubicBezTo>
                  <a:cubicBezTo>
                    <a:pt x="3144" y="1514"/>
                    <a:pt x="3560" y="692"/>
                    <a:pt x="3239" y="263"/>
                  </a:cubicBezTo>
                  <a:cubicBezTo>
                    <a:pt x="3111" y="86"/>
                    <a:pt x="2881" y="1"/>
                    <a:pt x="25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5080888" y="4266749"/>
              <a:ext cx="115635" cy="83967"/>
            </a:xfrm>
            <a:custGeom>
              <a:avLst/>
              <a:gdLst/>
              <a:ahLst/>
              <a:cxnLst/>
              <a:rect l="l" t="t" r="r" b="b"/>
              <a:pathLst>
                <a:path w="3561" h="2586" extrusionOk="0">
                  <a:moveTo>
                    <a:pt x="2602" y="1"/>
                  </a:moveTo>
                  <a:cubicBezTo>
                    <a:pt x="2200" y="1"/>
                    <a:pt x="1695" y="173"/>
                    <a:pt x="1227" y="501"/>
                  </a:cubicBezTo>
                  <a:cubicBezTo>
                    <a:pt x="418" y="1073"/>
                    <a:pt x="1" y="1894"/>
                    <a:pt x="310" y="2323"/>
                  </a:cubicBezTo>
                  <a:cubicBezTo>
                    <a:pt x="433" y="2500"/>
                    <a:pt x="662" y="2586"/>
                    <a:pt x="945" y="2586"/>
                  </a:cubicBezTo>
                  <a:cubicBezTo>
                    <a:pt x="1348" y="2586"/>
                    <a:pt x="1859" y="2413"/>
                    <a:pt x="2334" y="2085"/>
                  </a:cubicBezTo>
                  <a:cubicBezTo>
                    <a:pt x="3144" y="1513"/>
                    <a:pt x="3561" y="704"/>
                    <a:pt x="3251" y="263"/>
                  </a:cubicBezTo>
                  <a:cubicBezTo>
                    <a:pt x="3118" y="86"/>
                    <a:pt x="2886" y="1"/>
                    <a:pt x="26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" name="Google Shape;47;p2"/>
          <p:cNvGrpSpPr/>
          <p:nvPr/>
        </p:nvGrpSpPr>
        <p:grpSpPr>
          <a:xfrm rot="-3024035">
            <a:off x="4508369" y="616764"/>
            <a:ext cx="261752" cy="237066"/>
            <a:chOff x="5029874" y="916721"/>
            <a:chExt cx="261758" cy="237072"/>
          </a:xfrm>
        </p:grpSpPr>
        <p:sp>
          <p:nvSpPr>
            <p:cNvPr id="48" name="Google Shape;48;p2"/>
            <p:cNvSpPr/>
            <p:nvPr/>
          </p:nvSpPr>
          <p:spPr>
            <a:xfrm>
              <a:off x="5175998" y="1069436"/>
              <a:ext cx="115635" cy="84357"/>
            </a:xfrm>
            <a:custGeom>
              <a:avLst/>
              <a:gdLst/>
              <a:ahLst/>
              <a:cxnLst/>
              <a:rect l="l" t="t" r="r" b="b"/>
              <a:pathLst>
                <a:path w="3561" h="2598" extrusionOk="0">
                  <a:moveTo>
                    <a:pt x="2607" y="0"/>
                  </a:moveTo>
                  <a:cubicBezTo>
                    <a:pt x="2204" y="0"/>
                    <a:pt x="1695" y="173"/>
                    <a:pt x="1227" y="501"/>
                  </a:cubicBezTo>
                  <a:cubicBezTo>
                    <a:pt x="417" y="1072"/>
                    <a:pt x="1" y="1894"/>
                    <a:pt x="322" y="2323"/>
                  </a:cubicBezTo>
                  <a:cubicBezTo>
                    <a:pt x="452" y="2507"/>
                    <a:pt x="686" y="2598"/>
                    <a:pt x="974" y="2598"/>
                  </a:cubicBezTo>
                  <a:cubicBezTo>
                    <a:pt x="1373" y="2598"/>
                    <a:pt x="1876" y="2423"/>
                    <a:pt x="2346" y="2084"/>
                  </a:cubicBezTo>
                  <a:cubicBezTo>
                    <a:pt x="3144" y="1513"/>
                    <a:pt x="3561" y="703"/>
                    <a:pt x="3251" y="263"/>
                  </a:cubicBezTo>
                  <a:cubicBezTo>
                    <a:pt x="3123" y="86"/>
                    <a:pt x="2892" y="0"/>
                    <a:pt x="26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5029874" y="1043913"/>
              <a:ext cx="115635" cy="83967"/>
            </a:xfrm>
            <a:custGeom>
              <a:avLst/>
              <a:gdLst/>
              <a:ahLst/>
              <a:cxnLst/>
              <a:rect l="l" t="t" r="r" b="b"/>
              <a:pathLst>
                <a:path w="3561" h="2586" extrusionOk="0">
                  <a:moveTo>
                    <a:pt x="2599" y="0"/>
                  </a:moveTo>
                  <a:cubicBezTo>
                    <a:pt x="2197" y="0"/>
                    <a:pt x="1690" y="173"/>
                    <a:pt x="1215" y="501"/>
                  </a:cubicBezTo>
                  <a:cubicBezTo>
                    <a:pt x="417" y="1073"/>
                    <a:pt x="0" y="1882"/>
                    <a:pt x="310" y="2323"/>
                  </a:cubicBezTo>
                  <a:cubicBezTo>
                    <a:pt x="438" y="2500"/>
                    <a:pt x="667" y="2586"/>
                    <a:pt x="950" y="2586"/>
                  </a:cubicBezTo>
                  <a:cubicBezTo>
                    <a:pt x="1351" y="2586"/>
                    <a:pt x="1859" y="2413"/>
                    <a:pt x="2334" y="2085"/>
                  </a:cubicBezTo>
                  <a:cubicBezTo>
                    <a:pt x="3143" y="1513"/>
                    <a:pt x="3560" y="692"/>
                    <a:pt x="3239" y="263"/>
                  </a:cubicBezTo>
                  <a:cubicBezTo>
                    <a:pt x="3111" y="86"/>
                    <a:pt x="2881" y="0"/>
                    <a:pt x="25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5102157" y="916721"/>
              <a:ext cx="115635" cy="83967"/>
            </a:xfrm>
            <a:custGeom>
              <a:avLst/>
              <a:gdLst/>
              <a:ahLst/>
              <a:cxnLst/>
              <a:rect l="l" t="t" r="r" b="b"/>
              <a:pathLst>
                <a:path w="3561" h="2586" extrusionOk="0">
                  <a:moveTo>
                    <a:pt x="2607" y="0"/>
                  </a:moveTo>
                  <a:cubicBezTo>
                    <a:pt x="2204" y="0"/>
                    <a:pt x="1695" y="173"/>
                    <a:pt x="1227" y="501"/>
                  </a:cubicBezTo>
                  <a:cubicBezTo>
                    <a:pt x="417" y="1072"/>
                    <a:pt x="1" y="1894"/>
                    <a:pt x="322" y="2323"/>
                  </a:cubicBezTo>
                  <a:cubicBezTo>
                    <a:pt x="445" y="2500"/>
                    <a:pt x="672" y="2585"/>
                    <a:pt x="954" y="2585"/>
                  </a:cubicBezTo>
                  <a:cubicBezTo>
                    <a:pt x="1353" y="2585"/>
                    <a:pt x="1864" y="2413"/>
                    <a:pt x="2346" y="2084"/>
                  </a:cubicBezTo>
                  <a:cubicBezTo>
                    <a:pt x="3144" y="1513"/>
                    <a:pt x="3561" y="703"/>
                    <a:pt x="3251" y="263"/>
                  </a:cubicBezTo>
                  <a:cubicBezTo>
                    <a:pt x="3123" y="86"/>
                    <a:pt x="2891" y="0"/>
                    <a:pt x="26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" name="Google Shape;51;p2"/>
          <p:cNvSpPr txBox="1">
            <a:spLocks noGrp="1"/>
          </p:cNvSpPr>
          <p:nvPr>
            <p:ph type="ctrTitle"/>
          </p:nvPr>
        </p:nvSpPr>
        <p:spPr>
          <a:xfrm>
            <a:off x="2344350" y="1335025"/>
            <a:ext cx="44553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Char char="●"/>
              <a:defRPr sz="6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Char char="○"/>
              <a:defRPr sz="52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Char char="■"/>
              <a:defRPr sz="52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Char char="●"/>
              <a:defRPr sz="52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Char char="○"/>
              <a:defRPr sz="52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Char char="■"/>
              <a:defRPr sz="52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Char char="●"/>
              <a:defRPr sz="52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Char char="○"/>
              <a:defRPr sz="52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Char char="■"/>
              <a:defRPr sz="5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2"/>
          <p:cNvSpPr txBox="1">
            <a:spLocks noGrp="1"/>
          </p:cNvSpPr>
          <p:nvPr>
            <p:ph type="subTitle" idx="1"/>
          </p:nvPr>
        </p:nvSpPr>
        <p:spPr>
          <a:xfrm>
            <a:off x="2344350" y="3324275"/>
            <a:ext cx="4455300" cy="4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53" name="Google Shape;53;p2"/>
          <p:cNvGrpSpPr/>
          <p:nvPr/>
        </p:nvGrpSpPr>
        <p:grpSpPr>
          <a:xfrm>
            <a:off x="2855999" y="2921127"/>
            <a:ext cx="248640" cy="230449"/>
            <a:chOff x="1303624" y="1469977"/>
            <a:chExt cx="248640" cy="230449"/>
          </a:xfrm>
        </p:grpSpPr>
        <p:sp>
          <p:nvSpPr>
            <p:cNvPr id="54" name="Google Shape;54;p2"/>
            <p:cNvSpPr/>
            <p:nvPr/>
          </p:nvSpPr>
          <p:spPr>
            <a:xfrm>
              <a:off x="1330705" y="1469977"/>
              <a:ext cx="115992" cy="63057"/>
            </a:xfrm>
            <a:custGeom>
              <a:avLst/>
              <a:gdLst/>
              <a:ahLst/>
              <a:cxnLst/>
              <a:rect l="l" t="t" r="r" b="b"/>
              <a:pathLst>
                <a:path w="3572" h="1942" extrusionOk="0">
                  <a:moveTo>
                    <a:pt x="1786" y="1"/>
                  </a:moveTo>
                  <a:cubicBezTo>
                    <a:pt x="810" y="1"/>
                    <a:pt x="0" y="429"/>
                    <a:pt x="0" y="965"/>
                  </a:cubicBezTo>
                  <a:cubicBezTo>
                    <a:pt x="0" y="1501"/>
                    <a:pt x="786" y="1941"/>
                    <a:pt x="1786" y="1941"/>
                  </a:cubicBezTo>
                  <a:cubicBezTo>
                    <a:pt x="2774" y="1941"/>
                    <a:pt x="3572" y="1501"/>
                    <a:pt x="3572" y="965"/>
                  </a:cubicBezTo>
                  <a:cubicBezTo>
                    <a:pt x="3572" y="429"/>
                    <a:pt x="2774" y="1"/>
                    <a:pt x="17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1436239" y="1574764"/>
              <a:ext cx="116024" cy="63057"/>
            </a:xfrm>
            <a:custGeom>
              <a:avLst/>
              <a:gdLst/>
              <a:ahLst/>
              <a:cxnLst/>
              <a:rect l="l" t="t" r="r" b="b"/>
              <a:pathLst>
                <a:path w="3573" h="1942" extrusionOk="0">
                  <a:moveTo>
                    <a:pt x="1787" y="0"/>
                  </a:moveTo>
                  <a:cubicBezTo>
                    <a:pt x="798" y="0"/>
                    <a:pt x="1" y="441"/>
                    <a:pt x="1" y="977"/>
                  </a:cubicBezTo>
                  <a:cubicBezTo>
                    <a:pt x="1" y="1512"/>
                    <a:pt x="786" y="1941"/>
                    <a:pt x="1787" y="1941"/>
                  </a:cubicBezTo>
                  <a:cubicBezTo>
                    <a:pt x="2763" y="1941"/>
                    <a:pt x="3572" y="1512"/>
                    <a:pt x="3572" y="977"/>
                  </a:cubicBezTo>
                  <a:cubicBezTo>
                    <a:pt x="3572" y="441"/>
                    <a:pt x="2763" y="0"/>
                    <a:pt x="17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1303624" y="1637792"/>
              <a:ext cx="116024" cy="62635"/>
            </a:xfrm>
            <a:custGeom>
              <a:avLst/>
              <a:gdLst/>
              <a:ahLst/>
              <a:cxnLst/>
              <a:rect l="l" t="t" r="r" b="b"/>
              <a:pathLst>
                <a:path w="3573" h="1929" extrusionOk="0">
                  <a:moveTo>
                    <a:pt x="1787" y="0"/>
                  </a:moveTo>
                  <a:cubicBezTo>
                    <a:pt x="810" y="0"/>
                    <a:pt x="1" y="429"/>
                    <a:pt x="1" y="964"/>
                  </a:cubicBezTo>
                  <a:cubicBezTo>
                    <a:pt x="1" y="1500"/>
                    <a:pt x="810" y="1929"/>
                    <a:pt x="1787" y="1929"/>
                  </a:cubicBezTo>
                  <a:cubicBezTo>
                    <a:pt x="2775" y="1929"/>
                    <a:pt x="3573" y="1500"/>
                    <a:pt x="3573" y="964"/>
                  </a:cubicBezTo>
                  <a:cubicBezTo>
                    <a:pt x="3573" y="429"/>
                    <a:pt x="2775" y="0"/>
                    <a:pt x="17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87161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/>
          <p:nvPr/>
        </p:nvSpPr>
        <p:spPr>
          <a:xfrm>
            <a:off x="904825" y="330500"/>
            <a:ext cx="7006209" cy="3126043"/>
          </a:xfrm>
          <a:custGeom>
            <a:avLst/>
            <a:gdLst/>
            <a:ahLst/>
            <a:cxnLst/>
            <a:rect l="l" t="t" r="r" b="b"/>
            <a:pathLst>
              <a:path w="19081" h="24216" extrusionOk="0">
                <a:moveTo>
                  <a:pt x="10782" y="1"/>
                </a:moveTo>
                <a:cubicBezTo>
                  <a:pt x="9663" y="1"/>
                  <a:pt x="8461" y="88"/>
                  <a:pt x="7205" y="217"/>
                </a:cubicBezTo>
                <a:cubicBezTo>
                  <a:pt x="5204" y="417"/>
                  <a:pt x="3136" y="1084"/>
                  <a:pt x="2168" y="3019"/>
                </a:cubicBezTo>
                <a:cubicBezTo>
                  <a:pt x="1234" y="4854"/>
                  <a:pt x="0" y="19598"/>
                  <a:pt x="2502" y="22133"/>
                </a:cubicBezTo>
                <a:cubicBezTo>
                  <a:pt x="3914" y="23561"/>
                  <a:pt x="7017" y="24216"/>
                  <a:pt x="10076" y="24216"/>
                </a:cubicBezTo>
                <a:cubicBezTo>
                  <a:pt x="13590" y="24216"/>
                  <a:pt x="17046" y="23351"/>
                  <a:pt x="17813" y="21799"/>
                </a:cubicBezTo>
                <a:cubicBezTo>
                  <a:pt x="19081" y="19231"/>
                  <a:pt x="18880" y="9223"/>
                  <a:pt x="18147" y="4887"/>
                </a:cubicBezTo>
                <a:cubicBezTo>
                  <a:pt x="17450" y="1018"/>
                  <a:pt x="14599" y="1"/>
                  <a:pt x="1078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4"/>
          <p:cNvSpPr txBox="1">
            <a:spLocks noGrp="1"/>
          </p:cNvSpPr>
          <p:nvPr>
            <p:ph type="ctrTitle"/>
          </p:nvPr>
        </p:nvSpPr>
        <p:spPr>
          <a:xfrm>
            <a:off x="1749451" y="616625"/>
            <a:ext cx="5645100" cy="189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4500" b="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1"/>
          </p:nvPr>
        </p:nvSpPr>
        <p:spPr>
          <a:xfrm>
            <a:off x="3206275" y="2627300"/>
            <a:ext cx="2731800" cy="5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57" name="Google Shape;57;p14"/>
          <p:cNvGrpSpPr/>
          <p:nvPr/>
        </p:nvGrpSpPr>
        <p:grpSpPr>
          <a:xfrm rot="-1765296">
            <a:off x="2963269" y="3785236"/>
            <a:ext cx="661771" cy="680768"/>
            <a:chOff x="2510200" y="3361463"/>
            <a:chExt cx="488700" cy="510950"/>
          </a:xfrm>
        </p:grpSpPr>
        <p:sp>
          <p:nvSpPr>
            <p:cNvPr id="58" name="Google Shape;58;p14"/>
            <p:cNvSpPr/>
            <p:nvPr/>
          </p:nvSpPr>
          <p:spPr>
            <a:xfrm>
              <a:off x="2696175" y="3569838"/>
              <a:ext cx="95925" cy="92400"/>
            </a:xfrm>
            <a:custGeom>
              <a:avLst/>
              <a:gdLst/>
              <a:ahLst/>
              <a:cxnLst/>
              <a:rect l="l" t="t" r="r" b="b"/>
              <a:pathLst>
                <a:path w="3837" h="3696" extrusionOk="0">
                  <a:moveTo>
                    <a:pt x="1933" y="1"/>
                  </a:moveTo>
                  <a:cubicBezTo>
                    <a:pt x="1676" y="1"/>
                    <a:pt x="1415" y="53"/>
                    <a:pt x="1168" y="160"/>
                  </a:cubicBezTo>
                  <a:cubicBezTo>
                    <a:pt x="400" y="494"/>
                    <a:pt x="0" y="1228"/>
                    <a:pt x="67" y="2028"/>
                  </a:cubicBezTo>
                  <a:cubicBezTo>
                    <a:pt x="67" y="2228"/>
                    <a:pt x="167" y="2462"/>
                    <a:pt x="234" y="2595"/>
                  </a:cubicBezTo>
                  <a:cubicBezTo>
                    <a:pt x="534" y="3296"/>
                    <a:pt x="1201" y="3696"/>
                    <a:pt x="1935" y="3696"/>
                  </a:cubicBezTo>
                  <a:cubicBezTo>
                    <a:pt x="2202" y="3696"/>
                    <a:pt x="2435" y="3663"/>
                    <a:pt x="2702" y="3529"/>
                  </a:cubicBezTo>
                  <a:cubicBezTo>
                    <a:pt x="3169" y="3329"/>
                    <a:pt x="3503" y="2995"/>
                    <a:pt x="3669" y="2495"/>
                  </a:cubicBezTo>
                  <a:cubicBezTo>
                    <a:pt x="3836" y="2061"/>
                    <a:pt x="3836" y="1561"/>
                    <a:pt x="3603" y="1127"/>
                  </a:cubicBezTo>
                  <a:cubicBezTo>
                    <a:pt x="3536" y="961"/>
                    <a:pt x="3436" y="827"/>
                    <a:pt x="3336" y="660"/>
                  </a:cubicBezTo>
                  <a:cubicBezTo>
                    <a:pt x="2997" y="231"/>
                    <a:pt x="2474" y="1"/>
                    <a:pt x="1933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14"/>
            <p:cNvSpPr/>
            <p:nvPr/>
          </p:nvSpPr>
          <p:spPr>
            <a:xfrm>
              <a:off x="2630275" y="3361463"/>
              <a:ext cx="229375" cy="510950"/>
            </a:xfrm>
            <a:custGeom>
              <a:avLst/>
              <a:gdLst/>
              <a:ahLst/>
              <a:cxnLst/>
              <a:rect l="l" t="t" r="r" b="b"/>
              <a:pathLst>
                <a:path w="9175" h="20438" extrusionOk="0">
                  <a:moveTo>
                    <a:pt x="7239" y="489"/>
                  </a:moveTo>
                  <a:cubicBezTo>
                    <a:pt x="7339" y="489"/>
                    <a:pt x="7406" y="523"/>
                    <a:pt x="7506" y="556"/>
                  </a:cubicBezTo>
                  <a:cubicBezTo>
                    <a:pt x="7540" y="556"/>
                    <a:pt x="7573" y="623"/>
                    <a:pt x="7640" y="656"/>
                  </a:cubicBezTo>
                  <a:cubicBezTo>
                    <a:pt x="7673" y="690"/>
                    <a:pt x="7706" y="690"/>
                    <a:pt x="7706" y="723"/>
                  </a:cubicBezTo>
                  <a:lnTo>
                    <a:pt x="7973" y="990"/>
                  </a:lnTo>
                  <a:cubicBezTo>
                    <a:pt x="8073" y="1190"/>
                    <a:pt x="8207" y="1357"/>
                    <a:pt x="8307" y="1557"/>
                  </a:cubicBezTo>
                  <a:cubicBezTo>
                    <a:pt x="8474" y="2057"/>
                    <a:pt x="8574" y="2591"/>
                    <a:pt x="8640" y="3158"/>
                  </a:cubicBezTo>
                  <a:lnTo>
                    <a:pt x="8640" y="3058"/>
                  </a:lnTo>
                  <a:cubicBezTo>
                    <a:pt x="8707" y="3825"/>
                    <a:pt x="8707" y="4559"/>
                    <a:pt x="8674" y="5326"/>
                  </a:cubicBezTo>
                  <a:cubicBezTo>
                    <a:pt x="8640" y="6093"/>
                    <a:pt x="8540" y="6927"/>
                    <a:pt x="8373" y="7728"/>
                  </a:cubicBezTo>
                  <a:lnTo>
                    <a:pt x="8373" y="7695"/>
                  </a:lnTo>
                  <a:cubicBezTo>
                    <a:pt x="8173" y="8995"/>
                    <a:pt x="7873" y="10230"/>
                    <a:pt x="7506" y="11497"/>
                  </a:cubicBezTo>
                  <a:cubicBezTo>
                    <a:pt x="7139" y="12732"/>
                    <a:pt x="6672" y="13932"/>
                    <a:pt x="6139" y="15133"/>
                  </a:cubicBezTo>
                  <a:cubicBezTo>
                    <a:pt x="5571" y="16334"/>
                    <a:pt x="4904" y="17502"/>
                    <a:pt x="4070" y="18536"/>
                  </a:cubicBezTo>
                  <a:cubicBezTo>
                    <a:pt x="3737" y="18903"/>
                    <a:pt x="3403" y="19303"/>
                    <a:pt x="3036" y="19570"/>
                  </a:cubicBezTo>
                  <a:cubicBezTo>
                    <a:pt x="2870" y="19703"/>
                    <a:pt x="2703" y="19770"/>
                    <a:pt x="2503" y="19870"/>
                  </a:cubicBezTo>
                  <a:cubicBezTo>
                    <a:pt x="2369" y="19903"/>
                    <a:pt x="2236" y="19937"/>
                    <a:pt x="2136" y="19937"/>
                  </a:cubicBezTo>
                  <a:lnTo>
                    <a:pt x="1869" y="19937"/>
                  </a:lnTo>
                  <a:cubicBezTo>
                    <a:pt x="1802" y="19937"/>
                    <a:pt x="1702" y="19903"/>
                    <a:pt x="1669" y="19870"/>
                  </a:cubicBezTo>
                  <a:cubicBezTo>
                    <a:pt x="1569" y="19837"/>
                    <a:pt x="1502" y="19770"/>
                    <a:pt x="1469" y="19737"/>
                  </a:cubicBezTo>
                  <a:cubicBezTo>
                    <a:pt x="1368" y="19670"/>
                    <a:pt x="1302" y="19570"/>
                    <a:pt x="1202" y="19436"/>
                  </a:cubicBezTo>
                  <a:cubicBezTo>
                    <a:pt x="1068" y="19303"/>
                    <a:pt x="1002" y="19069"/>
                    <a:pt x="901" y="18903"/>
                  </a:cubicBezTo>
                  <a:cubicBezTo>
                    <a:pt x="868" y="18869"/>
                    <a:pt x="868" y="18769"/>
                    <a:pt x="835" y="18736"/>
                  </a:cubicBezTo>
                  <a:cubicBezTo>
                    <a:pt x="668" y="18269"/>
                    <a:pt x="568" y="17768"/>
                    <a:pt x="535" y="17268"/>
                  </a:cubicBezTo>
                  <a:lnTo>
                    <a:pt x="535" y="17368"/>
                  </a:lnTo>
                  <a:cubicBezTo>
                    <a:pt x="468" y="16568"/>
                    <a:pt x="468" y="15834"/>
                    <a:pt x="501" y="15033"/>
                  </a:cubicBezTo>
                  <a:lnTo>
                    <a:pt x="501" y="14766"/>
                  </a:lnTo>
                  <a:lnTo>
                    <a:pt x="501" y="14733"/>
                  </a:lnTo>
                  <a:cubicBezTo>
                    <a:pt x="535" y="14032"/>
                    <a:pt x="635" y="13365"/>
                    <a:pt x="735" y="12665"/>
                  </a:cubicBezTo>
                  <a:lnTo>
                    <a:pt x="735" y="12598"/>
                  </a:lnTo>
                  <a:cubicBezTo>
                    <a:pt x="901" y="11664"/>
                    <a:pt x="1135" y="10730"/>
                    <a:pt x="1368" y="9763"/>
                  </a:cubicBezTo>
                  <a:cubicBezTo>
                    <a:pt x="1368" y="9729"/>
                    <a:pt x="1368" y="9696"/>
                    <a:pt x="1402" y="9663"/>
                  </a:cubicBezTo>
                  <a:lnTo>
                    <a:pt x="1469" y="9563"/>
                  </a:lnTo>
                  <a:lnTo>
                    <a:pt x="1469" y="9529"/>
                  </a:lnTo>
                  <a:lnTo>
                    <a:pt x="1502" y="9429"/>
                  </a:lnTo>
                  <a:lnTo>
                    <a:pt x="1502" y="9396"/>
                  </a:lnTo>
                  <a:cubicBezTo>
                    <a:pt x="1502" y="9362"/>
                    <a:pt x="1502" y="9362"/>
                    <a:pt x="1535" y="9329"/>
                  </a:cubicBezTo>
                  <a:lnTo>
                    <a:pt x="1535" y="9262"/>
                  </a:lnTo>
                  <a:lnTo>
                    <a:pt x="1535" y="9229"/>
                  </a:lnTo>
                  <a:lnTo>
                    <a:pt x="1535" y="9196"/>
                  </a:lnTo>
                  <a:lnTo>
                    <a:pt x="1535" y="9162"/>
                  </a:lnTo>
                  <a:lnTo>
                    <a:pt x="1535" y="9062"/>
                  </a:lnTo>
                  <a:lnTo>
                    <a:pt x="1535" y="9029"/>
                  </a:lnTo>
                  <a:lnTo>
                    <a:pt x="1535" y="8929"/>
                  </a:lnTo>
                  <a:lnTo>
                    <a:pt x="1535" y="8895"/>
                  </a:lnTo>
                  <a:lnTo>
                    <a:pt x="1535" y="8862"/>
                  </a:lnTo>
                  <a:cubicBezTo>
                    <a:pt x="1535" y="8829"/>
                    <a:pt x="1535" y="8829"/>
                    <a:pt x="1569" y="8762"/>
                  </a:cubicBezTo>
                  <a:cubicBezTo>
                    <a:pt x="1702" y="8362"/>
                    <a:pt x="1835" y="7928"/>
                    <a:pt x="2002" y="7528"/>
                  </a:cubicBezTo>
                  <a:cubicBezTo>
                    <a:pt x="2002" y="7494"/>
                    <a:pt x="2036" y="7428"/>
                    <a:pt x="2036" y="7428"/>
                  </a:cubicBezTo>
                  <a:lnTo>
                    <a:pt x="2069" y="7394"/>
                  </a:lnTo>
                  <a:lnTo>
                    <a:pt x="2069" y="7361"/>
                  </a:lnTo>
                  <a:cubicBezTo>
                    <a:pt x="2336" y="6694"/>
                    <a:pt x="2636" y="5993"/>
                    <a:pt x="2903" y="5360"/>
                  </a:cubicBezTo>
                  <a:cubicBezTo>
                    <a:pt x="3470" y="4159"/>
                    <a:pt x="4137" y="2991"/>
                    <a:pt x="4971" y="1990"/>
                  </a:cubicBezTo>
                  <a:cubicBezTo>
                    <a:pt x="5305" y="1590"/>
                    <a:pt x="5638" y="1257"/>
                    <a:pt x="6005" y="990"/>
                  </a:cubicBezTo>
                  <a:cubicBezTo>
                    <a:pt x="6139" y="890"/>
                    <a:pt x="6239" y="823"/>
                    <a:pt x="6372" y="756"/>
                  </a:cubicBezTo>
                  <a:lnTo>
                    <a:pt x="6505" y="756"/>
                  </a:lnTo>
                  <a:cubicBezTo>
                    <a:pt x="6539" y="756"/>
                    <a:pt x="6572" y="723"/>
                    <a:pt x="6639" y="723"/>
                  </a:cubicBezTo>
                  <a:lnTo>
                    <a:pt x="6672" y="723"/>
                  </a:lnTo>
                  <a:cubicBezTo>
                    <a:pt x="6706" y="723"/>
                    <a:pt x="6806" y="690"/>
                    <a:pt x="6839" y="690"/>
                  </a:cubicBezTo>
                  <a:lnTo>
                    <a:pt x="6872" y="690"/>
                  </a:lnTo>
                  <a:cubicBezTo>
                    <a:pt x="7073" y="489"/>
                    <a:pt x="7173" y="489"/>
                    <a:pt x="7239" y="489"/>
                  </a:cubicBezTo>
                  <a:close/>
                  <a:moveTo>
                    <a:pt x="6953" y="0"/>
                  </a:moveTo>
                  <a:cubicBezTo>
                    <a:pt x="6928" y="0"/>
                    <a:pt x="6900" y="9"/>
                    <a:pt x="6872" y="22"/>
                  </a:cubicBezTo>
                  <a:cubicBezTo>
                    <a:pt x="6839" y="22"/>
                    <a:pt x="6739" y="22"/>
                    <a:pt x="6706" y="56"/>
                  </a:cubicBezTo>
                  <a:cubicBezTo>
                    <a:pt x="6572" y="122"/>
                    <a:pt x="6505" y="156"/>
                    <a:pt x="6372" y="189"/>
                  </a:cubicBezTo>
                  <a:cubicBezTo>
                    <a:pt x="6305" y="223"/>
                    <a:pt x="6205" y="289"/>
                    <a:pt x="6172" y="323"/>
                  </a:cubicBezTo>
                  <a:cubicBezTo>
                    <a:pt x="5905" y="489"/>
                    <a:pt x="5672" y="656"/>
                    <a:pt x="5405" y="856"/>
                  </a:cubicBezTo>
                  <a:lnTo>
                    <a:pt x="5238" y="1023"/>
                  </a:lnTo>
                  <a:lnTo>
                    <a:pt x="5205" y="1056"/>
                  </a:lnTo>
                  <a:cubicBezTo>
                    <a:pt x="5004" y="1290"/>
                    <a:pt x="4838" y="1457"/>
                    <a:pt x="4671" y="1657"/>
                  </a:cubicBezTo>
                  <a:cubicBezTo>
                    <a:pt x="4604" y="1690"/>
                    <a:pt x="4571" y="1724"/>
                    <a:pt x="4571" y="1790"/>
                  </a:cubicBezTo>
                  <a:cubicBezTo>
                    <a:pt x="4371" y="2024"/>
                    <a:pt x="4204" y="2291"/>
                    <a:pt x="4004" y="2558"/>
                  </a:cubicBezTo>
                  <a:cubicBezTo>
                    <a:pt x="3737" y="2924"/>
                    <a:pt x="3503" y="3358"/>
                    <a:pt x="3270" y="3758"/>
                  </a:cubicBezTo>
                  <a:cubicBezTo>
                    <a:pt x="3170" y="3992"/>
                    <a:pt x="3070" y="4192"/>
                    <a:pt x="2936" y="4392"/>
                  </a:cubicBezTo>
                  <a:cubicBezTo>
                    <a:pt x="2536" y="5193"/>
                    <a:pt x="2202" y="6027"/>
                    <a:pt x="1869" y="6861"/>
                  </a:cubicBezTo>
                  <a:cubicBezTo>
                    <a:pt x="1569" y="7594"/>
                    <a:pt x="1335" y="8362"/>
                    <a:pt x="1102" y="9096"/>
                  </a:cubicBezTo>
                  <a:cubicBezTo>
                    <a:pt x="1102" y="9162"/>
                    <a:pt x="1102" y="9162"/>
                    <a:pt x="1068" y="9196"/>
                  </a:cubicBezTo>
                  <a:lnTo>
                    <a:pt x="1068" y="9262"/>
                  </a:lnTo>
                  <a:cubicBezTo>
                    <a:pt x="668" y="10763"/>
                    <a:pt x="334" y="12265"/>
                    <a:pt x="168" y="13832"/>
                  </a:cubicBezTo>
                  <a:cubicBezTo>
                    <a:pt x="168" y="13899"/>
                    <a:pt x="168" y="13932"/>
                    <a:pt x="101" y="14032"/>
                  </a:cubicBezTo>
                  <a:cubicBezTo>
                    <a:pt x="34" y="14866"/>
                    <a:pt x="1" y="15700"/>
                    <a:pt x="1" y="16501"/>
                  </a:cubicBezTo>
                  <a:cubicBezTo>
                    <a:pt x="1" y="16901"/>
                    <a:pt x="34" y="17268"/>
                    <a:pt x="68" y="17702"/>
                  </a:cubicBezTo>
                  <a:cubicBezTo>
                    <a:pt x="101" y="18069"/>
                    <a:pt x="201" y="18436"/>
                    <a:pt x="334" y="18836"/>
                  </a:cubicBezTo>
                  <a:lnTo>
                    <a:pt x="334" y="18869"/>
                  </a:lnTo>
                  <a:lnTo>
                    <a:pt x="334" y="18903"/>
                  </a:lnTo>
                  <a:cubicBezTo>
                    <a:pt x="401" y="19169"/>
                    <a:pt x="535" y="19403"/>
                    <a:pt x="668" y="19603"/>
                  </a:cubicBezTo>
                  <a:cubicBezTo>
                    <a:pt x="768" y="19837"/>
                    <a:pt x="1002" y="20037"/>
                    <a:pt x="1202" y="20204"/>
                  </a:cubicBezTo>
                  <a:cubicBezTo>
                    <a:pt x="1268" y="20270"/>
                    <a:pt x="1402" y="20337"/>
                    <a:pt x="1502" y="20370"/>
                  </a:cubicBezTo>
                  <a:cubicBezTo>
                    <a:pt x="1602" y="20404"/>
                    <a:pt x="1702" y="20437"/>
                    <a:pt x="1835" y="20437"/>
                  </a:cubicBezTo>
                  <a:lnTo>
                    <a:pt x="2169" y="20437"/>
                  </a:lnTo>
                  <a:cubicBezTo>
                    <a:pt x="2302" y="20437"/>
                    <a:pt x="2436" y="20404"/>
                    <a:pt x="2569" y="20370"/>
                  </a:cubicBezTo>
                  <a:cubicBezTo>
                    <a:pt x="2836" y="20270"/>
                    <a:pt x="3070" y="20170"/>
                    <a:pt x="3270" y="20003"/>
                  </a:cubicBezTo>
                  <a:cubicBezTo>
                    <a:pt x="3570" y="19770"/>
                    <a:pt x="3870" y="19536"/>
                    <a:pt x="4104" y="19236"/>
                  </a:cubicBezTo>
                  <a:cubicBezTo>
                    <a:pt x="4604" y="18736"/>
                    <a:pt x="5004" y="18169"/>
                    <a:pt x="5371" y="17535"/>
                  </a:cubicBezTo>
                  <a:cubicBezTo>
                    <a:pt x="5738" y="16901"/>
                    <a:pt x="6072" y="16267"/>
                    <a:pt x="6405" y="15600"/>
                  </a:cubicBezTo>
                  <a:cubicBezTo>
                    <a:pt x="6706" y="14933"/>
                    <a:pt x="7006" y="14333"/>
                    <a:pt x="7239" y="13599"/>
                  </a:cubicBezTo>
                  <a:cubicBezTo>
                    <a:pt x="7773" y="12231"/>
                    <a:pt x="8207" y="10763"/>
                    <a:pt x="8540" y="9362"/>
                  </a:cubicBezTo>
                  <a:cubicBezTo>
                    <a:pt x="8874" y="7895"/>
                    <a:pt x="9074" y="6427"/>
                    <a:pt x="9107" y="4993"/>
                  </a:cubicBezTo>
                  <a:cubicBezTo>
                    <a:pt x="9174" y="4259"/>
                    <a:pt x="9107" y="3558"/>
                    <a:pt x="9041" y="2858"/>
                  </a:cubicBezTo>
                  <a:cubicBezTo>
                    <a:pt x="8974" y="2191"/>
                    <a:pt x="8807" y="1523"/>
                    <a:pt x="8440" y="923"/>
                  </a:cubicBezTo>
                  <a:cubicBezTo>
                    <a:pt x="8340" y="723"/>
                    <a:pt x="8173" y="523"/>
                    <a:pt x="7973" y="389"/>
                  </a:cubicBezTo>
                  <a:lnTo>
                    <a:pt x="7906" y="356"/>
                  </a:lnTo>
                  <a:cubicBezTo>
                    <a:pt x="7873" y="356"/>
                    <a:pt x="7873" y="323"/>
                    <a:pt x="7840" y="323"/>
                  </a:cubicBezTo>
                  <a:cubicBezTo>
                    <a:pt x="7740" y="223"/>
                    <a:pt x="7640" y="189"/>
                    <a:pt x="7506" y="156"/>
                  </a:cubicBezTo>
                  <a:cubicBezTo>
                    <a:pt x="7473" y="156"/>
                    <a:pt x="7406" y="89"/>
                    <a:pt x="7373" y="89"/>
                  </a:cubicBezTo>
                  <a:cubicBezTo>
                    <a:pt x="7306" y="89"/>
                    <a:pt x="7239" y="56"/>
                    <a:pt x="7173" y="56"/>
                  </a:cubicBezTo>
                  <a:lnTo>
                    <a:pt x="7039" y="56"/>
                  </a:lnTo>
                  <a:cubicBezTo>
                    <a:pt x="7020" y="17"/>
                    <a:pt x="6989" y="0"/>
                    <a:pt x="6953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14"/>
            <p:cNvSpPr/>
            <p:nvPr/>
          </p:nvSpPr>
          <p:spPr>
            <a:xfrm>
              <a:off x="2546900" y="3408713"/>
              <a:ext cx="385300" cy="408650"/>
            </a:xfrm>
            <a:custGeom>
              <a:avLst/>
              <a:gdLst/>
              <a:ahLst/>
              <a:cxnLst/>
              <a:rect l="l" t="t" r="r" b="b"/>
              <a:pathLst>
                <a:path w="15412" h="16346" extrusionOk="0">
                  <a:moveTo>
                    <a:pt x="11708" y="15378"/>
                  </a:moveTo>
                  <a:lnTo>
                    <a:pt x="11708" y="15378"/>
                  </a:lnTo>
                  <a:cubicBezTo>
                    <a:pt x="11714" y="15381"/>
                    <a:pt x="11720" y="15384"/>
                    <a:pt x="11725" y="15386"/>
                  </a:cubicBezTo>
                  <a:lnTo>
                    <a:pt x="11725" y="15386"/>
                  </a:lnTo>
                  <a:cubicBezTo>
                    <a:pt x="11717" y="15378"/>
                    <a:pt x="11708" y="15378"/>
                    <a:pt x="11708" y="15378"/>
                  </a:cubicBezTo>
                  <a:close/>
                  <a:moveTo>
                    <a:pt x="13959" y="15882"/>
                  </a:moveTo>
                  <a:cubicBezTo>
                    <a:pt x="13940" y="15882"/>
                    <a:pt x="13910" y="15912"/>
                    <a:pt x="13910" y="15912"/>
                  </a:cubicBezTo>
                  <a:lnTo>
                    <a:pt x="13977" y="15912"/>
                  </a:lnTo>
                  <a:cubicBezTo>
                    <a:pt x="13977" y="15890"/>
                    <a:pt x="13969" y="15882"/>
                    <a:pt x="13959" y="15882"/>
                  </a:cubicBezTo>
                  <a:close/>
                  <a:moveTo>
                    <a:pt x="1568" y="601"/>
                  </a:moveTo>
                  <a:cubicBezTo>
                    <a:pt x="1801" y="601"/>
                    <a:pt x="2035" y="601"/>
                    <a:pt x="2235" y="634"/>
                  </a:cubicBezTo>
                  <a:cubicBezTo>
                    <a:pt x="2777" y="730"/>
                    <a:pt x="3258" y="917"/>
                    <a:pt x="3736" y="1137"/>
                  </a:cubicBezTo>
                  <a:lnTo>
                    <a:pt x="3736" y="1137"/>
                  </a:lnTo>
                  <a:cubicBezTo>
                    <a:pt x="3736" y="1136"/>
                    <a:pt x="3736" y="1135"/>
                    <a:pt x="3736" y="1135"/>
                  </a:cubicBezTo>
                  <a:lnTo>
                    <a:pt x="3736" y="1135"/>
                  </a:lnTo>
                  <a:cubicBezTo>
                    <a:pt x="3757" y="1145"/>
                    <a:pt x="3779" y="1156"/>
                    <a:pt x="3800" y="1166"/>
                  </a:cubicBezTo>
                  <a:lnTo>
                    <a:pt x="3800" y="1166"/>
                  </a:lnTo>
                  <a:cubicBezTo>
                    <a:pt x="3779" y="1157"/>
                    <a:pt x="3757" y="1147"/>
                    <a:pt x="3736" y="1137"/>
                  </a:cubicBezTo>
                  <a:lnTo>
                    <a:pt x="3736" y="1137"/>
                  </a:lnTo>
                  <a:cubicBezTo>
                    <a:pt x="3739" y="1167"/>
                    <a:pt x="3798" y="1168"/>
                    <a:pt x="3803" y="1168"/>
                  </a:cubicBezTo>
                  <a:lnTo>
                    <a:pt x="3803" y="1168"/>
                  </a:lnTo>
                  <a:cubicBezTo>
                    <a:pt x="3802" y="1167"/>
                    <a:pt x="3801" y="1167"/>
                    <a:pt x="3800" y="1166"/>
                  </a:cubicBezTo>
                  <a:lnTo>
                    <a:pt x="3800" y="1166"/>
                  </a:lnTo>
                  <a:cubicBezTo>
                    <a:pt x="3801" y="1167"/>
                    <a:pt x="3802" y="1167"/>
                    <a:pt x="3803" y="1168"/>
                  </a:cubicBezTo>
                  <a:cubicBezTo>
                    <a:pt x="3803" y="1168"/>
                    <a:pt x="3803" y="1168"/>
                    <a:pt x="3803" y="1168"/>
                  </a:cubicBezTo>
                  <a:lnTo>
                    <a:pt x="3803" y="1168"/>
                  </a:lnTo>
                  <a:cubicBezTo>
                    <a:pt x="4448" y="1493"/>
                    <a:pt x="5091" y="1849"/>
                    <a:pt x="5704" y="2269"/>
                  </a:cubicBezTo>
                  <a:cubicBezTo>
                    <a:pt x="6371" y="2736"/>
                    <a:pt x="7005" y="3236"/>
                    <a:pt x="7639" y="3736"/>
                  </a:cubicBezTo>
                  <a:lnTo>
                    <a:pt x="7572" y="3736"/>
                  </a:lnTo>
                  <a:cubicBezTo>
                    <a:pt x="8573" y="4570"/>
                    <a:pt x="9507" y="5471"/>
                    <a:pt x="10374" y="6438"/>
                  </a:cubicBezTo>
                  <a:cubicBezTo>
                    <a:pt x="11241" y="7406"/>
                    <a:pt x="12042" y="8406"/>
                    <a:pt x="12809" y="9474"/>
                  </a:cubicBezTo>
                  <a:cubicBezTo>
                    <a:pt x="13543" y="10575"/>
                    <a:pt x="14210" y="11742"/>
                    <a:pt x="14677" y="12976"/>
                  </a:cubicBezTo>
                  <a:cubicBezTo>
                    <a:pt x="14844" y="13443"/>
                    <a:pt x="14977" y="13910"/>
                    <a:pt x="15011" y="14411"/>
                  </a:cubicBezTo>
                  <a:lnTo>
                    <a:pt x="15011" y="15011"/>
                  </a:lnTo>
                  <a:cubicBezTo>
                    <a:pt x="14977" y="15145"/>
                    <a:pt x="14977" y="15278"/>
                    <a:pt x="14877" y="15378"/>
                  </a:cubicBezTo>
                  <a:cubicBezTo>
                    <a:pt x="14844" y="15478"/>
                    <a:pt x="14811" y="15545"/>
                    <a:pt x="14744" y="15612"/>
                  </a:cubicBezTo>
                  <a:lnTo>
                    <a:pt x="14577" y="15778"/>
                  </a:lnTo>
                  <a:lnTo>
                    <a:pt x="14344" y="15878"/>
                  </a:lnTo>
                  <a:cubicBezTo>
                    <a:pt x="14210" y="15945"/>
                    <a:pt x="14077" y="15945"/>
                    <a:pt x="13977" y="15979"/>
                  </a:cubicBezTo>
                  <a:cubicBezTo>
                    <a:pt x="13743" y="15979"/>
                    <a:pt x="13543" y="15979"/>
                    <a:pt x="13343" y="15945"/>
                  </a:cubicBezTo>
                  <a:cubicBezTo>
                    <a:pt x="13310" y="15945"/>
                    <a:pt x="13210" y="15878"/>
                    <a:pt x="13143" y="15878"/>
                  </a:cubicBezTo>
                  <a:cubicBezTo>
                    <a:pt x="12648" y="15780"/>
                    <a:pt x="12187" y="15616"/>
                    <a:pt x="11725" y="15386"/>
                  </a:cubicBezTo>
                  <a:lnTo>
                    <a:pt x="11725" y="15386"/>
                  </a:lnTo>
                  <a:cubicBezTo>
                    <a:pt x="11733" y="15395"/>
                    <a:pt x="11742" y="15411"/>
                    <a:pt x="11742" y="15445"/>
                  </a:cubicBezTo>
                  <a:cubicBezTo>
                    <a:pt x="11041" y="15111"/>
                    <a:pt x="10374" y="14678"/>
                    <a:pt x="9740" y="14277"/>
                  </a:cubicBezTo>
                  <a:cubicBezTo>
                    <a:pt x="9674" y="14211"/>
                    <a:pt x="9607" y="14177"/>
                    <a:pt x="9540" y="14144"/>
                  </a:cubicBezTo>
                  <a:cubicBezTo>
                    <a:pt x="8940" y="13710"/>
                    <a:pt x="8406" y="13310"/>
                    <a:pt x="7872" y="12843"/>
                  </a:cubicBezTo>
                  <a:cubicBezTo>
                    <a:pt x="7105" y="12209"/>
                    <a:pt x="6438" y="11542"/>
                    <a:pt x="5738" y="10875"/>
                  </a:cubicBezTo>
                  <a:lnTo>
                    <a:pt x="5671" y="10808"/>
                  </a:lnTo>
                  <a:lnTo>
                    <a:pt x="5571" y="10708"/>
                  </a:lnTo>
                  <a:lnTo>
                    <a:pt x="5504" y="10641"/>
                  </a:lnTo>
                  <a:lnTo>
                    <a:pt x="5471" y="10608"/>
                  </a:lnTo>
                  <a:lnTo>
                    <a:pt x="5404" y="10541"/>
                  </a:lnTo>
                  <a:lnTo>
                    <a:pt x="5371" y="10508"/>
                  </a:lnTo>
                  <a:lnTo>
                    <a:pt x="5337" y="10475"/>
                  </a:lnTo>
                  <a:lnTo>
                    <a:pt x="5304" y="10441"/>
                  </a:lnTo>
                  <a:lnTo>
                    <a:pt x="5237" y="10375"/>
                  </a:lnTo>
                  <a:lnTo>
                    <a:pt x="5204" y="10341"/>
                  </a:lnTo>
                  <a:lnTo>
                    <a:pt x="5170" y="10308"/>
                  </a:lnTo>
                  <a:lnTo>
                    <a:pt x="5137" y="10274"/>
                  </a:lnTo>
                  <a:lnTo>
                    <a:pt x="5070" y="10208"/>
                  </a:lnTo>
                  <a:lnTo>
                    <a:pt x="5037" y="10174"/>
                  </a:lnTo>
                  <a:cubicBezTo>
                    <a:pt x="5037" y="10141"/>
                    <a:pt x="5004" y="10141"/>
                    <a:pt x="5004" y="10108"/>
                  </a:cubicBezTo>
                  <a:cubicBezTo>
                    <a:pt x="4703" y="9774"/>
                    <a:pt x="4403" y="9440"/>
                    <a:pt x="4170" y="9107"/>
                  </a:cubicBezTo>
                  <a:lnTo>
                    <a:pt x="4070" y="9007"/>
                  </a:lnTo>
                  <a:lnTo>
                    <a:pt x="4036" y="8973"/>
                  </a:lnTo>
                  <a:cubicBezTo>
                    <a:pt x="4036" y="8973"/>
                    <a:pt x="4036" y="8940"/>
                    <a:pt x="4003" y="8940"/>
                  </a:cubicBezTo>
                  <a:cubicBezTo>
                    <a:pt x="3536" y="8340"/>
                    <a:pt x="3069" y="7806"/>
                    <a:pt x="2702" y="7172"/>
                  </a:cubicBezTo>
                  <a:cubicBezTo>
                    <a:pt x="1968" y="6105"/>
                    <a:pt x="1301" y="4937"/>
                    <a:pt x="834" y="3703"/>
                  </a:cubicBezTo>
                  <a:cubicBezTo>
                    <a:pt x="667" y="3269"/>
                    <a:pt x="534" y="2802"/>
                    <a:pt x="500" y="2302"/>
                  </a:cubicBezTo>
                  <a:lnTo>
                    <a:pt x="500" y="1868"/>
                  </a:lnTo>
                  <a:lnTo>
                    <a:pt x="500" y="1835"/>
                  </a:lnTo>
                  <a:lnTo>
                    <a:pt x="500" y="1802"/>
                  </a:lnTo>
                  <a:lnTo>
                    <a:pt x="500" y="1768"/>
                  </a:lnTo>
                  <a:lnTo>
                    <a:pt x="500" y="1702"/>
                  </a:lnTo>
                  <a:cubicBezTo>
                    <a:pt x="500" y="1668"/>
                    <a:pt x="500" y="1635"/>
                    <a:pt x="534" y="1602"/>
                  </a:cubicBezTo>
                  <a:lnTo>
                    <a:pt x="534" y="1535"/>
                  </a:lnTo>
                  <a:cubicBezTo>
                    <a:pt x="534" y="1501"/>
                    <a:pt x="567" y="1435"/>
                    <a:pt x="567" y="1368"/>
                  </a:cubicBezTo>
                  <a:lnTo>
                    <a:pt x="567" y="1335"/>
                  </a:lnTo>
                  <a:cubicBezTo>
                    <a:pt x="634" y="1101"/>
                    <a:pt x="667" y="1001"/>
                    <a:pt x="734" y="934"/>
                  </a:cubicBezTo>
                  <a:cubicBezTo>
                    <a:pt x="801" y="901"/>
                    <a:pt x="867" y="801"/>
                    <a:pt x="967" y="768"/>
                  </a:cubicBezTo>
                  <a:cubicBezTo>
                    <a:pt x="1001" y="768"/>
                    <a:pt x="1034" y="734"/>
                    <a:pt x="1068" y="734"/>
                  </a:cubicBezTo>
                  <a:cubicBezTo>
                    <a:pt x="1134" y="734"/>
                    <a:pt x="1168" y="668"/>
                    <a:pt x="1201" y="668"/>
                  </a:cubicBezTo>
                  <a:cubicBezTo>
                    <a:pt x="1334" y="634"/>
                    <a:pt x="1468" y="634"/>
                    <a:pt x="1568" y="601"/>
                  </a:cubicBezTo>
                  <a:close/>
                  <a:moveTo>
                    <a:pt x="1668" y="0"/>
                  </a:moveTo>
                  <a:cubicBezTo>
                    <a:pt x="1401" y="0"/>
                    <a:pt x="1168" y="67"/>
                    <a:pt x="967" y="134"/>
                  </a:cubicBezTo>
                  <a:lnTo>
                    <a:pt x="901" y="134"/>
                  </a:lnTo>
                  <a:cubicBezTo>
                    <a:pt x="867" y="134"/>
                    <a:pt x="867" y="167"/>
                    <a:pt x="834" y="167"/>
                  </a:cubicBezTo>
                  <a:cubicBezTo>
                    <a:pt x="701" y="234"/>
                    <a:pt x="634" y="301"/>
                    <a:pt x="534" y="401"/>
                  </a:cubicBezTo>
                  <a:lnTo>
                    <a:pt x="467" y="467"/>
                  </a:lnTo>
                  <a:cubicBezTo>
                    <a:pt x="400" y="501"/>
                    <a:pt x="367" y="601"/>
                    <a:pt x="334" y="634"/>
                  </a:cubicBezTo>
                  <a:cubicBezTo>
                    <a:pt x="334" y="668"/>
                    <a:pt x="300" y="668"/>
                    <a:pt x="300" y="734"/>
                  </a:cubicBezTo>
                  <a:lnTo>
                    <a:pt x="300" y="768"/>
                  </a:lnTo>
                  <a:cubicBezTo>
                    <a:pt x="167" y="901"/>
                    <a:pt x="167" y="968"/>
                    <a:pt x="134" y="1001"/>
                  </a:cubicBezTo>
                  <a:cubicBezTo>
                    <a:pt x="67" y="1068"/>
                    <a:pt x="67" y="1101"/>
                    <a:pt x="67" y="1168"/>
                  </a:cubicBezTo>
                  <a:cubicBezTo>
                    <a:pt x="33" y="1301"/>
                    <a:pt x="33" y="1435"/>
                    <a:pt x="0" y="1501"/>
                  </a:cubicBezTo>
                  <a:lnTo>
                    <a:pt x="0" y="1768"/>
                  </a:lnTo>
                  <a:cubicBezTo>
                    <a:pt x="0" y="2069"/>
                    <a:pt x="33" y="2402"/>
                    <a:pt x="67" y="2669"/>
                  </a:cubicBezTo>
                  <a:cubicBezTo>
                    <a:pt x="67" y="2769"/>
                    <a:pt x="134" y="2836"/>
                    <a:pt x="134" y="2936"/>
                  </a:cubicBezTo>
                  <a:lnTo>
                    <a:pt x="134" y="2969"/>
                  </a:lnTo>
                  <a:lnTo>
                    <a:pt x="367" y="3736"/>
                  </a:lnTo>
                  <a:cubicBezTo>
                    <a:pt x="367" y="3770"/>
                    <a:pt x="400" y="3803"/>
                    <a:pt x="400" y="3903"/>
                  </a:cubicBezTo>
                  <a:lnTo>
                    <a:pt x="801" y="4770"/>
                  </a:lnTo>
                  <a:cubicBezTo>
                    <a:pt x="1001" y="5171"/>
                    <a:pt x="1201" y="5604"/>
                    <a:pt x="1468" y="6005"/>
                  </a:cubicBezTo>
                  <a:lnTo>
                    <a:pt x="1835" y="6638"/>
                  </a:lnTo>
                  <a:cubicBezTo>
                    <a:pt x="2335" y="7406"/>
                    <a:pt x="2835" y="8140"/>
                    <a:pt x="3403" y="8807"/>
                  </a:cubicBezTo>
                  <a:cubicBezTo>
                    <a:pt x="3903" y="9440"/>
                    <a:pt x="4403" y="10008"/>
                    <a:pt x="4970" y="10608"/>
                  </a:cubicBezTo>
                  <a:lnTo>
                    <a:pt x="5037" y="10675"/>
                  </a:lnTo>
                  <a:lnTo>
                    <a:pt x="5070" y="10741"/>
                  </a:lnTo>
                  <a:cubicBezTo>
                    <a:pt x="6104" y="11842"/>
                    <a:pt x="7305" y="12910"/>
                    <a:pt x="8506" y="13844"/>
                  </a:cubicBezTo>
                  <a:cubicBezTo>
                    <a:pt x="8540" y="13910"/>
                    <a:pt x="8573" y="13944"/>
                    <a:pt x="8673" y="13977"/>
                  </a:cubicBezTo>
                  <a:cubicBezTo>
                    <a:pt x="9340" y="14477"/>
                    <a:pt x="10007" y="14944"/>
                    <a:pt x="10741" y="15345"/>
                  </a:cubicBezTo>
                  <a:cubicBezTo>
                    <a:pt x="11075" y="15578"/>
                    <a:pt x="11442" y="15745"/>
                    <a:pt x="11842" y="15912"/>
                  </a:cubicBezTo>
                  <a:cubicBezTo>
                    <a:pt x="12175" y="16079"/>
                    <a:pt x="12542" y="16179"/>
                    <a:pt x="12909" y="16279"/>
                  </a:cubicBezTo>
                  <a:lnTo>
                    <a:pt x="13009" y="16279"/>
                  </a:lnTo>
                  <a:cubicBezTo>
                    <a:pt x="13243" y="16312"/>
                    <a:pt x="13543" y="16345"/>
                    <a:pt x="13777" y="16345"/>
                  </a:cubicBezTo>
                  <a:cubicBezTo>
                    <a:pt x="14043" y="16345"/>
                    <a:pt x="14277" y="16312"/>
                    <a:pt x="14544" y="16179"/>
                  </a:cubicBezTo>
                  <a:cubicBezTo>
                    <a:pt x="14611" y="16145"/>
                    <a:pt x="14744" y="16079"/>
                    <a:pt x="14844" y="16012"/>
                  </a:cubicBezTo>
                  <a:lnTo>
                    <a:pt x="15078" y="15778"/>
                  </a:lnTo>
                  <a:cubicBezTo>
                    <a:pt x="15178" y="15678"/>
                    <a:pt x="15211" y="15578"/>
                    <a:pt x="15244" y="15478"/>
                  </a:cubicBezTo>
                  <a:cubicBezTo>
                    <a:pt x="15278" y="15345"/>
                    <a:pt x="15344" y="15245"/>
                    <a:pt x="15378" y="15078"/>
                  </a:cubicBezTo>
                  <a:cubicBezTo>
                    <a:pt x="15411" y="14811"/>
                    <a:pt x="15411" y="14511"/>
                    <a:pt x="15411" y="14244"/>
                  </a:cubicBezTo>
                  <a:cubicBezTo>
                    <a:pt x="15378" y="13844"/>
                    <a:pt x="15278" y="13510"/>
                    <a:pt x="15211" y="13143"/>
                  </a:cubicBezTo>
                  <a:cubicBezTo>
                    <a:pt x="15011" y="12476"/>
                    <a:pt x="14711" y="11809"/>
                    <a:pt x="14377" y="11175"/>
                  </a:cubicBezTo>
                  <a:cubicBezTo>
                    <a:pt x="14043" y="10508"/>
                    <a:pt x="13677" y="9941"/>
                    <a:pt x="13243" y="9307"/>
                  </a:cubicBezTo>
                  <a:cubicBezTo>
                    <a:pt x="12843" y="8740"/>
                    <a:pt x="12409" y="8140"/>
                    <a:pt x="11942" y="7572"/>
                  </a:cubicBezTo>
                  <a:cubicBezTo>
                    <a:pt x="11041" y="6405"/>
                    <a:pt x="10007" y="5304"/>
                    <a:pt x="8973" y="4270"/>
                  </a:cubicBezTo>
                  <a:cubicBezTo>
                    <a:pt x="7872" y="3269"/>
                    <a:pt x="6738" y="2302"/>
                    <a:pt x="5504" y="1501"/>
                  </a:cubicBezTo>
                  <a:cubicBezTo>
                    <a:pt x="4904" y="1135"/>
                    <a:pt x="4236" y="768"/>
                    <a:pt x="3603" y="501"/>
                  </a:cubicBezTo>
                  <a:cubicBezTo>
                    <a:pt x="3002" y="267"/>
                    <a:pt x="2335" y="0"/>
                    <a:pt x="1668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14"/>
            <p:cNvSpPr/>
            <p:nvPr/>
          </p:nvSpPr>
          <p:spPr>
            <a:xfrm>
              <a:off x="2510200" y="3478763"/>
              <a:ext cx="488700" cy="271875"/>
            </a:xfrm>
            <a:custGeom>
              <a:avLst/>
              <a:gdLst/>
              <a:ahLst/>
              <a:cxnLst/>
              <a:rect l="l" t="t" r="r" b="b"/>
              <a:pathLst>
                <a:path w="19548" h="10875" extrusionOk="0">
                  <a:moveTo>
                    <a:pt x="16312" y="401"/>
                  </a:moveTo>
                  <a:cubicBezTo>
                    <a:pt x="16842" y="401"/>
                    <a:pt x="17344" y="409"/>
                    <a:pt x="17846" y="534"/>
                  </a:cubicBezTo>
                  <a:lnTo>
                    <a:pt x="18480" y="801"/>
                  </a:lnTo>
                  <a:cubicBezTo>
                    <a:pt x="18547" y="834"/>
                    <a:pt x="18680" y="934"/>
                    <a:pt x="18780" y="1001"/>
                  </a:cubicBezTo>
                  <a:lnTo>
                    <a:pt x="18847" y="1101"/>
                  </a:lnTo>
                  <a:cubicBezTo>
                    <a:pt x="18881" y="1101"/>
                    <a:pt x="18881" y="1135"/>
                    <a:pt x="18914" y="1168"/>
                  </a:cubicBezTo>
                  <a:cubicBezTo>
                    <a:pt x="18981" y="1201"/>
                    <a:pt x="19014" y="1301"/>
                    <a:pt x="19047" y="1368"/>
                  </a:cubicBezTo>
                  <a:cubicBezTo>
                    <a:pt x="19047" y="1466"/>
                    <a:pt x="19083" y="1528"/>
                    <a:pt x="19011" y="1528"/>
                  </a:cubicBezTo>
                  <a:cubicBezTo>
                    <a:pt x="18984" y="1528"/>
                    <a:pt x="18943" y="1519"/>
                    <a:pt x="18881" y="1501"/>
                  </a:cubicBezTo>
                  <a:lnTo>
                    <a:pt x="18881" y="1535"/>
                  </a:lnTo>
                  <a:lnTo>
                    <a:pt x="18881" y="1702"/>
                  </a:lnTo>
                  <a:lnTo>
                    <a:pt x="18881" y="1735"/>
                  </a:lnTo>
                  <a:lnTo>
                    <a:pt x="18881" y="1868"/>
                  </a:lnTo>
                  <a:lnTo>
                    <a:pt x="18881" y="1902"/>
                  </a:lnTo>
                  <a:lnTo>
                    <a:pt x="18881" y="1968"/>
                  </a:lnTo>
                  <a:lnTo>
                    <a:pt x="18881" y="2002"/>
                  </a:lnTo>
                  <a:cubicBezTo>
                    <a:pt x="18847" y="2169"/>
                    <a:pt x="18814" y="2302"/>
                    <a:pt x="18714" y="2402"/>
                  </a:cubicBezTo>
                  <a:cubicBezTo>
                    <a:pt x="18480" y="2836"/>
                    <a:pt x="18180" y="3203"/>
                    <a:pt x="17846" y="3570"/>
                  </a:cubicBezTo>
                  <a:cubicBezTo>
                    <a:pt x="16912" y="4537"/>
                    <a:pt x="15878" y="5338"/>
                    <a:pt x="14744" y="6038"/>
                  </a:cubicBezTo>
                  <a:cubicBezTo>
                    <a:pt x="14177" y="6405"/>
                    <a:pt x="13510" y="6805"/>
                    <a:pt x="12876" y="7139"/>
                  </a:cubicBezTo>
                  <a:cubicBezTo>
                    <a:pt x="12876" y="7172"/>
                    <a:pt x="12843" y="7172"/>
                    <a:pt x="12843" y="7172"/>
                  </a:cubicBezTo>
                  <a:cubicBezTo>
                    <a:pt x="12843" y="7206"/>
                    <a:pt x="12810" y="7206"/>
                    <a:pt x="12810" y="7206"/>
                  </a:cubicBezTo>
                  <a:cubicBezTo>
                    <a:pt x="12743" y="7206"/>
                    <a:pt x="12743" y="7239"/>
                    <a:pt x="12709" y="7239"/>
                  </a:cubicBezTo>
                  <a:cubicBezTo>
                    <a:pt x="12343" y="7472"/>
                    <a:pt x="11909" y="7673"/>
                    <a:pt x="11542" y="7839"/>
                  </a:cubicBezTo>
                  <a:cubicBezTo>
                    <a:pt x="11509" y="7839"/>
                    <a:pt x="11509" y="7873"/>
                    <a:pt x="11475" y="7873"/>
                  </a:cubicBezTo>
                  <a:cubicBezTo>
                    <a:pt x="11475" y="7906"/>
                    <a:pt x="11409" y="7906"/>
                    <a:pt x="11409" y="7906"/>
                  </a:cubicBezTo>
                  <a:cubicBezTo>
                    <a:pt x="11409" y="7973"/>
                    <a:pt x="11375" y="7973"/>
                    <a:pt x="11375" y="7973"/>
                  </a:cubicBezTo>
                  <a:lnTo>
                    <a:pt x="11308" y="8006"/>
                  </a:lnTo>
                  <a:cubicBezTo>
                    <a:pt x="11308" y="8040"/>
                    <a:pt x="11242" y="8040"/>
                    <a:pt x="11242" y="8040"/>
                  </a:cubicBezTo>
                  <a:cubicBezTo>
                    <a:pt x="11242" y="8073"/>
                    <a:pt x="11208" y="8073"/>
                    <a:pt x="11208" y="8073"/>
                  </a:cubicBezTo>
                  <a:cubicBezTo>
                    <a:pt x="11208" y="8140"/>
                    <a:pt x="11175" y="8140"/>
                    <a:pt x="11175" y="8140"/>
                  </a:cubicBezTo>
                  <a:cubicBezTo>
                    <a:pt x="11175" y="8173"/>
                    <a:pt x="11142" y="8173"/>
                    <a:pt x="11142" y="8173"/>
                  </a:cubicBezTo>
                  <a:cubicBezTo>
                    <a:pt x="11142" y="8206"/>
                    <a:pt x="11075" y="8206"/>
                    <a:pt x="11075" y="8206"/>
                  </a:cubicBezTo>
                  <a:lnTo>
                    <a:pt x="11042" y="8240"/>
                  </a:lnTo>
                  <a:cubicBezTo>
                    <a:pt x="11008" y="8240"/>
                    <a:pt x="11008" y="8306"/>
                    <a:pt x="10975" y="8306"/>
                  </a:cubicBezTo>
                  <a:lnTo>
                    <a:pt x="10908" y="8306"/>
                  </a:lnTo>
                  <a:cubicBezTo>
                    <a:pt x="10875" y="8306"/>
                    <a:pt x="10875" y="8340"/>
                    <a:pt x="10841" y="8340"/>
                  </a:cubicBezTo>
                  <a:lnTo>
                    <a:pt x="10808" y="8340"/>
                  </a:lnTo>
                  <a:cubicBezTo>
                    <a:pt x="10741" y="8340"/>
                    <a:pt x="10741" y="8373"/>
                    <a:pt x="10708" y="8373"/>
                  </a:cubicBezTo>
                  <a:cubicBezTo>
                    <a:pt x="10708" y="8373"/>
                    <a:pt x="10675" y="8406"/>
                    <a:pt x="10641" y="8406"/>
                  </a:cubicBezTo>
                  <a:cubicBezTo>
                    <a:pt x="9774" y="8807"/>
                    <a:pt x="8840" y="9140"/>
                    <a:pt x="7939" y="9407"/>
                  </a:cubicBezTo>
                  <a:lnTo>
                    <a:pt x="7873" y="9407"/>
                  </a:lnTo>
                  <a:cubicBezTo>
                    <a:pt x="7206" y="9641"/>
                    <a:pt x="6538" y="9807"/>
                    <a:pt x="5871" y="9974"/>
                  </a:cubicBezTo>
                  <a:lnTo>
                    <a:pt x="5838" y="9974"/>
                  </a:lnTo>
                  <a:cubicBezTo>
                    <a:pt x="5771" y="9974"/>
                    <a:pt x="5671" y="10008"/>
                    <a:pt x="5604" y="10008"/>
                  </a:cubicBezTo>
                  <a:cubicBezTo>
                    <a:pt x="4837" y="10174"/>
                    <a:pt x="4103" y="10241"/>
                    <a:pt x="3303" y="10308"/>
                  </a:cubicBezTo>
                  <a:lnTo>
                    <a:pt x="3369" y="10308"/>
                  </a:lnTo>
                  <a:cubicBezTo>
                    <a:pt x="3244" y="10316"/>
                    <a:pt x="3119" y="10320"/>
                    <a:pt x="2994" y="10320"/>
                  </a:cubicBezTo>
                  <a:cubicBezTo>
                    <a:pt x="2619" y="10320"/>
                    <a:pt x="2244" y="10283"/>
                    <a:pt x="1868" y="10208"/>
                  </a:cubicBezTo>
                  <a:cubicBezTo>
                    <a:pt x="1802" y="10208"/>
                    <a:pt x="1702" y="10174"/>
                    <a:pt x="1668" y="10174"/>
                  </a:cubicBezTo>
                  <a:cubicBezTo>
                    <a:pt x="1468" y="10141"/>
                    <a:pt x="1301" y="10041"/>
                    <a:pt x="1101" y="9974"/>
                  </a:cubicBezTo>
                  <a:cubicBezTo>
                    <a:pt x="1001" y="9908"/>
                    <a:pt x="868" y="9841"/>
                    <a:pt x="801" y="9741"/>
                  </a:cubicBezTo>
                  <a:cubicBezTo>
                    <a:pt x="768" y="9674"/>
                    <a:pt x="668" y="9641"/>
                    <a:pt x="634" y="9541"/>
                  </a:cubicBezTo>
                  <a:cubicBezTo>
                    <a:pt x="601" y="9474"/>
                    <a:pt x="601" y="9407"/>
                    <a:pt x="534" y="9340"/>
                  </a:cubicBezTo>
                  <a:cubicBezTo>
                    <a:pt x="534" y="9240"/>
                    <a:pt x="501" y="9174"/>
                    <a:pt x="501" y="9074"/>
                  </a:cubicBezTo>
                  <a:cubicBezTo>
                    <a:pt x="501" y="8974"/>
                    <a:pt x="501" y="8840"/>
                    <a:pt x="534" y="8707"/>
                  </a:cubicBezTo>
                  <a:cubicBezTo>
                    <a:pt x="601" y="8507"/>
                    <a:pt x="668" y="8306"/>
                    <a:pt x="768" y="8140"/>
                  </a:cubicBezTo>
                  <a:cubicBezTo>
                    <a:pt x="1001" y="7706"/>
                    <a:pt x="1301" y="7339"/>
                    <a:pt x="1635" y="6972"/>
                  </a:cubicBezTo>
                  <a:cubicBezTo>
                    <a:pt x="2536" y="6005"/>
                    <a:pt x="3603" y="5204"/>
                    <a:pt x="4704" y="4504"/>
                  </a:cubicBezTo>
                  <a:cubicBezTo>
                    <a:pt x="5805" y="3836"/>
                    <a:pt x="6972" y="3203"/>
                    <a:pt x="8140" y="2669"/>
                  </a:cubicBezTo>
                  <a:cubicBezTo>
                    <a:pt x="9307" y="2169"/>
                    <a:pt x="10508" y="1668"/>
                    <a:pt x="11742" y="1301"/>
                  </a:cubicBezTo>
                  <a:lnTo>
                    <a:pt x="11709" y="1301"/>
                  </a:lnTo>
                  <a:cubicBezTo>
                    <a:pt x="12476" y="1068"/>
                    <a:pt x="13243" y="868"/>
                    <a:pt x="14044" y="701"/>
                  </a:cubicBezTo>
                  <a:cubicBezTo>
                    <a:pt x="14811" y="534"/>
                    <a:pt x="15545" y="467"/>
                    <a:pt x="16312" y="401"/>
                  </a:cubicBezTo>
                  <a:close/>
                  <a:moveTo>
                    <a:pt x="16479" y="0"/>
                  </a:moveTo>
                  <a:cubicBezTo>
                    <a:pt x="15778" y="0"/>
                    <a:pt x="15044" y="100"/>
                    <a:pt x="14344" y="201"/>
                  </a:cubicBezTo>
                  <a:cubicBezTo>
                    <a:pt x="12876" y="467"/>
                    <a:pt x="11475" y="868"/>
                    <a:pt x="10108" y="1368"/>
                  </a:cubicBezTo>
                  <a:cubicBezTo>
                    <a:pt x="8707" y="1868"/>
                    <a:pt x="7339" y="2502"/>
                    <a:pt x="6038" y="3203"/>
                  </a:cubicBezTo>
                  <a:cubicBezTo>
                    <a:pt x="5438" y="3536"/>
                    <a:pt x="4804" y="3937"/>
                    <a:pt x="4203" y="4303"/>
                  </a:cubicBezTo>
                  <a:cubicBezTo>
                    <a:pt x="3636" y="4704"/>
                    <a:pt x="3003" y="5137"/>
                    <a:pt x="2469" y="5604"/>
                  </a:cubicBezTo>
                  <a:cubicBezTo>
                    <a:pt x="1935" y="6005"/>
                    <a:pt x="1435" y="6505"/>
                    <a:pt x="968" y="7039"/>
                  </a:cubicBezTo>
                  <a:cubicBezTo>
                    <a:pt x="701" y="7339"/>
                    <a:pt x="501" y="7639"/>
                    <a:pt x="334" y="7973"/>
                  </a:cubicBezTo>
                  <a:cubicBezTo>
                    <a:pt x="201" y="8173"/>
                    <a:pt x="100" y="8473"/>
                    <a:pt x="34" y="8707"/>
                  </a:cubicBezTo>
                  <a:cubicBezTo>
                    <a:pt x="0" y="8840"/>
                    <a:pt x="0" y="9007"/>
                    <a:pt x="0" y="9140"/>
                  </a:cubicBezTo>
                  <a:cubicBezTo>
                    <a:pt x="0" y="9274"/>
                    <a:pt x="0" y="9340"/>
                    <a:pt x="34" y="9474"/>
                  </a:cubicBezTo>
                  <a:cubicBezTo>
                    <a:pt x="100" y="9607"/>
                    <a:pt x="134" y="9707"/>
                    <a:pt x="167" y="9807"/>
                  </a:cubicBezTo>
                  <a:cubicBezTo>
                    <a:pt x="267" y="9941"/>
                    <a:pt x="301" y="10008"/>
                    <a:pt x="367" y="10108"/>
                  </a:cubicBezTo>
                  <a:cubicBezTo>
                    <a:pt x="534" y="10308"/>
                    <a:pt x="768" y="10441"/>
                    <a:pt x="1001" y="10541"/>
                  </a:cubicBezTo>
                  <a:cubicBezTo>
                    <a:pt x="1268" y="10675"/>
                    <a:pt x="1501" y="10775"/>
                    <a:pt x="1768" y="10808"/>
                  </a:cubicBezTo>
                  <a:lnTo>
                    <a:pt x="1835" y="10808"/>
                  </a:lnTo>
                  <a:cubicBezTo>
                    <a:pt x="2202" y="10842"/>
                    <a:pt x="2602" y="10875"/>
                    <a:pt x="2969" y="10875"/>
                  </a:cubicBezTo>
                  <a:cubicBezTo>
                    <a:pt x="3369" y="10875"/>
                    <a:pt x="3770" y="10842"/>
                    <a:pt x="4170" y="10808"/>
                  </a:cubicBezTo>
                  <a:cubicBezTo>
                    <a:pt x="5004" y="10708"/>
                    <a:pt x="5838" y="10541"/>
                    <a:pt x="6638" y="10341"/>
                  </a:cubicBezTo>
                  <a:lnTo>
                    <a:pt x="6805" y="10308"/>
                  </a:lnTo>
                  <a:cubicBezTo>
                    <a:pt x="8306" y="9941"/>
                    <a:pt x="9774" y="9374"/>
                    <a:pt x="11175" y="8773"/>
                  </a:cubicBezTo>
                  <a:cubicBezTo>
                    <a:pt x="11208" y="8707"/>
                    <a:pt x="11208" y="8707"/>
                    <a:pt x="11275" y="8707"/>
                  </a:cubicBezTo>
                  <a:cubicBezTo>
                    <a:pt x="11308" y="8707"/>
                    <a:pt x="11308" y="8673"/>
                    <a:pt x="11342" y="8673"/>
                  </a:cubicBezTo>
                  <a:cubicBezTo>
                    <a:pt x="12042" y="8340"/>
                    <a:pt x="12776" y="8006"/>
                    <a:pt x="13477" y="7639"/>
                  </a:cubicBezTo>
                  <a:cubicBezTo>
                    <a:pt x="14277" y="7172"/>
                    <a:pt x="15011" y="6705"/>
                    <a:pt x="15778" y="6205"/>
                  </a:cubicBezTo>
                  <a:cubicBezTo>
                    <a:pt x="15978" y="6105"/>
                    <a:pt x="16145" y="5938"/>
                    <a:pt x="16345" y="5805"/>
                  </a:cubicBezTo>
                  <a:cubicBezTo>
                    <a:pt x="16712" y="5504"/>
                    <a:pt x="17113" y="5204"/>
                    <a:pt x="17446" y="4937"/>
                  </a:cubicBezTo>
                  <a:cubicBezTo>
                    <a:pt x="17680" y="4704"/>
                    <a:pt x="17947" y="4504"/>
                    <a:pt x="18147" y="4270"/>
                  </a:cubicBezTo>
                  <a:lnTo>
                    <a:pt x="18280" y="4137"/>
                  </a:lnTo>
                  <a:lnTo>
                    <a:pt x="18780" y="3503"/>
                  </a:lnTo>
                  <a:lnTo>
                    <a:pt x="18814" y="3470"/>
                  </a:lnTo>
                  <a:cubicBezTo>
                    <a:pt x="18847" y="3369"/>
                    <a:pt x="18881" y="3336"/>
                    <a:pt x="18947" y="3236"/>
                  </a:cubicBezTo>
                  <a:cubicBezTo>
                    <a:pt x="19114" y="3003"/>
                    <a:pt x="19281" y="2769"/>
                    <a:pt x="19381" y="2469"/>
                  </a:cubicBezTo>
                  <a:cubicBezTo>
                    <a:pt x="19448" y="2369"/>
                    <a:pt x="19448" y="2302"/>
                    <a:pt x="19481" y="2202"/>
                  </a:cubicBezTo>
                  <a:cubicBezTo>
                    <a:pt x="19514" y="2135"/>
                    <a:pt x="19548" y="2002"/>
                    <a:pt x="19548" y="1868"/>
                  </a:cubicBezTo>
                  <a:lnTo>
                    <a:pt x="19548" y="1702"/>
                  </a:lnTo>
                  <a:cubicBezTo>
                    <a:pt x="19548" y="1647"/>
                    <a:pt x="19548" y="1593"/>
                    <a:pt x="19511" y="1593"/>
                  </a:cubicBezTo>
                  <a:cubicBezTo>
                    <a:pt x="19503" y="1593"/>
                    <a:pt x="19493" y="1595"/>
                    <a:pt x="19481" y="1602"/>
                  </a:cubicBezTo>
                  <a:lnTo>
                    <a:pt x="19481" y="1535"/>
                  </a:lnTo>
                  <a:lnTo>
                    <a:pt x="19481" y="1468"/>
                  </a:lnTo>
                  <a:cubicBezTo>
                    <a:pt x="19481" y="1368"/>
                    <a:pt x="19481" y="1335"/>
                    <a:pt x="19448" y="1268"/>
                  </a:cubicBezTo>
                  <a:cubicBezTo>
                    <a:pt x="19448" y="1201"/>
                    <a:pt x="19381" y="1168"/>
                    <a:pt x="19381" y="1135"/>
                  </a:cubicBezTo>
                  <a:cubicBezTo>
                    <a:pt x="19314" y="1034"/>
                    <a:pt x="19281" y="934"/>
                    <a:pt x="19181" y="834"/>
                  </a:cubicBezTo>
                  <a:lnTo>
                    <a:pt x="19147" y="801"/>
                  </a:lnTo>
                  <a:lnTo>
                    <a:pt x="19114" y="768"/>
                  </a:lnTo>
                  <a:cubicBezTo>
                    <a:pt x="18947" y="601"/>
                    <a:pt x="18714" y="434"/>
                    <a:pt x="18480" y="334"/>
                  </a:cubicBezTo>
                  <a:cubicBezTo>
                    <a:pt x="17846" y="34"/>
                    <a:pt x="17146" y="0"/>
                    <a:pt x="16479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" name="Google Shape;62;p14"/>
          <p:cNvGrpSpPr/>
          <p:nvPr/>
        </p:nvGrpSpPr>
        <p:grpSpPr>
          <a:xfrm rot="-762978" flipH="1">
            <a:off x="6137904" y="3933175"/>
            <a:ext cx="568060" cy="591305"/>
            <a:chOff x="2079900" y="3077638"/>
            <a:chExt cx="367775" cy="382800"/>
          </a:xfrm>
        </p:grpSpPr>
        <p:sp>
          <p:nvSpPr>
            <p:cNvPr id="63" name="Google Shape;63;p14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rgbClr val="FFB4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14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14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14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" name="Google Shape;67;p14"/>
          <p:cNvGrpSpPr/>
          <p:nvPr/>
        </p:nvGrpSpPr>
        <p:grpSpPr>
          <a:xfrm rot="1362545" flipH="1">
            <a:off x="4212624" y="4387789"/>
            <a:ext cx="390589" cy="406616"/>
            <a:chOff x="2079900" y="3077638"/>
            <a:chExt cx="367775" cy="382800"/>
          </a:xfrm>
        </p:grpSpPr>
        <p:sp>
          <p:nvSpPr>
            <p:cNvPr id="68" name="Google Shape;68;p14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rgbClr val="FFB4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14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14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14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" name="Google Shape;72;p14"/>
          <p:cNvGrpSpPr/>
          <p:nvPr/>
        </p:nvGrpSpPr>
        <p:grpSpPr>
          <a:xfrm rot="834706">
            <a:off x="8421458" y="1914027"/>
            <a:ext cx="312053" cy="323641"/>
            <a:chOff x="2079900" y="3077638"/>
            <a:chExt cx="367775" cy="382800"/>
          </a:xfrm>
        </p:grpSpPr>
        <p:sp>
          <p:nvSpPr>
            <p:cNvPr id="73" name="Google Shape;73;p14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rgbClr val="FFB4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4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4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4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" name="Google Shape;77;p14"/>
          <p:cNvSpPr/>
          <p:nvPr/>
        </p:nvSpPr>
        <p:spPr>
          <a:xfrm>
            <a:off x="777450" y="1816863"/>
            <a:ext cx="153300" cy="15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4"/>
          <p:cNvSpPr/>
          <p:nvPr/>
        </p:nvSpPr>
        <p:spPr>
          <a:xfrm>
            <a:off x="5296525" y="4328125"/>
            <a:ext cx="153300" cy="15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14"/>
          <p:cNvSpPr/>
          <p:nvPr/>
        </p:nvSpPr>
        <p:spPr>
          <a:xfrm>
            <a:off x="8452084" y="4465688"/>
            <a:ext cx="250800" cy="250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" name="Google Shape;80;p14"/>
          <p:cNvGrpSpPr/>
          <p:nvPr/>
        </p:nvGrpSpPr>
        <p:grpSpPr>
          <a:xfrm rot="1362545" flipH="1">
            <a:off x="840786" y="390126"/>
            <a:ext cx="390589" cy="406616"/>
            <a:chOff x="2079900" y="3077638"/>
            <a:chExt cx="367775" cy="382800"/>
          </a:xfrm>
        </p:grpSpPr>
        <p:sp>
          <p:nvSpPr>
            <p:cNvPr id="81" name="Google Shape;81;p14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rgbClr val="FFB4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14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14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14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5" name="Google Shape;85;p14"/>
          <p:cNvSpPr/>
          <p:nvPr/>
        </p:nvSpPr>
        <p:spPr>
          <a:xfrm>
            <a:off x="461425" y="1251447"/>
            <a:ext cx="250800" cy="250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6" name="Google Shape;86;p14"/>
          <p:cNvGrpSpPr/>
          <p:nvPr/>
        </p:nvGrpSpPr>
        <p:grpSpPr>
          <a:xfrm rot="-1365263">
            <a:off x="7899712" y="431603"/>
            <a:ext cx="312072" cy="323661"/>
            <a:chOff x="2079900" y="3077638"/>
            <a:chExt cx="367775" cy="382800"/>
          </a:xfrm>
        </p:grpSpPr>
        <p:sp>
          <p:nvSpPr>
            <p:cNvPr id="87" name="Google Shape;87;p14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rgbClr val="FFB4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14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14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14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9333942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843469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6"/>
          <p:cNvSpPr txBox="1">
            <a:spLocks noGrp="1"/>
          </p:cNvSpPr>
          <p:nvPr>
            <p:ph type="body" idx="1"/>
          </p:nvPr>
        </p:nvSpPr>
        <p:spPr>
          <a:xfrm>
            <a:off x="606000" y="1629450"/>
            <a:ext cx="7587600" cy="240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300"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300"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Arial"/>
              <a:buChar char="■"/>
              <a:defRPr/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title"/>
          </p:nvPr>
        </p:nvSpPr>
        <p:spPr>
          <a:xfrm>
            <a:off x="457175" y="411475"/>
            <a:ext cx="8229600" cy="78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None/>
              <a:defRPr sz="27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None/>
              <a:defRPr sz="2700"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None/>
              <a:defRPr sz="2700"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None/>
              <a:defRPr sz="2700"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None/>
              <a:defRPr sz="2700"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None/>
              <a:defRPr sz="2700"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None/>
              <a:defRPr sz="2700"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None/>
              <a:defRPr sz="2700"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None/>
              <a:defRPr sz="27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grpSp>
        <p:nvGrpSpPr>
          <p:cNvPr id="96" name="Google Shape;96;p16"/>
          <p:cNvGrpSpPr/>
          <p:nvPr/>
        </p:nvGrpSpPr>
        <p:grpSpPr>
          <a:xfrm rot="762978">
            <a:off x="1351435" y="4295450"/>
            <a:ext cx="568060" cy="591305"/>
            <a:chOff x="2079900" y="3077638"/>
            <a:chExt cx="367775" cy="382800"/>
          </a:xfrm>
        </p:grpSpPr>
        <p:sp>
          <p:nvSpPr>
            <p:cNvPr id="97" name="Google Shape;97;p16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rgbClr val="FFB4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16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16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16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" name="Google Shape;101;p16"/>
          <p:cNvGrpSpPr/>
          <p:nvPr/>
        </p:nvGrpSpPr>
        <p:grpSpPr>
          <a:xfrm rot="-1362382">
            <a:off x="559260" y="927914"/>
            <a:ext cx="264201" cy="275030"/>
            <a:chOff x="2079900" y="3077638"/>
            <a:chExt cx="367775" cy="382800"/>
          </a:xfrm>
        </p:grpSpPr>
        <p:sp>
          <p:nvSpPr>
            <p:cNvPr id="102" name="Google Shape;102;p16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rgbClr val="FFB4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16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16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16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6" name="Google Shape;106;p16"/>
          <p:cNvSpPr/>
          <p:nvPr/>
        </p:nvSpPr>
        <p:spPr>
          <a:xfrm flipH="1">
            <a:off x="2562987" y="4579750"/>
            <a:ext cx="153300" cy="15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6"/>
          <p:cNvSpPr/>
          <p:nvPr/>
        </p:nvSpPr>
        <p:spPr>
          <a:xfrm flipH="1">
            <a:off x="457177" y="4465688"/>
            <a:ext cx="250800" cy="250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8" name="Google Shape;108;p16"/>
          <p:cNvGrpSpPr/>
          <p:nvPr/>
        </p:nvGrpSpPr>
        <p:grpSpPr>
          <a:xfrm rot="-1362545">
            <a:off x="8232861" y="1007351"/>
            <a:ext cx="390589" cy="406616"/>
            <a:chOff x="2079900" y="3077638"/>
            <a:chExt cx="367775" cy="382800"/>
          </a:xfrm>
        </p:grpSpPr>
        <p:sp>
          <p:nvSpPr>
            <p:cNvPr id="109" name="Google Shape;109;p16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rgbClr val="FFB4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6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6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6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3" name="Google Shape;113;p16"/>
          <p:cNvSpPr/>
          <p:nvPr/>
        </p:nvSpPr>
        <p:spPr>
          <a:xfrm flipH="1">
            <a:off x="8295687" y="3020625"/>
            <a:ext cx="153300" cy="15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16"/>
          <p:cNvSpPr/>
          <p:nvPr/>
        </p:nvSpPr>
        <p:spPr>
          <a:xfrm flipH="1">
            <a:off x="8627537" y="411475"/>
            <a:ext cx="153300" cy="15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5306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18" name="Google Shape;118;p1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939007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8"/>
          <p:cNvSpPr txBox="1">
            <a:spLocks noGrp="1"/>
          </p:cNvSpPr>
          <p:nvPr>
            <p:ph type="title"/>
          </p:nvPr>
        </p:nvSpPr>
        <p:spPr>
          <a:xfrm>
            <a:off x="457175" y="411475"/>
            <a:ext cx="8229600" cy="35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None/>
              <a:defRPr sz="27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None/>
              <a:defRPr sz="2700"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None/>
              <a:defRPr sz="2700"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None/>
              <a:defRPr sz="2700"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None/>
              <a:defRPr sz="2700"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None/>
              <a:defRPr sz="2700"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None/>
              <a:defRPr sz="2700"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None/>
              <a:defRPr sz="2700"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None/>
              <a:defRPr sz="27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370182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3" name="Google Shape;123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568010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8202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5" name="Google Shape;175;p6"/>
          <p:cNvGrpSpPr/>
          <p:nvPr/>
        </p:nvGrpSpPr>
        <p:grpSpPr>
          <a:xfrm>
            <a:off x="-45882" y="-11712"/>
            <a:ext cx="9235764" cy="5209389"/>
            <a:chOff x="-45882" y="-11712"/>
            <a:chExt cx="9235764" cy="5209389"/>
          </a:xfrm>
        </p:grpSpPr>
        <p:grpSp>
          <p:nvGrpSpPr>
            <p:cNvPr id="176" name="Google Shape;176;p6"/>
            <p:cNvGrpSpPr/>
            <p:nvPr/>
          </p:nvGrpSpPr>
          <p:grpSpPr>
            <a:xfrm>
              <a:off x="-45882" y="-11712"/>
              <a:ext cx="9235764" cy="5209389"/>
              <a:chOff x="-45882" y="-11712"/>
              <a:chExt cx="9235764" cy="5209389"/>
            </a:xfrm>
          </p:grpSpPr>
          <p:sp>
            <p:nvSpPr>
              <p:cNvPr id="177" name="Google Shape;177;p6"/>
              <p:cNvSpPr/>
              <p:nvPr/>
            </p:nvSpPr>
            <p:spPr>
              <a:xfrm>
                <a:off x="-45882" y="4867042"/>
                <a:ext cx="9235764" cy="13183"/>
              </a:xfrm>
              <a:custGeom>
                <a:avLst/>
                <a:gdLst/>
                <a:ahLst/>
                <a:cxnLst/>
                <a:rect l="l" t="t" r="r" b="b"/>
                <a:pathLst>
                  <a:path w="284418" h="406" extrusionOk="0">
                    <a:moveTo>
                      <a:pt x="1" y="1"/>
                    </a:moveTo>
                    <a:lnTo>
                      <a:pt x="1" y="405"/>
                    </a:lnTo>
                    <a:lnTo>
                      <a:pt x="284417" y="405"/>
                    </a:lnTo>
                    <a:lnTo>
                      <a:pt x="28441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6"/>
              <p:cNvSpPr/>
              <p:nvPr/>
            </p:nvSpPr>
            <p:spPr>
              <a:xfrm>
                <a:off x="-45882" y="4596314"/>
                <a:ext cx="9235764" cy="13183"/>
              </a:xfrm>
              <a:custGeom>
                <a:avLst/>
                <a:gdLst/>
                <a:ahLst/>
                <a:cxnLst/>
                <a:rect l="l" t="t" r="r" b="b"/>
                <a:pathLst>
                  <a:path w="284418" h="406" extrusionOk="0">
                    <a:moveTo>
                      <a:pt x="1" y="1"/>
                    </a:moveTo>
                    <a:lnTo>
                      <a:pt x="1" y="405"/>
                    </a:lnTo>
                    <a:lnTo>
                      <a:pt x="284417" y="405"/>
                    </a:lnTo>
                    <a:lnTo>
                      <a:pt x="28441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79;p6"/>
              <p:cNvSpPr/>
              <p:nvPr/>
            </p:nvSpPr>
            <p:spPr>
              <a:xfrm>
                <a:off x="-45882" y="4325586"/>
                <a:ext cx="9235764" cy="13183"/>
              </a:xfrm>
              <a:custGeom>
                <a:avLst/>
                <a:gdLst/>
                <a:ahLst/>
                <a:cxnLst/>
                <a:rect l="l" t="t" r="r" b="b"/>
                <a:pathLst>
                  <a:path w="284418" h="406" extrusionOk="0">
                    <a:moveTo>
                      <a:pt x="1" y="1"/>
                    </a:moveTo>
                    <a:lnTo>
                      <a:pt x="1" y="405"/>
                    </a:lnTo>
                    <a:lnTo>
                      <a:pt x="284417" y="405"/>
                    </a:lnTo>
                    <a:lnTo>
                      <a:pt x="28441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6"/>
              <p:cNvSpPr/>
              <p:nvPr/>
            </p:nvSpPr>
            <p:spPr>
              <a:xfrm>
                <a:off x="-45882" y="4054858"/>
                <a:ext cx="9235764" cy="13183"/>
              </a:xfrm>
              <a:custGeom>
                <a:avLst/>
                <a:gdLst/>
                <a:ahLst/>
                <a:cxnLst/>
                <a:rect l="l" t="t" r="r" b="b"/>
                <a:pathLst>
                  <a:path w="284418" h="406" extrusionOk="0">
                    <a:moveTo>
                      <a:pt x="1" y="1"/>
                    </a:moveTo>
                    <a:lnTo>
                      <a:pt x="1" y="405"/>
                    </a:lnTo>
                    <a:lnTo>
                      <a:pt x="284417" y="405"/>
                    </a:lnTo>
                    <a:lnTo>
                      <a:pt x="28441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6"/>
              <p:cNvSpPr/>
              <p:nvPr/>
            </p:nvSpPr>
            <p:spPr>
              <a:xfrm>
                <a:off x="-45882" y="3784130"/>
                <a:ext cx="9235764" cy="13183"/>
              </a:xfrm>
              <a:custGeom>
                <a:avLst/>
                <a:gdLst/>
                <a:ahLst/>
                <a:cxnLst/>
                <a:rect l="l" t="t" r="r" b="b"/>
                <a:pathLst>
                  <a:path w="284418" h="406" extrusionOk="0">
                    <a:moveTo>
                      <a:pt x="1" y="1"/>
                    </a:moveTo>
                    <a:lnTo>
                      <a:pt x="1" y="405"/>
                    </a:lnTo>
                    <a:lnTo>
                      <a:pt x="284417" y="405"/>
                    </a:lnTo>
                    <a:lnTo>
                      <a:pt x="28441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6"/>
              <p:cNvSpPr/>
              <p:nvPr/>
            </p:nvSpPr>
            <p:spPr>
              <a:xfrm>
                <a:off x="-45882" y="3513402"/>
                <a:ext cx="9235764" cy="13183"/>
              </a:xfrm>
              <a:custGeom>
                <a:avLst/>
                <a:gdLst/>
                <a:ahLst/>
                <a:cxnLst/>
                <a:rect l="l" t="t" r="r" b="b"/>
                <a:pathLst>
                  <a:path w="284418" h="406" extrusionOk="0">
                    <a:moveTo>
                      <a:pt x="1" y="1"/>
                    </a:moveTo>
                    <a:lnTo>
                      <a:pt x="1" y="405"/>
                    </a:lnTo>
                    <a:lnTo>
                      <a:pt x="284417" y="405"/>
                    </a:lnTo>
                    <a:lnTo>
                      <a:pt x="28441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6"/>
              <p:cNvSpPr/>
              <p:nvPr/>
            </p:nvSpPr>
            <p:spPr>
              <a:xfrm>
                <a:off x="-45882" y="2971946"/>
                <a:ext cx="9235764" cy="13183"/>
              </a:xfrm>
              <a:custGeom>
                <a:avLst/>
                <a:gdLst/>
                <a:ahLst/>
                <a:cxnLst/>
                <a:rect l="l" t="t" r="r" b="b"/>
                <a:pathLst>
                  <a:path w="284418" h="406" extrusionOk="0">
                    <a:moveTo>
                      <a:pt x="1" y="1"/>
                    </a:moveTo>
                    <a:lnTo>
                      <a:pt x="1" y="405"/>
                    </a:lnTo>
                    <a:lnTo>
                      <a:pt x="284417" y="405"/>
                    </a:lnTo>
                    <a:lnTo>
                      <a:pt x="28441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6"/>
              <p:cNvSpPr/>
              <p:nvPr/>
            </p:nvSpPr>
            <p:spPr>
              <a:xfrm>
                <a:off x="-45882" y="2701218"/>
                <a:ext cx="9235764" cy="13183"/>
              </a:xfrm>
              <a:custGeom>
                <a:avLst/>
                <a:gdLst/>
                <a:ahLst/>
                <a:cxnLst/>
                <a:rect l="l" t="t" r="r" b="b"/>
                <a:pathLst>
                  <a:path w="284418" h="406" extrusionOk="0">
                    <a:moveTo>
                      <a:pt x="1" y="1"/>
                    </a:moveTo>
                    <a:lnTo>
                      <a:pt x="1" y="405"/>
                    </a:lnTo>
                    <a:lnTo>
                      <a:pt x="284417" y="405"/>
                    </a:lnTo>
                    <a:lnTo>
                      <a:pt x="28441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85;p6"/>
              <p:cNvSpPr/>
              <p:nvPr/>
            </p:nvSpPr>
            <p:spPr>
              <a:xfrm>
                <a:off x="-45882" y="2430490"/>
                <a:ext cx="9235764" cy="13183"/>
              </a:xfrm>
              <a:custGeom>
                <a:avLst/>
                <a:gdLst/>
                <a:ahLst/>
                <a:cxnLst/>
                <a:rect l="l" t="t" r="r" b="b"/>
                <a:pathLst>
                  <a:path w="284418" h="406" extrusionOk="0">
                    <a:moveTo>
                      <a:pt x="1" y="1"/>
                    </a:moveTo>
                    <a:lnTo>
                      <a:pt x="1" y="405"/>
                    </a:lnTo>
                    <a:lnTo>
                      <a:pt x="284417" y="405"/>
                    </a:lnTo>
                    <a:lnTo>
                      <a:pt x="28441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6"/>
              <p:cNvSpPr/>
              <p:nvPr/>
            </p:nvSpPr>
            <p:spPr>
              <a:xfrm>
                <a:off x="-45882" y="2159762"/>
                <a:ext cx="9235764" cy="13183"/>
              </a:xfrm>
              <a:custGeom>
                <a:avLst/>
                <a:gdLst/>
                <a:ahLst/>
                <a:cxnLst/>
                <a:rect l="l" t="t" r="r" b="b"/>
                <a:pathLst>
                  <a:path w="284418" h="406" extrusionOk="0">
                    <a:moveTo>
                      <a:pt x="1" y="1"/>
                    </a:moveTo>
                    <a:lnTo>
                      <a:pt x="1" y="405"/>
                    </a:lnTo>
                    <a:lnTo>
                      <a:pt x="284417" y="405"/>
                    </a:lnTo>
                    <a:lnTo>
                      <a:pt x="28441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6"/>
              <p:cNvSpPr/>
              <p:nvPr/>
            </p:nvSpPr>
            <p:spPr>
              <a:xfrm>
                <a:off x="-45882" y="1618307"/>
                <a:ext cx="9235764" cy="13183"/>
              </a:xfrm>
              <a:custGeom>
                <a:avLst/>
                <a:gdLst/>
                <a:ahLst/>
                <a:cxnLst/>
                <a:rect l="l" t="t" r="r" b="b"/>
                <a:pathLst>
                  <a:path w="284418" h="406" extrusionOk="0">
                    <a:moveTo>
                      <a:pt x="1" y="1"/>
                    </a:moveTo>
                    <a:lnTo>
                      <a:pt x="1" y="405"/>
                    </a:lnTo>
                    <a:lnTo>
                      <a:pt x="284417" y="405"/>
                    </a:lnTo>
                    <a:lnTo>
                      <a:pt x="28441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6"/>
              <p:cNvSpPr/>
              <p:nvPr/>
            </p:nvSpPr>
            <p:spPr>
              <a:xfrm>
                <a:off x="-45882" y="1347579"/>
                <a:ext cx="9235764" cy="13183"/>
              </a:xfrm>
              <a:custGeom>
                <a:avLst/>
                <a:gdLst/>
                <a:ahLst/>
                <a:cxnLst/>
                <a:rect l="l" t="t" r="r" b="b"/>
                <a:pathLst>
                  <a:path w="284418" h="406" extrusionOk="0">
                    <a:moveTo>
                      <a:pt x="1" y="1"/>
                    </a:moveTo>
                    <a:lnTo>
                      <a:pt x="1" y="405"/>
                    </a:lnTo>
                    <a:lnTo>
                      <a:pt x="284417" y="405"/>
                    </a:lnTo>
                    <a:lnTo>
                      <a:pt x="28441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6"/>
              <p:cNvSpPr/>
              <p:nvPr/>
            </p:nvSpPr>
            <p:spPr>
              <a:xfrm>
                <a:off x="-45882" y="1076851"/>
                <a:ext cx="9235764" cy="13183"/>
              </a:xfrm>
              <a:custGeom>
                <a:avLst/>
                <a:gdLst/>
                <a:ahLst/>
                <a:cxnLst/>
                <a:rect l="l" t="t" r="r" b="b"/>
                <a:pathLst>
                  <a:path w="284418" h="406" extrusionOk="0">
                    <a:moveTo>
                      <a:pt x="1" y="1"/>
                    </a:moveTo>
                    <a:lnTo>
                      <a:pt x="1" y="405"/>
                    </a:lnTo>
                    <a:lnTo>
                      <a:pt x="284417" y="405"/>
                    </a:lnTo>
                    <a:lnTo>
                      <a:pt x="28441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6"/>
              <p:cNvSpPr/>
              <p:nvPr/>
            </p:nvSpPr>
            <p:spPr>
              <a:xfrm>
                <a:off x="-45882" y="806123"/>
                <a:ext cx="9235764" cy="13183"/>
              </a:xfrm>
              <a:custGeom>
                <a:avLst/>
                <a:gdLst/>
                <a:ahLst/>
                <a:cxnLst/>
                <a:rect l="l" t="t" r="r" b="b"/>
                <a:pathLst>
                  <a:path w="284418" h="406" extrusionOk="0">
                    <a:moveTo>
                      <a:pt x="1" y="1"/>
                    </a:moveTo>
                    <a:lnTo>
                      <a:pt x="1" y="405"/>
                    </a:lnTo>
                    <a:lnTo>
                      <a:pt x="284417" y="405"/>
                    </a:lnTo>
                    <a:lnTo>
                      <a:pt x="28441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6"/>
              <p:cNvSpPr/>
              <p:nvPr/>
            </p:nvSpPr>
            <p:spPr>
              <a:xfrm>
                <a:off x="-45882" y="535395"/>
                <a:ext cx="9235764" cy="13183"/>
              </a:xfrm>
              <a:custGeom>
                <a:avLst/>
                <a:gdLst/>
                <a:ahLst/>
                <a:cxnLst/>
                <a:rect l="l" t="t" r="r" b="b"/>
                <a:pathLst>
                  <a:path w="284418" h="406" extrusionOk="0">
                    <a:moveTo>
                      <a:pt x="1" y="1"/>
                    </a:moveTo>
                    <a:lnTo>
                      <a:pt x="1" y="405"/>
                    </a:lnTo>
                    <a:lnTo>
                      <a:pt x="284417" y="405"/>
                    </a:lnTo>
                    <a:lnTo>
                      <a:pt x="28441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6"/>
              <p:cNvSpPr/>
              <p:nvPr/>
            </p:nvSpPr>
            <p:spPr>
              <a:xfrm>
                <a:off x="-45882" y="264667"/>
                <a:ext cx="9235764" cy="13183"/>
              </a:xfrm>
              <a:custGeom>
                <a:avLst/>
                <a:gdLst/>
                <a:ahLst/>
                <a:cxnLst/>
                <a:rect l="l" t="t" r="r" b="b"/>
                <a:pathLst>
                  <a:path w="284418" h="406" extrusionOk="0">
                    <a:moveTo>
                      <a:pt x="1" y="1"/>
                    </a:moveTo>
                    <a:lnTo>
                      <a:pt x="1" y="405"/>
                    </a:lnTo>
                    <a:lnTo>
                      <a:pt x="284417" y="405"/>
                    </a:lnTo>
                    <a:lnTo>
                      <a:pt x="28441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6"/>
              <p:cNvSpPr/>
              <p:nvPr/>
            </p:nvSpPr>
            <p:spPr>
              <a:xfrm>
                <a:off x="-45882" y="3242674"/>
                <a:ext cx="9235764" cy="13183"/>
              </a:xfrm>
              <a:custGeom>
                <a:avLst/>
                <a:gdLst/>
                <a:ahLst/>
                <a:cxnLst/>
                <a:rect l="l" t="t" r="r" b="b"/>
                <a:pathLst>
                  <a:path w="284418" h="406" extrusionOk="0">
                    <a:moveTo>
                      <a:pt x="1" y="1"/>
                    </a:moveTo>
                    <a:lnTo>
                      <a:pt x="1" y="405"/>
                    </a:lnTo>
                    <a:lnTo>
                      <a:pt x="284417" y="405"/>
                    </a:lnTo>
                    <a:lnTo>
                      <a:pt x="28441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6"/>
              <p:cNvSpPr/>
              <p:nvPr/>
            </p:nvSpPr>
            <p:spPr>
              <a:xfrm>
                <a:off x="-45882" y="1889034"/>
                <a:ext cx="9235764" cy="13183"/>
              </a:xfrm>
              <a:custGeom>
                <a:avLst/>
                <a:gdLst/>
                <a:ahLst/>
                <a:cxnLst/>
                <a:rect l="l" t="t" r="r" b="b"/>
                <a:pathLst>
                  <a:path w="284418" h="406" extrusionOk="0">
                    <a:moveTo>
                      <a:pt x="1" y="1"/>
                    </a:moveTo>
                    <a:lnTo>
                      <a:pt x="1" y="405"/>
                    </a:lnTo>
                    <a:lnTo>
                      <a:pt x="284417" y="405"/>
                    </a:lnTo>
                    <a:lnTo>
                      <a:pt x="28441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6"/>
              <p:cNvSpPr/>
              <p:nvPr/>
            </p:nvSpPr>
            <p:spPr>
              <a:xfrm>
                <a:off x="518494" y="-11712"/>
                <a:ext cx="14710" cy="5209389"/>
              </a:xfrm>
              <a:custGeom>
                <a:avLst/>
                <a:gdLst/>
                <a:ahLst/>
                <a:cxnLst/>
                <a:rect l="l" t="t" r="r" b="b"/>
                <a:pathLst>
                  <a:path w="453" h="160437" extrusionOk="0">
                    <a:moveTo>
                      <a:pt x="48" y="0"/>
                    </a:moveTo>
                    <a:lnTo>
                      <a:pt x="48" y="8716"/>
                    </a:lnTo>
                    <a:lnTo>
                      <a:pt x="48" y="18503"/>
                    </a:lnTo>
                    <a:lnTo>
                      <a:pt x="36" y="24515"/>
                    </a:lnTo>
                    <a:lnTo>
                      <a:pt x="36" y="32826"/>
                    </a:lnTo>
                    <a:lnTo>
                      <a:pt x="36" y="40303"/>
                    </a:lnTo>
                    <a:lnTo>
                      <a:pt x="36" y="48614"/>
                    </a:lnTo>
                    <a:lnTo>
                      <a:pt x="36" y="56114"/>
                    </a:lnTo>
                    <a:lnTo>
                      <a:pt x="36" y="64413"/>
                    </a:lnTo>
                    <a:lnTo>
                      <a:pt x="36" y="71902"/>
                    </a:lnTo>
                    <a:lnTo>
                      <a:pt x="36" y="80213"/>
                    </a:lnTo>
                    <a:lnTo>
                      <a:pt x="12" y="87702"/>
                    </a:lnTo>
                    <a:lnTo>
                      <a:pt x="12" y="96012"/>
                    </a:lnTo>
                    <a:lnTo>
                      <a:pt x="12" y="103501"/>
                    </a:lnTo>
                    <a:lnTo>
                      <a:pt x="12" y="119301"/>
                    </a:lnTo>
                    <a:lnTo>
                      <a:pt x="12" y="119706"/>
                    </a:lnTo>
                    <a:lnTo>
                      <a:pt x="12" y="135493"/>
                    </a:lnTo>
                    <a:lnTo>
                      <a:pt x="12" y="142994"/>
                    </a:lnTo>
                    <a:lnTo>
                      <a:pt x="12" y="151305"/>
                    </a:lnTo>
                    <a:lnTo>
                      <a:pt x="0" y="158806"/>
                    </a:lnTo>
                    <a:lnTo>
                      <a:pt x="0" y="160437"/>
                    </a:lnTo>
                    <a:lnTo>
                      <a:pt x="405" y="160437"/>
                    </a:lnTo>
                    <a:lnTo>
                      <a:pt x="405" y="158806"/>
                    </a:lnTo>
                    <a:lnTo>
                      <a:pt x="417" y="151305"/>
                    </a:lnTo>
                    <a:lnTo>
                      <a:pt x="417" y="142994"/>
                    </a:lnTo>
                    <a:lnTo>
                      <a:pt x="417" y="135493"/>
                    </a:lnTo>
                    <a:lnTo>
                      <a:pt x="417" y="119706"/>
                    </a:lnTo>
                    <a:lnTo>
                      <a:pt x="417" y="119301"/>
                    </a:lnTo>
                    <a:lnTo>
                      <a:pt x="417" y="103501"/>
                    </a:lnTo>
                    <a:lnTo>
                      <a:pt x="429" y="96012"/>
                    </a:lnTo>
                    <a:lnTo>
                      <a:pt x="429" y="87702"/>
                    </a:lnTo>
                    <a:lnTo>
                      <a:pt x="429" y="80213"/>
                    </a:lnTo>
                    <a:lnTo>
                      <a:pt x="429" y="71902"/>
                    </a:lnTo>
                    <a:lnTo>
                      <a:pt x="429" y="64413"/>
                    </a:lnTo>
                    <a:lnTo>
                      <a:pt x="429" y="56114"/>
                    </a:lnTo>
                    <a:lnTo>
                      <a:pt x="429" y="48614"/>
                    </a:lnTo>
                    <a:lnTo>
                      <a:pt x="429" y="40303"/>
                    </a:lnTo>
                    <a:lnTo>
                      <a:pt x="453" y="32826"/>
                    </a:lnTo>
                    <a:lnTo>
                      <a:pt x="453" y="24515"/>
                    </a:lnTo>
                    <a:lnTo>
                      <a:pt x="453" y="18657"/>
                    </a:lnTo>
                    <a:lnTo>
                      <a:pt x="453" y="8716"/>
                    </a:lnTo>
                    <a:lnTo>
                      <a:pt x="453" y="0"/>
                    </a:lnTo>
                    <a:close/>
                  </a:path>
                </a:pathLst>
              </a:custGeom>
              <a:solidFill>
                <a:srgbClr val="CDCD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6" name="Google Shape;196;p6"/>
            <p:cNvGrpSpPr/>
            <p:nvPr/>
          </p:nvGrpSpPr>
          <p:grpSpPr>
            <a:xfrm>
              <a:off x="121775" y="567481"/>
              <a:ext cx="266100" cy="4009938"/>
              <a:chOff x="45575" y="531075"/>
              <a:chExt cx="266100" cy="4009938"/>
            </a:xfrm>
          </p:grpSpPr>
          <p:sp>
            <p:nvSpPr>
              <p:cNvPr id="197" name="Google Shape;197;p6"/>
              <p:cNvSpPr/>
              <p:nvPr/>
            </p:nvSpPr>
            <p:spPr>
              <a:xfrm>
                <a:off x="45575" y="531075"/>
                <a:ext cx="266100" cy="266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98;p6"/>
              <p:cNvSpPr/>
              <p:nvPr/>
            </p:nvSpPr>
            <p:spPr>
              <a:xfrm>
                <a:off x="45575" y="1779021"/>
                <a:ext cx="266100" cy="266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99;p6"/>
              <p:cNvSpPr/>
              <p:nvPr/>
            </p:nvSpPr>
            <p:spPr>
              <a:xfrm>
                <a:off x="45575" y="3026967"/>
                <a:ext cx="266100" cy="266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6"/>
              <p:cNvSpPr/>
              <p:nvPr/>
            </p:nvSpPr>
            <p:spPr>
              <a:xfrm>
                <a:off x="45575" y="4274913"/>
                <a:ext cx="266100" cy="266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01" name="Google Shape;201;p6"/>
          <p:cNvSpPr/>
          <p:nvPr/>
        </p:nvSpPr>
        <p:spPr>
          <a:xfrm rot="175690" flipH="1">
            <a:off x="-413641" y="-2012970"/>
            <a:ext cx="5695091" cy="3317414"/>
          </a:xfrm>
          <a:custGeom>
            <a:avLst/>
            <a:gdLst/>
            <a:ahLst/>
            <a:cxnLst/>
            <a:rect l="l" t="t" r="r" b="b"/>
            <a:pathLst>
              <a:path w="72415" h="62499" extrusionOk="0">
                <a:moveTo>
                  <a:pt x="36242" y="0"/>
                </a:moveTo>
                <a:cubicBezTo>
                  <a:pt x="32356" y="0"/>
                  <a:pt x="28652" y="1096"/>
                  <a:pt x="25646" y="4157"/>
                </a:cubicBezTo>
                <a:cubicBezTo>
                  <a:pt x="21063" y="8848"/>
                  <a:pt x="20051" y="15992"/>
                  <a:pt x="16300" y="21362"/>
                </a:cubicBezTo>
                <a:cubicBezTo>
                  <a:pt x="13300" y="25648"/>
                  <a:pt x="8740" y="28589"/>
                  <a:pt x="5465" y="32661"/>
                </a:cubicBezTo>
                <a:cubicBezTo>
                  <a:pt x="2346" y="36530"/>
                  <a:pt x="500" y="41412"/>
                  <a:pt x="262" y="46388"/>
                </a:cubicBezTo>
                <a:cubicBezTo>
                  <a:pt x="0" y="52080"/>
                  <a:pt x="2382" y="58414"/>
                  <a:pt x="7608" y="60676"/>
                </a:cubicBezTo>
                <a:cubicBezTo>
                  <a:pt x="9167" y="61349"/>
                  <a:pt x="10804" y="61604"/>
                  <a:pt x="12478" y="61604"/>
                </a:cubicBezTo>
                <a:cubicBezTo>
                  <a:pt x="15688" y="61604"/>
                  <a:pt x="19032" y="60666"/>
                  <a:pt x="22217" y="59938"/>
                </a:cubicBezTo>
                <a:cubicBezTo>
                  <a:pt x="24765" y="59364"/>
                  <a:pt x="27377" y="58942"/>
                  <a:pt x="29982" y="58942"/>
                </a:cubicBezTo>
                <a:cubicBezTo>
                  <a:pt x="30944" y="58942"/>
                  <a:pt x="31905" y="59000"/>
                  <a:pt x="32862" y="59128"/>
                </a:cubicBezTo>
                <a:cubicBezTo>
                  <a:pt x="36088" y="59557"/>
                  <a:pt x="39136" y="60795"/>
                  <a:pt x="42291" y="61581"/>
                </a:cubicBezTo>
                <a:cubicBezTo>
                  <a:pt x="44672" y="62174"/>
                  <a:pt x="47150" y="62499"/>
                  <a:pt x="49614" y="62499"/>
                </a:cubicBezTo>
                <a:cubicBezTo>
                  <a:pt x="53780" y="62499"/>
                  <a:pt x="57907" y="61570"/>
                  <a:pt x="61460" y="59438"/>
                </a:cubicBezTo>
                <a:cubicBezTo>
                  <a:pt x="67140" y="56056"/>
                  <a:pt x="70962" y="49306"/>
                  <a:pt x="69819" y="42793"/>
                </a:cubicBezTo>
                <a:cubicBezTo>
                  <a:pt x="69307" y="39935"/>
                  <a:pt x="67914" y="37221"/>
                  <a:pt x="67973" y="34316"/>
                </a:cubicBezTo>
                <a:cubicBezTo>
                  <a:pt x="68033" y="30910"/>
                  <a:pt x="70069" y="27886"/>
                  <a:pt x="71093" y="24636"/>
                </a:cubicBezTo>
                <a:cubicBezTo>
                  <a:pt x="72414" y="20409"/>
                  <a:pt x="71962" y="15647"/>
                  <a:pt x="69831" y="11765"/>
                </a:cubicBezTo>
                <a:cubicBezTo>
                  <a:pt x="67699" y="7884"/>
                  <a:pt x="63961" y="4907"/>
                  <a:pt x="59698" y="3728"/>
                </a:cubicBezTo>
                <a:cubicBezTo>
                  <a:pt x="54067" y="2181"/>
                  <a:pt x="47947" y="2014"/>
                  <a:pt x="42208" y="728"/>
                </a:cubicBezTo>
                <a:cubicBezTo>
                  <a:pt x="40217" y="280"/>
                  <a:pt x="38207" y="0"/>
                  <a:pt x="3624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02;p6"/>
          <p:cNvGrpSpPr/>
          <p:nvPr/>
        </p:nvGrpSpPr>
        <p:grpSpPr>
          <a:xfrm rot="-10359110">
            <a:off x="6434754" y="-178076"/>
            <a:ext cx="2886225" cy="1552378"/>
            <a:chOff x="-30193" y="3661570"/>
            <a:chExt cx="2886188" cy="1552358"/>
          </a:xfrm>
        </p:grpSpPr>
        <p:sp>
          <p:nvSpPr>
            <p:cNvPr id="203" name="Google Shape;203;p6"/>
            <p:cNvSpPr/>
            <p:nvPr/>
          </p:nvSpPr>
          <p:spPr>
            <a:xfrm>
              <a:off x="-30193" y="3661570"/>
              <a:ext cx="2886188" cy="1552358"/>
            </a:xfrm>
            <a:custGeom>
              <a:avLst/>
              <a:gdLst/>
              <a:ahLst/>
              <a:cxnLst/>
              <a:rect l="l" t="t" r="r" b="b"/>
              <a:pathLst>
                <a:path w="88881" h="47809" extrusionOk="0">
                  <a:moveTo>
                    <a:pt x="6239" y="18269"/>
                  </a:moveTo>
                  <a:cubicBezTo>
                    <a:pt x="8489" y="18269"/>
                    <a:pt x="10299" y="20079"/>
                    <a:pt x="10299" y="22329"/>
                  </a:cubicBezTo>
                  <a:cubicBezTo>
                    <a:pt x="10299" y="24591"/>
                    <a:pt x="8489" y="26401"/>
                    <a:pt x="6239" y="26401"/>
                  </a:cubicBezTo>
                  <a:cubicBezTo>
                    <a:pt x="3989" y="26401"/>
                    <a:pt x="2179" y="24591"/>
                    <a:pt x="2179" y="22329"/>
                  </a:cubicBezTo>
                  <a:cubicBezTo>
                    <a:pt x="2179" y="20079"/>
                    <a:pt x="3989" y="18269"/>
                    <a:pt x="6239" y="18269"/>
                  </a:cubicBezTo>
                  <a:close/>
                  <a:moveTo>
                    <a:pt x="7948" y="0"/>
                  </a:moveTo>
                  <a:cubicBezTo>
                    <a:pt x="5194" y="0"/>
                    <a:pt x="2479" y="785"/>
                    <a:pt x="0" y="2053"/>
                  </a:cubicBezTo>
                  <a:lnTo>
                    <a:pt x="0" y="7030"/>
                  </a:lnTo>
                  <a:lnTo>
                    <a:pt x="0" y="14531"/>
                  </a:lnTo>
                  <a:lnTo>
                    <a:pt x="0" y="22829"/>
                  </a:lnTo>
                  <a:lnTo>
                    <a:pt x="0" y="30330"/>
                  </a:lnTo>
                  <a:lnTo>
                    <a:pt x="0" y="38641"/>
                  </a:lnTo>
                  <a:lnTo>
                    <a:pt x="0" y="46154"/>
                  </a:lnTo>
                  <a:lnTo>
                    <a:pt x="0" y="47761"/>
                  </a:lnTo>
                  <a:lnTo>
                    <a:pt x="12311" y="47773"/>
                  </a:lnTo>
                  <a:lnTo>
                    <a:pt x="12311" y="47809"/>
                  </a:lnTo>
                  <a:lnTo>
                    <a:pt x="12716" y="47809"/>
                  </a:lnTo>
                  <a:lnTo>
                    <a:pt x="12716" y="47773"/>
                  </a:lnTo>
                  <a:lnTo>
                    <a:pt x="87511" y="47785"/>
                  </a:lnTo>
                  <a:cubicBezTo>
                    <a:pt x="87678" y="47392"/>
                    <a:pt x="87809" y="46987"/>
                    <a:pt x="87940" y="46570"/>
                  </a:cubicBezTo>
                  <a:cubicBezTo>
                    <a:pt x="87987" y="46439"/>
                    <a:pt x="88035" y="46297"/>
                    <a:pt x="88059" y="46166"/>
                  </a:cubicBezTo>
                  <a:cubicBezTo>
                    <a:pt x="88523" y="44630"/>
                    <a:pt x="88797" y="43046"/>
                    <a:pt x="88868" y="41451"/>
                  </a:cubicBezTo>
                  <a:cubicBezTo>
                    <a:pt x="88880" y="40510"/>
                    <a:pt x="88868" y="39593"/>
                    <a:pt x="88797" y="38665"/>
                  </a:cubicBezTo>
                  <a:lnTo>
                    <a:pt x="88749" y="38272"/>
                  </a:lnTo>
                  <a:cubicBezTo>
                    <a:pt x="88476" y="35676"/>
                    <a:pt x="87725" y="33128"/>
                    <a:pt x="86571" y="30771"/>
                  </a:cubicBezTo>
                  <a:cubicBezTo>
                    <a:pt x="86511" y="30628"/>
                    <a:pt x="86440" y="30497"/>
                    <a:pt x="86368" y="30366"/>
                  </a:cubicBezTo>
                  <a:cubicBezTo>
                    <a:pt x="85285" y="28247"/>
                    <a:pt x="83880" y="26282"/>
                    <a:pt x="82213" y="24591"/>
                  </a:cubicBezTo>
                  <a:cubicBezTo>
                    <a:pt x="81618" y="23984"/>
                    <a:pt x="80975" y="23401"/>
                    <a:pt x="80308" y="22865"/>
                  </a:cubicBezTo>
                  <a:cubicBezTo>
                    <a:pt x="80141" y="22734"/>
                    <a:pt x="79963" y="22591"/>
                    <a:pt x="79784" y="22460"/>
                  </a:cubicBezTo>
                  <a:cubicBezTo>
                    <a:pt x="78022" y="21127"/>
                    <a:pt x="76022" y="20067"/>
                    <a:pt x="73890" y="19472"/>
                  </a:cubicBezTo>
                  <a:cubicBezTo>
                    <a:pt x="72382" y="19050"/>
                    <a:pt x="70842" y="18863"/>
                    <a:pt x="69295" y="18863"/>
                  </a:cubicBezTo>
                  <a:cubicBezTo>
                    <a:pt x="65247" y="18863"/>
                    <a:pt x="61148" y="20146"/>
                    <a:pt x="57436" y="21877"/>
                  </a:cubicBezTo>
                  <a:lnTo>
                    <a:pt x="56233" y="22460"/>
                  </a:lnTo>
                  <a:cubicBezTo>
                    <a:pt x="55948" y="22591"/>
                    <a:pt x="55674" y="22722"/>
                    <a:pt x="55400" y="22865"/>
                  </a:cubicBezTo>
                  <a:cubicBezTo>
                    <a:pt x="51449" y="24813"/>
                    <a:pt x="47457" y="26915"/>
                    <a:pt x="43185" y="26915"/>
                  </a:cubicBezTo>
                  <a:cubicBezTo>
                    <a:pt x="42861" y="26915"/>
                    <a:pt x="42535" y="26903"/>
                    <a:pt x="42208" y="26877"/>
                  </a:cubicBezTo>
                  <a:cubicBezTo>
                    <a:pt x="38850" y="26627"/>
                    <a:pt x="35933" y="25068"/>
                    <a:pt x="33385" y="22865"/>
                  </a:cubicBezTo>
                  <a:cubicBezTo>
                    <a:pt x="33219" y="22734"/>
                    <a:pt x="33076" y="22591"/>
                    <a:pt x="32921" y="22460"/>
                  </a:cubicBezTo>
                  <a:cubicBezTo>
                    <a:pt x="30540" y="20305"/>
                    <a:pt x="28468" y="17626"/>
                    <a:pt x="26670" y="14959"/>
                  </a:cubicBezTo>
                  <a:lnTo>
                    <a:pt x="26408" y="14555"/>
                  </a:lnTo>
                  <a:lnTo>
                    <a:pt x="26384" y="14543"/>
                  </a:lnTo>
                  <a:cubicBezTo>
                    <a:pt x="24694" y="12030"/>
                    <a:pt x="22932" y="9375"/>
                    <a:pt x="20943" y="7042"/>
                  </a:cubicBezTo>
                  <a:cubicBezTo>
                    <a:pt x="20824" y="6911"/>
                    <a:pt x="20705" y="6780"/>
                    <a:pt x="20598" y="6637"/>
                  </a:cubicBezTo>
                  <a:cubicBezTo>
                    <a:pt x="18348" y="4113"/>
                    <a:pt x="15812" y="1982"/>
                    <a:pt x="12716" y="850"/>
                  </a:cubicBezTo>
                  <a:cubicBezTo>
                    <a:pt x="12573" y="803"/>
                    <a:pt x="12442" y="743"/>
                    <a:pt x="12311" y="696"/>
                  </a:cubicBezTo>
                  <a:cubicBezTo>
                    <a:pt x="12121" y="636"/>
                    <a:pt x="11918" y="589"/>
                    <a:pt x="11716" y="517"/>
                  </a:cubicBezTo>
                  <a:cubicBezTo>
                    <a:pt x="10464" y="163"/>
                    <a:pt x="9202" y="0"/>
                    <a:pt x="79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6"/>
            <p:cNvSpPr/>
            <p:nvPr/>
          </p:nvSpPr>
          <p:spPr>
            <a:xfrm>
              <a:off x="-21000" y="4166900"/>
              <a:ext cx="352200" cy="412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5" name="Google Shape;205;p6"/>
          <p:cNvSpPr txBox="1">
            <a:spLocks noGrp="1"/>
          </p:cNvSpPr>
          <p:nvPr>
            <p:ph type="title"/>
          </p:nvPr>
        </p:nvSpPr>
        <p:spPr>
          <a:xfrm>
            <a:off x="720000" y="3695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06" name="Google Shape;206;p6"/>
          <p:cNvGrpSpPr/>
          <p:nvPr/>
        </p:nvGrpSpPr>
        <p:grpSpPr>
          <a:xfrm rot="3114235">
            <a:off x="5200884" y="53701"/>
            <a:ext cx="248647" cy="230456"/>
            <a:chOff x="1303624" y="1469977"/>
            <a:chExt cx="248640" cy="230449"/>
          </a:xfrm>
        </p:grpSpPr>
        <p:sp>
          <p:nvSpPr>
            <p:cNvPr id="207" name="Google Shape;207;p6"/>
            <p:cNvSpPr/>
            <p:nvPr/>
          </p:nvSpPr>
          <p:spPr>
            <a:xfrm>
              <a:off x="1330705" y="1469977"/>
              <a:ext cx="115992" cy="63057"/>
            </a:xfrm>
            <a:custGeom>
              <a:avLst/>
              <a:gdLst/>
              <a:ahLst/>
              <a:cxnLst/>
              <a:rect l="l" t="t" r="r" b="b"/>
              <a:pathLst>
                <a:path w="3572" h="1942" extrusionOk="0">
                  <a:moveTo>
                    <a:pt x="1786" y="1"/>
                  </a:moveTo>
                  <a:cubicBezTo>
                    <a:pt x="810" y="1"/>
                    <a:pt x="0" y="429"/>
                    <a:pt x="0" y="965"/>
                  </a:cubicBezTo>
                  <a:cubicBezTo>
                    <a:pt x="0" y="1501"/>
                    <a:pt x="786" y="1941"/>
                    <a:pt x="1786" y="1941"/>
                  </a:cubicBezTo>
                  <a:cubicBezTo>
                    <a:pt x="2774" y="1941"/>
                    <a:pt x="3572" y="1501"/>
                    <a:pt x="3572" y="965"/>
                  </a:cubicBezTo>
                  <a:cubicBezTo>
                    <a:pt x="3572" y="429"/>
                    <a:pt x="2774" y="1"/>
                    <a:pt x="17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6"/>
            <p:cNvSpPr/>
            <p:nvPr/>
          </p:nvSpPr>
          <p:spPr>
            <a:xfrm>
              <a:off x="1436239" y="1574764"/>
              <a:ext cx="116024" cy="63057"/>
            </a:xfrm>
            <a:custGeom>
              <a:avLst/>
              <a:gdLst/>
              <a:ahLst/>
              <a:cxnLst/>
              <a:rect l="l" t="t" r="r" b="b"/>
              <a:pathLst>
                <a:path w="3573" h="1942" extrusionOk="0">
                  <a:moveTo>
                    <a:pt x="1787" y="0"/>
                  </a:moveTo>
                  <a:cubicBezTo>
                    <a:pt x="798" y="0"/>
                    <a:pt x="1" y="441"/>
                    <a:pt x="1" y="977"/>
                  </a:cubicBezTo>
                  <a:cubicBezTo>
                    <a:pt x="1" y="1512"/>
                    <a:pt x="786" y="1941"/>
                    <a:pt x="1787" y="1941"/>
                  </a:cubicBezTo>
                  <a:cubicBezTo>
                    <a:pt x="2763" y="1941"/>
                    <a:pt x="3572" y="1512"/>
                    <a:pt x="3572" y="977"/>
                  </a:cubicBezTo>
                  <a:cubicBezTo>
                    <a:pt x="3572" y="441"/>
                    <a:pt x="2763" y="0"/>
                    <a:pt x="17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6"/>
            <p:cNvSpPr/>
            <p:nvPr/>
          </p:nvSpPr>
          <p:spPr>
            <a:xfrm>
              <a:off x="1303624" y="1637792"/>
              <a:ext cx="116024" cy="62635"/>
            </a:xfrm>
            <a:custGeom>
              <a:avLst/>
              <a:gdLst/>
              <a:ahLst/>
              <a:cxnLst/>
              <a:rect l="l" t="t" r="r" b="b"/>
              <a:pathLst>
                <a:path w="3573" h="1929" extrusionOk="0">
                  <a:moveTo>
                    <a:pt x="1787" y="0"/>
                  </a:moveTo>
                  <a:cubicBezTo>
                    <a:pt x="810" y="0"/>
                    <a:pt x="1" y="429"/>
                    <a:pt x="1" y="964"/>
                  </a:cubicBezTo>
                  <a:cubicBezTo>
                    <a:pt x="1" y="1500"/>
                    <a:pt x="810" y="1929"/>
                    <a:pt x="1787" y="1929"/>
                  </a:cubicBezTo>
                  <a:cubicBezTo>
                    <a:pt x="2775" y="1929"/>
                    <a:pt x="3573" y="1500"/>
                    <a:pt x="3573" y="964"/>
                  </a:cubicBezTo>
                  <a:cubicBezTo>
                    <a:pt x="3573" y="429"/>
                    <a:pt x="2775" y="0"/>
                    <a:pt x="17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0" name="Google Shape;210;p6"/>
          <p:cNvGrpSpPr/>
          <p:nvPr/>
        </p:nvGrpSpPr>
        <p:grpSpPr>
          <a:xfrm rot="-10639741">
            <a:off x="8830659" y="1611394"/>
            <a:ext cx="261755" cy="237069"/>
            <a:chOff x="5029874" y="916721"/>
            <a:chExt cx="261758" cy="237072"/>
          </a:xfrm>
        </p:grpSpPr>
        <p:sp>
          <p:nvSpPr>
            <p:cNvPr id="211" name="Google Shape;211;p6"/>
            <p:cNvSpPr/>
            <p:nvPr/>
          </p:nvSpPr>
          <p:spPr>
            <a:xfrm>
              <a:off x="5175998" y="1069436"/>
              <a:ext cx="115635" cy="84357"/>
            </a:xfrm>
            <a:custGeom>
              <a:avLst/>
              <a:gdLst/>
              <a:ahLst/>
              <a:cxnLst/>
              <a:rect l="l" t="t" r="r" b="b"/>
              <a:pathLst>
                <a:path w="3561" h="2598" extrusionOk="0">
                  <a:moveTo>
                    <a:pt x="2607" y="0"/>
                  </a:moveTo>
                  <a:cubicBezTo>
                    <a:pt x="2204" y="0"/>
                    <a:pt x="1695" y="173"/>
                    <a:pt x="1227" y="501"/>
                  </a:cubicBezTo>
                  <a:cubicBezTo>
                    <a:pt x="417" y="1072"/>
                    <a:pt x="1" y="1894"/>
                    <a:pt x="322" y="2323"/>
                  </a:cubicBezTo>
                  <a:cubicBezTo>
                    <a:pt x="452" y="2507"/>
                    <a:pt x="686" y="2598"/>
                    <a:pt x="974" y="2598"/>
                  </a:cubicBezTo>
                  <a:cubicBezTo>
                    <a:pt x="1373" y="2598"/>
                    <a:pt x="1876" y="2423"/>
                    <a:pt x="2346" y="2084"/>
                  </a:cubicBezTo>
                  <a:cubicBezTo>
                    <a:pt x="3144" y="1513"/>
                    <a:pt x="3561" y="703"/>
                    <a:pt x="3251" y="263"/>
                  </a:cubicBezTo>
                  <a:cubicBezTo>
                    <a:pt x="3123" y="86"/>
                    <a:pt x="2892" y="0"/>
                    <a:pt x="26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6"/>
            <p:cNvSpPr/>
            <p:nvPr/>
          </p:nvSpPr>
          <p:spPr>
            <a:xfrm>
              <a:off x="5029874" y="1043913"/>
              <a:ext cx="115635" cy="83967"/>
            </a:xfrm>
            <a:custGeom>
              <a:avLst/>
              <a:gdLst/>
              <a:ahLst/>
              <a:cxnLst/>
              <a:rect l="l" t="t" r="r" b="b"/>
              <a:pathLst>
                <a:path w="3561" h="2586" extrusionOk="0">
                  <a:moveTo>
                    <a:pt x="2599" y="0"/>
                  </a:moveTo>
                  <a:cubicBezTo>
                    <a:pt x="2197" y="0"/>
                    <a:pt x="1690" y="173"/>
                    <a:pt x="1215" y="501"/>
                  </a:cubicBezTo>
                  <a:cubicBezTo>
                    <a:pt x="417" y="1073"/>
                    <a:pt x="0" y="1882"/>
                    <a:pt x="310" y="2323"/>
                  </a:cubicBezTo>
                  <a:cubicBezTo>
                    <a:pt x="438" y="2500"/>
                    <a:pt x="667" y="2586"/>
                    <a:pt x="950" y="2586"/>
                  </a:cubicBezTo>
                  <a:cubicBezTo>
                    <a:pt x="1351" y="2586"/>
                    <a:pt x="1859" y="2413"/>
                    <a:pt x="2334" y="2085"/>
                  </a:cubicBezTo>
                  <a:cubicBezTo>
                    <a:pt x="3143" y="1513"/>
                    <a:pt x="3560" y="692"/>
                    <a:pt x="3239" y="263"/>
                  </a:cubicBezTo>
                  <a:cubicBezTo>
                    <a:pt x="3111" y="86"/>
                    <a:pt x="2881" y="0"/>
                    <a:pt x="25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6"/>
            <p:cNvSpPr/>
            <p:nvPr/>
          </p:nvSpPr>
          <p:spPr>
            <a:xfrm>
              <a:off x="5102157" y="916721"/>
              <a:ext cx="115635" cy="83967"/>
            </a:xfrm>
            <a:custGeom>
              <a:avLst/>
              <a:gdLst/>
              <a:ahLst/>
              <a:cxnLst/>
              <a:rect l="l" t="t" r="r" b="b"/>
              <a:pathLst>
                <a:path w="3561" h="2586" extrusionOk="0">
                  <a:moveTo>
                    <a:pt x="2607" y="0"/>
                  </a:moveTo>
                  <a:cubicBezTo>
                    <a:pt x="2204" y="0"/>
                    <a:pt x="1695" y="173"/>
                    <a:pt x="1227" y="501"/>
                  </a:cubicBezTo>
                  <a:cubicBezTo>
                    <a:pt x="417" y="1072"/>
                    <a:pt x="1" y="1894"/>
                    <a:pt x="322" y="2323"/>
                  </a:cubicBezTo>
                  <a:cubicBezTo>
                    <a:pt x="445" y="2500"/>
                    <a:pt x="672" y="2585"/>
                    <a:pt x="954" y="2585"/>
                  </a:cubicBezTo>
                  <a:cubicBezTo>
                    <a:pt x="1353" y="2585"/>
                    <a:pt x="1864" y="2413"/>
                    <a:pt x="2346" y="2084"/>
                  </a:cubicBezTo>
                  <a:cubicBezTo>
                    <a:pt x="3144" y="1513"/>
                    <a:pt x="3561" y="703"/>
                    <a:pt x="3251" y="263"/>
                  </a:cubicBezTo>
                  <a:cubicBezTo>
                    <a:pt x="3123" y="86"/>
                    <a:pt x="2891" y="0"/>
                    <a:pt x="26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2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29" name="Google Shape;129;p2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30" name="Google Shape;130;p2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628177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015342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35" name="Google Shape;135;p2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766917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92485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/>
          <p:nvPr/>
        </p:nvSpPr>
        <p:spPr>
          <a:xfrm>
            <a:off x="904825" y="330500"/>
            <a:ext cx="7006209" cy="3126043"/>
          </a:xfrm>
          <a:custGeom>
            <a:avLst/>
            <a:gdLst/>
            <a:ahLst/>
            <a:cxnLst/>
            <a:rect l="l" t="t" r="r" b="b"/>
            <a:pathLst>
              <a:path w="19081" h="24216" extrusionOk="0">
                <a:moveTo>
                  <a:pt x="10782" y="1"/>
                </a:moveTo>
                <a:cubicBezTo>
                  <a:pt x="9663" y="1"/>
                  <a:pt x="8461" y="88"/>
                  <a:pt x="7205" y="217"/>
                </a:cubicBezTo>
                <a:cubicBezTo>
                  <a:pt x="5204" y="417"/>
                  <a:pt x="3136" y="1084"/>
                  <a:pt x="2168" y="3019"/>
                </a:cubicBezTo>
                <a:cubicBezTo>
                  <a:pt x="1234" y="4854"/>
                  <a:pt x="0" y="19598"/>
                  <a:pt x="2502" y="22133"/>
                </a:cubicBezTo>
                <a:cubicBezTo>
                  <a:pt x="3914" y="23561"/>
                  <a:pt x="7017" y="24216"/>
                  <a:pt x="10076" y="24216"/>
                </a:cubicBezTo>
                <a:cubicBezTo>
                  <a:pt x="13590" y="24216"/>
                  <a:pt x="17046" y="23351"/>
                  <a:pt x="17813" y="21799"/>
                </a:cubicBezTo>
                <a:cubicBezTo>
                  <a:pt x="19081" y="19231"/>
                  <a:pt x="18880" y="9223"/>
                  <a:pt x="18147" y="4887"/>
                </a:cubicBezTo>
                <a:cubicBezTo>
                  <a:pt x="17450" y="1018"/>
                  <a:pt x="14599" y="1"/>
                  <a:pt x="1078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4"/>
          <p:cNvSpPr txBox="1">
            <a:spLocks noGrp="1"/>
          </p:cNvSpPr>
          <p:nvPr>
            <p:ph type="ctrTitle"/>
          </p:nvPr>
        </p:nvSpPr>
        <p:spPr>
          <a:xfrm>
            <a:off x="1749451" y="616625"/>
            <a:ext cx="5645100" cy="189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4500" b="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1"/>
          </p:nvPr>
        </p:nvSpPr>
        <p:spPr>
          <a:xfrm>
            <a:off x="3206275" y="2627300"/>
            <a:ext cx="2731800" cy="5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57" name="Google Shape;57;p14"/>
          <p:cNvGrpSpPr/>
          <p:nvPr/>
        </p:nvGrpSpPr>
        <p:grpSpPr>
          <a:xfrm rot="-1765296">
            <a:off x="2963269" y="3785236"/>
            <a:ext cx="661771" cy="680768"/>
            <a:chOff x="2510200" y="3361463"/>
            <a:chExt cx="488700" cy="510950"/>
          </a:xfrm>
        </p:grpSpPr>
        <p:sp>
          <p:nvSpPr>
            <p:cNvPr id="58" name="Google Shape;58;p14"/>
            <p:cNvSpPr/>
            <p:nvPr/>
          </p:nvSpPr>
          <p:spPr>
            <a:xfrm>
              <a:off x="2696175" y="3569838"/>
              <a:ext cx="95925" cy="92400"/>
            </a:xfrm>
            <a:custGeom>
              <a:avLst/>
              <a:gdLst/>
              <a:ahLst/>
              <a:cxnLst/>
              <a:rect l="l" t="t" r="r" b="b"/>
              <a:pathLst>
                <a:path w="3837" h="3696" extrusionOk="0">
                  <a:moveTo>
                    <a:pt x="1933" y="1"/>
                  </a:moveTo>
                  <a:cubicBezTo>
                    <a:pt x="1676" y="1"/>
                    <a:pt x="1415" y="53"/>
                    <a:pt x="1168" y="160"/>
                  </a:cubicBezTo>
                  <a:cubicBezTo>
                    <a:pt x="400" y="494"/>
                    <a:pt x="0" y="1228"/>
                    <a:pt x="67" y="2028"/>
                  </a:cubicBezTo>
                  <a:cubicBezTo>
                    <a:pt x="67" y="2228"/>
                    <a:pt x="167" y="2462"/>
                    <a:pt x="234" y="2595"/>
                  </a:cubicBezTo>
                  <a:cubicBezTo>
                    <a:pt x="534" y="3296"/>
                    <a:pt x="1201" y="3696"/>
                    <a:pt x="1935" y="3696"/>
                  </a:cubicBezTo>
                  <a:cubicBezTo>
                    <a:pt x="2202" y="3696"/>
                    <a:pt x="2435" y="3663"/>
                    <a:pt x="2702" y="3529"/>
                  </a:cubicBezTo>
                  <a:cubicBezTo>
                    <a:pt x="3169" y="3329"/>
                    <a:pt x="3503" y="2995"/>
                    <a:pt x="3669" y="2495"/>
                  </a:cubicBezTo>
                  <a:cubicBezTo>
                    <a:pt x="3836" y="2061"/>
                    <a:pt x="3836" y="1561"/>
                    <a:pt x="3603" y="1127"/>
                  </a:cubicBezTo>
                  <a:cubicBezTo>
                    <a:pt x="3536" y="961"/>
                    <a:pt x="3436" y="827"/>
                    <a:pt x="3336" y="660"/>
                  </a:cubicBezTo>
                  <a:cubicBezTo>
                    <a:pt x="2997" y="231"/>
                    <a:pt x="2474" y="1"/>
                    <a:pt x="1933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14"/>
            <p:cNvSpPr/>
            <p:nvPr/>
          </p:nvSpPr>
          <p:spPr>
            <a:xfrm>
              <a:off x="2630275" y="3361463"/>
              <a:ext cx="229375" cy="510950"/>
            </a:xfrm>
            <a:custGeom>
              <a:avLst/>
              <a:gdLst/>
              <a:ahLst/>
              <a:cxnLst/>
              <a:rect l="l" t="t" r="r" b="b"/>
              <a:pathLst>
                <a:path w="9175" h="20438" extrusionOk="0">
                  <a:moveTo>
                    <a:pt x="7239" y="489"/>
                  </a:moveTo>
                  <a:cubicBezTo>
                    <a:pt x="7339" y="489"/>
                    <a:pt x="7406" y="523"/>
                    <a:pt x="7506" y="556"/>
                  </a:cubicBezTo>
                  <a:cubicBezTo>
                    <a:pt x="7540" y="556"/>
                    <a:pt x="7573" y="623"/>
                    <a:pt x="7640" y="656"/>
                  </a:cubicBezTo>
                  <a:cubicBezTo>
                    <a:pt x="7673" y="690"/>
                    <a:pt x="7706" y="690"/>
                    <a:pt x="7706" y="723"/>
                  </a:cubicBezTo>
                  <a:lnTo>
                    <a:pt x="7973" y="990"/>
                  </a:lnTo>
                  <a:cubicBezTo>
                    <a:pt x="8073" y="1190"/>
                    <a:pt x="8207" y="1357"/>
                    <a:pt x="8307" y="1557"/>
                  </a:cubicBezTo>
                  <a:cubicBezTo>
                    <a:pt x="8474" y="2057"/>
                    <a:pt x="8574" y="2591"/>
                    <a:pt x="8640" y="3158"/>
                  </a:cubicBezTo>
                  <a:lnTo>
                    <a:pt x="8640" y="3058"/>
                  </a:lnTo>
                  <a:cubicBezTo>
                    <a:pt x="8707" y="3825"/>
                    <a:pt x="8707" y="4559"/>
                    <a:pt x="8674" y="5326"/>
                  </a:cubicBezTo>
                  <a:cubicBezTo>
                    <a:pt x="8640" y="6093"/>
                    <a:pt x="8540" y="6927"/>
                    <a:pt x="8373" y="7728"/>
                  </a:cubicBezTo>
                  <a:lnTo>
                    <a:pt x="8373" y="7695"/>
                  </a:lnTo>
                  <a:cubicBezTo>
                    <a:pt x="8173" y="8995"/>
                    <a:pt x="7873" y="10230"/>
                    <a:pt x="7506" y="11497"/>
                  </a:cubicBezTo>
                  <a:cubicBezTo>
                    <a:pt x="7139" y="12732"/>
                    <a:pt x="6672" y="13932"/>
                    <a:pt x="6139" y="15133"/>
                  </a:cubicBezTo>
                  <a:cubicBezTo>
                    <a:pt x="5571" y="16334"/>
                    <a:pt x="4904" y="17502"/>
                    <a:pt x="4070" y="18536"/>
                  </a:cubicBezTo>
                  <a:cubicBezTo>
                    <a:pt x="3737" y="18903"/>
                    <a:pt x="3403" y="19303"/>
                    <a:pt x="3036" y="19570"/>
                  </a:cubicBezTo>
                  <a:cubicBezTo>
                    <a:pt x="2870" y="19703"/>
                    <a:pt x="2703" y="19770"/>
                    <a:pt x="2503" y="19870"/>
                  </a:cubicBezTo>
                  <a:cubicBezTo>
                    <a:pt x="2369" y="19903"/>
                    <a:pt x="2236" y="19937"/>
                    <a:pt x="2136" y="19937"/>
                  </a:cubicBezTo>
                  <a:lnTo>
                    <a:pt x="1869" y="19937"/>
                  </a:lnTo>
                  <a:cubicBezTo>
                    <a:pt x="1802" y="19937"/>
                    <a:pt x="1702" y="19903"/>
                    <a:pt x="1669" y="19870"/>
                  </a:cubicBezTo>
                  <a:cubicBezTo>
                    <a:pt x="1569" y="19837"/>
                    <a:pt x="1502" y="19770"/>
                    <a:pt x="1469" y="19737"/>
                  </a:cubicBezTo>
                  <a:cubicBezTo>
                    <a:pt x="1368" y="19670"/>
                    <a:pt x="1302" y="19570"/>
                    <a:pt x="1202" y="19436"/>
                  </a:cubicBezTo>
                  <a:cubicBezTo>
                    <a:pt x="1068" y="19303"/>
                    <a:pt x="1002" y="19069"/>
                    <a:pt x="901" y="18903"/>
                  </a:cubicBezTo>
                  <a:cubicBezTo>
                    <a:pt x="868" y="18869"/>
                    <a:pt x="868" y="18769"/>
                    <a:pt x="835" y="18736"/>
                  </a:cubicBezTo>
                  <a:cubicBezTo>
                    <a:pt x="668" y="18269"/>
                    <a:pt x="568" y="17768"/>
                    <a:pt x="535" y="17268"/>
                  </a:cubicBezTo>
                  <a:lnTo>
                    <a:pt x="535" y="17368"/>
                  </a:lnTo>
                  <a:cubicBezTo>
                    <a:pt x="468" y="16568"/>
                    <a:pt x="468" y="15834"/>
                    <a:pt x="501" y="15033"/>
                  </a:cubicBezTo>
                  <a:lnTo>
                    <a:pt x="501" y="14766"/>
                  </a:lnTo>
                  <a:lnTo>
                    <a:pt x="501" y="14733"/>
                  </a:lnTo>
                  <a:cubicBezTo>
                    <a:pt x="535" y="14032"/>
                    <a:pt x="635" y="13365"/>
                    <a:pt x="735" y="12665"/>
                  </a:cubicBezTo>
                  <a:lnTo>
                    <a:pt x="735" y="12598"/>
                  </a:lnTo>
                  <a:cubicBezTo>
                    <a:pt x="901" y="11664"/>
                    <a:pt x="1135" y="10730"/>
                    <a:pt x="1368" y="9763"/>
                  </a:cubicBezTo>
                  <a:cubicBezTo>
                    <a:pt x="1368" y="9729"/>
                    <a:pt x="1368" y="9696"/>
                    <a:pt x="1402" y="9663"/>
                  </a:cubicBezTo>
                  <a:lnTo>
                    <a:pt x="1469" y="9563"/>
                  </a:lnTo>
                  <a:lnTo>
                    <a:pt x="1469" y="9529"/>
                  </a:lnTo>
                  <a:lnTo>
                    <a:pt x="1502" y="9429"/>
                  </a:lnTo>
                  <a:lnTo>
                    <a:pt x="1502" y="9396"/>
                  </a:lnTo>
                  <a:cubicBezTo>
                    <a:pt x="1502" y="9362"/>
                    <a:pt x="1502" y="9362"/>
                    <a:pt x="1535" y="9329"/>
                  </a:cubicBezTo>
                  <a:lnTo>
                    <a:pt x="1535" y="9262"/>
                  </a:lnTo>
                  <a:lnTo>
                    <a:pt x="1535" y="9229"/>
                  </a:lnTo>
                  <a:lnTo>
                    <a:pt x="1535" y="9196"/>
                  </a:lnTo>
                  <a:lnTo>
                    <a:pt x="1535" y="9162"/>
                  </a:lnTo>
                  <a:lnTo>
                    <a:pt x="1535" y="9062"/>
                  </a:lnTo>
                  <a:lnTo>
                    <a:pt x="1535" y="9029"/>
                  </a:lnTo>
                  <a:lnTo>
                    <a:pt x="1535" y="8929"/>
                  </a:lnTo>
                  <a:lnTo>
                    <a:pt x="1535" y="8895"/>
                  </a:lnTo>
                  <a:lnTo>
                    <a:pt x="1535" y="8862"/>
                  </a:lnTo>
                  <a:cubicBezTo>
                    <a:pt x="1535" y="8829"/>
                    <a:pt x="1535" y="8829"/>
                    <a:pt x="1569" y="8762"/>
                  </a:cubicBezTo>
                  <a:cubicBezTo>
                    <a:pt x="1702" y="8362"/>
                    <a:pt x="1835" y="7928"/>
                    <a:pt x="2002" y="7528"/>
                  </a:cubicBezTo>
                  <a:cubicBezTo>
                    <a:pt x="2002" y="7494"/>
                    <a:pt x="2036" y="7428"/>
                    <a:pt x="2036" y="7428"/>
                  </a:cubicBezTo>
                  <a:lnTo>
                    <a:pt x="2069" y="7394"/>
                  </a:lnTo>
                  <a:lnTo>
                    <a:pt x="2069" y="7361"/>
                  </a:lnTo>
                  <a:cubicBezTo>
                    <a:pt x="2336" y="6694"/>
                    <a:pt x="2636" y="5993"/>
                    <a:pt x="2903" y="5360"/>
                  </a:cubicBezTo>
                  <a:cubicBezTo>
                    <a:pt x="3470" y="4159"/>
                    <a:pt x="4137" y="2991"/>
                    <a:pt x="4971" y="1990"/>
                  </a:cubicBezTo>
                  <a:cubicBezTo>
                    <a:pt x="5305" y="1590"/>
                    <a:pt x="5638" y="1257"/>
                    <a:pt x="6005" y="990"/>
                  </a:cubicBezTo>
                  <a:cubicBezTo>
                    <a:pt x="6139" y="890"/>
                    <a:pt x="6239" y="823"/>
                    <a:pt x="6372" y="756"/>
                  </a:cubicBezTo>
                  <a:lnTo>
                    <a:pt x="6505" y="756"/>
                  </a:lnTo>
                  <a:cubicBezTo>
                    <a:pt x="6539" y="756"/>
                    <a:pt x="6572" y="723"/>
                    <a:pt x="6639" y="723"/>
                  </a:cubicBezTo>
                  <a:lnTo>
                    <a:pt x="6672" y="723"/>
                  </a:lnTo>
                  <a:cubicBezTo>
                    <a:pt x="6706" y="723"/>
                    <a:pt x="6806" y="690"/>
                    <a:pt x="6839" y="690"/>
                  </a:cubicBezTo>
                  <a:lnTo>
                    <a:pt x="6872" y="690"/>
                  </a:lnTo>
                  <a:cubicBezTo>
                    <a:pt x="7073" y="489"/>
                    <a:pt x="7173" y="489"/>
                    <a:pt x="7239" y="489"/>
                  </a:cubicBezTo>
                  <a:close/>
                  <a:moveTo>
                    <a:pt x="6953" y="0"/>
                  </a:moveTo>
                  <a:cubicBezTo>
                    <a:pt x="6928" y="0"/>
                    <a:pt x="6900" y="9"/>
                    <a:pt x="6872" y="22"/>
                  </a:cubicBezTo>
                  <a:cubicBezTo>
                    <a:pt x="6839" y="22"/>
                    <a:pt x="6739" y="22"/>
                    <a:pt x="6706" y="56"/>
                  </a:cubicBezTo>
                  <a:cubicBezTo>
                    <a:pt x="6572" y="122"/>
                    <a:pt x="6505" y="156"/>
                    <a:pt x="6372" y="189"/>
                  </a:cubicBezTo>
                  <a:cubicBezTo>
                    <a:pt x="6305" y="223"/>
                    <a:pt x="6205" y="289"/>
                    <a:pt x="6172" y="323"/>
                  </a:cubicBezTo>
                  <a:cubicBezTo>
                    <a:pt x="5905" y="489"/>
                    <a:pt x="5672" y="656"/>
                    <a:pt x="5405" y="856"/>
                  </a:cubicBezTo>
                  <a:lnTo>
                    <a:pt x="5238" y="1023"/>
                  </a:lnTo>
                  <a:lnTo>
                    <a:pt x="5205" y="1056"/>
                  </a:lnTo>
                  <a:cubicBezTo>
                    <a:pt x="5004" y="1290"/>
                    <a:pt x="4838" y="1457"/>
                    <a:pt x="4671" y="1657"/>
                  </a:cubicBezTo>
                  <a:cubicBezTo>
                    <a:pt x="4604" y="1690"/>
                    <a:pt x="4571" y="1724"/>
                    <a:pt x="4571" y="1790"/>
                  </a:cubicBezTo>
                  <a:cubicBezTo>
                    <a:pt x="4371" y="2024"/>
                    <a:pt x="4204" y="2291"/>
                    <a:pt x="4004" y="2558"/>
                  </a:cubicBezTo>
                  <a:cubicBezTo>
                    <a:pt x="3737" y="2924"/>
                    <a:pt x="3503" y="3358"/>
                    <a:pt x="3270" y="3758"/>
                  </a:cubicBezTo>
                  <a:cubicBezTo>
                    <a:pt x="3170" y="3992"/>
                    <a:pt x="3070" y="4192"/>
                    <a:pt x="2936" y="4392"/>
                  </a:cubicBezTo>
                  <a:cubicBezTo>
                    <a:pt x="2536" y="5193"/>
                    <a:pt x="2202" y="6027"/>
                    <a:pt x="1869" y="6861"/>
                  </a:cubicBezTo>
                  <a:cubicBezTo>
                    <a:pt x="1569" y="7594"/>
                    <a:pt x="1335" y="8362"/>
                    <a:pt x="1102" y="9096"/>
                  </a:cubicBezTo>
                  <a:cubicBezTo>
                    <a:pt x="1102" y="9162"/>
                    <a:pt x="1102" y="9162"/>
                    <a:pt x="1068" y="9196"/>
                  </a:cubicBezTo>
                  <a:lnTo>
                    <a:pt x="1068" y="9262"/>
                  </a:lnTo>
                  <a:cubicBezTo>
                    <a:pt x="668" y="10763"/>
                    <a:pt x="334" y="12265"/>
                    <a:pt x="168" y="13832"/>
                  </a:cubicBezTo>
                  <a:cubicBezTo>
                    <a:pt x="168" y="13899"/>
                    <a:pt x="168" y="13932"/>
                    <a:pt x="101" y="14032"/>
                  </a:cubicBezTo>
                  <a:cubicBezTo>
                    <a:pt x="34" y="14866"/>
                    <a:pt x="1" y="15700"/>
                    <a:pt x="1" y="16501"/>
                  </a:cubicBezTo>
                  <a:cubicBezTo>
                    <a:pt x="1" y="16901"/>
                    <a:pt x="34" y="17268"/>
                    <a:pt x="68" y="17702"/>
                  </a:cubicBezTo>
                  <a:cubicBezTo>
                    <a:pt x="101" y="18069"/>
                    <a:pt x="201" y="18436"/>
                    <a:pt x="334" y="18836"/>
                  </a:cubicBezTo>
                  <a:lnTo>
                    <a:pt x="334" y="18869"/>
                  </a:lnTo>
                  <a:lnTo>
                    <a:pt x="334" y="18903"/>
                  </a:lnTo>
                  <a:cubicBezTo>
                    <a:pt x="401" y="19169"/>
                    <a:pt x="535" y="19403"/>
                    <a:pt x="668" y="19603"/>
                  </a:cubicBezTo>
                  <a:cubicBezTo>
                    <a:pt x="768" y="19837"/>
                    <a:pt x="1002" y="20037"/>
                    <a:pt x="1202" y="20204"/>
                  </a:cubicBezTo>
                  <a:cubicBezTo>
                    <a:pt x="1268" y="20270"/>
                    <a:pt x="1402" y="20337"/>
                    <a:pt x="1502" y="20370"/>
                  </a:cubicBezTo>
                  <a:cubicBezTo>
                    <a:pt x="1602" y="20404"/>
                    <a:pt x="1702" y="20437"/>
                    <a:pt x="1835" y="20437"/>
                  </a:cubicBezTo>
                  <a:lnTo>
                    <a:pt x="2169" y="20437"/>
                  </a:lnTo>
                  <a:cubicBezTo>
                    <a:pt x="2302" y="20437"/>
                    <a:pt x="2436" y="20404"/>
                    <a:pt x="2569" y="20370"/>
                  </a:cubicBezTo>
                  <a:cubicBezTo>
                    <a:pt x="2836" y="20270"/>
                    <a:pt x="3070" y="20170"/>
                    <a:pt x="3270" y="20003"/>
                  </a:cubicBezTo>
                  <a:cubicBezTo>
                    <a:pt x="3570" y="19770"/>
                    <a:pt x="3870" y="19536"/>
                    <a:pt x="4104" y="19236"/>
                  </a:cubicBezTo>
                  <a:cubicBezTo>
                    <a:pt x="4604" y="18736"/>
                    <a:pt x="5004" y="18169"/>
                    <a:pt x="5371" y="17535"/>
                  </a:cubicBezTo>
                  <a:cubicBezTo>
                    <a:pt x="5738" y="16901"/>
                    <a:pt x="6072" y="16267"/>
                    <a:pt x="6405" y="15600"/>
                  </a:cubicBezTo>
                  <a:cubicBezTo>
                    <a:pt x="6706" y="14933"/>
                    <a:pt x="7006" y="14333"/>
                    <a:pt x="7239" y="13599"/>
                  </a:cubicBezTo>
                  <a:cubicBezTo>
                    <a:pt x="7773" y="12231"/>
                    <a:pt x="8207" y="10763"/>
                    <a:pt x="8540" y="9362"/>
                  </a:cubicBezTo>
                  <a:cubicBezTo>
                    <a:pt x="8874" y="7895"/>
                    <a:pt x="9074" y="6427"/>
                    <a:pt x="9107" y="4993"/>
                  </a:cubicBezTo>
                  <a:cubicBezTo>
                    <a:pt x="9174" y="4259"/>
                    <a:pt x="9107" y="3558"/>
                    <a:pt x="9041" y="2858"/>
                  </a:cubicBezTo>
                  <a:cubicBezTo>
                    <a:pt x="8974" y="2191"/>
                    <a:pt x="8807" y="1523"/>
                    <a:pt x="8440" y="923"/>
                  </a:cubicBezTo>
                  <a:cubicBezTo>
                    <a:pt x="8340" y="723"/>
                    <a:pt x="8173" y="523"/>
                    <a:pt x="7973" y="389"/>
                  </a:cubicBezTo>
                  <a:lnTo>
                    <a:pt x="7906" y="356"/>
                  </a:lnTo>
                  <a:cubicBezTo>
                    <a:pt x="7873" y="356"/>
                    <a:pt x="7873" y="323"/>
                    <a:pt x="7840" y="323"/>
                  </a:cubicBezTo>
                  <a:cubicBezTo>
                    <a:pt x="7740" y="223"/>
                    <a:pt x="7640" y="189"/>
                    <a:pt x="7506" y="156"/>
                  </a:cubicBezTo>
                  <a:cubicBezTo>
                    <a:pt x="7473" y="156"/>
                    <a:pt x="7406" y="89"/>
                    <a:pt x="7373" y="89"/>
                  </a:cubicBezTo>
                  <a:cubicBezTo>
                    <a:pt x="7306" y="89"/>
                    <a:pt x="7239" y="56"/>
                    <a:pt x="7173" y="56"/>
                  </a:cubicBezTo>
                  <a:lnTo>
                    <a:pt x="7039" y="56"/>
                  </a:lnTo>
                  <a:cubicBezTo>
                    <a:pt x="7020" y="17"/>
                    <a:pt x="6989" y="0"/>
                    <a:pt x="6953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14"/>
            <p:cNvSpPr/>
            <p:nvPr/>
          </p:nvSpPr>
          <p:spPr>
            <a:xfrm>
              <a:off x="2546900" y="3408713"/>
              <a:ext cx="385300" cy="408650"/>
            </a:xfrm>
            <a:custGeom>
              <a:avLst/>
              <a:gdLst/>
              <a:ahLst/>
              <a:cxnLst/>
              <a:rect l="l" t="t" r="r" b="b"/>
              <a:pathLst>
                <a:path w="15412" h="16346" extrusionOk="0">
                  <a:moveTo>
                    <a:pt x="11708" y="15378"/>
                  </a:moveTo>
                  <a:lnTo>
                    <a:pt x="11708" y="15378"/>
                  </a:lnTo>
                  <a:cubicBezTo>
                    <a:pt x="11714" y="15381"/>
                    <a:pt x="11720" y="15384"/>
                    <a:pt x="11725" y="15386"/>
                  </a:cubicBezTo>
                  <a:lnTo>
                    <a:pt x="11725" y="15386"/>
                  </a:lnTo>
                  <a:cubicBezTo>
                    <a:pt x="11717" y="15378"/>
                    <a:pt x="11708" y="15378"/>
                    <a:pt x="11708" y="15378"/>
                  </a:cubicBezTo>
                  <a:close/>
                  <a:moveTo>
                    <a:pt x="13959" y="15882"/>
                  </a:moveTo>
                  <a:cubicBezTo>
                    <a:pt x="13940" y="15882"/>
                    <a:pt x="13910" y="15912"/>
                    <a:pt x="13910" y="15912"/>
                  </a:cubicBezTo>
                  <a:lnTo>
                    <a:pt x="13977" y="15912"/>
                  </a:lnTo>
                  <a:cubicBezTo>
                    <a:pt x="13977" y="15890"/>
                    <a:pt x="13969" y="15882"/>
                    <a:pt x="13959" y="15882"/>
                  </a:cubicBezTo>
                  <a:close/>
                  <a:moveTo>
                    <a:pt x="1568" y="601"/>
                  </a:moveTo>
                  <a:cubicBezTo>
                    <a:pt x="1801" y="601"/>
                    <a:pt x="2035" y="601"/>
                    <a:pt x="2235" y="634"/>
                  </a:cubicBezTo>
                  <a:cubicBezTo>
                    <a:pt x="2777" y="730"/>
                    <a:pt x="3258" y="917"/>
                    <a:pt x="3736" y="1137"/>
                  </a:cubicBezTo>
                  <a:lnTo>
                    <a:pt x="3736" y="1137"/>
                  </a:lnTo>
                  <a:cubicBezTo>
                    <a:pt x="3736" y="1136"/>
                    <a:pt x="3736" y="1135"/>
                    <a:pt x="3736" y="1135"/>
                  </a:cubicBezTo>
                  <a:lnTo>
                    <a:pt x="3736" y="1135"/>
                  </a:lnTo>
                  <a:cubicBezTo>
                    <a:pt x="3757" y="1145"/>
                    <a:pt x="3779" y="1156"/>
                    <a:pt x="3800" y="1166"/>
                  </a:cubicBezTo>
                  <a:lnTo>
                    <a:pt x="3800" y="1166"/>
                  </a:lnTo>
                  <a:cubicBezTo>
                    <a:pt x="3779" y="1157"/>
                    <a:pt x="3757" y="1147"/>
                    <a:pt x="3736" y="1137"/>
                  </a:cubicBezTo>
                  <a:lnTo>
                    <a:pt x="3736" y="1137"/>
                  </a:lnTo>
                  <a:cubicBezTo>
                    <a:pt x="3739" y="1167"/>
                    <a:pt x="3798" y="1168"/>
                    <a:pt x="3803" y="1168"/>
                  </a:cubicBezTo>
                  <a:lnTo>
                    <a:pt x="3803" y="1168"/>
                  </a:lnTo>
                  <a:cubicBezTo>
                    <a:pt x="3802" y="1167"/>
                    <a:pt x="3801" y="1167"/>
                    <a:pt x="3800" y="1166"/>
                  </a:cubicBezTo>
                  <a:lnTo>
                    <a:pt x="3800" y="1166"/>
                  </a:lnTo>
                  <a:cubicBezTo>
                    <a:pt x="3801" y="1167"/>
                    <a:pt x="3802" y="1167"/>
                    <a:pt x="3803" y="1168"/>
                  </a:cubicBezTo>
                  <a:cubicBezTo>
                    <a:pt x="3803" y="1168"/>
                    <a:pt x="3803" y="1168"/>
                    <a:pt x="3803" y="1168"/>
                  </a:cubicBezTo>
                  <a:lnTo>
                    <a:pt x="3803" y="1168"/>
                  </a:lnTo>
                  <a:cubicBezTo>
                    <a:pt x="4448" y="1493"/>
                    <a:pt x="5091" y="1849"/>
                    <a:pt x="5704" y="2269"/>
                  </a:cubicBezTo>
                  <a:cubicBezTo>
                    <a:pt x="6371" y="2736"/>
                    <a:pt x="7005" y="3236"/>
                    <a:pt x="7639" y="3736"/>
                  </a:cubicBezTo>
                  <a:lnTo>
                    <a:pt x="7572" y="3736"/>
                  </a:lnTo>
                  <a:cubicBezTo>
                    <a:pt x="8573" y="4570"/>
                    <a:pt x="9507" y="5471"/>
                    <a:pt x="10374" y="6438"/>
                  </a:cubicBezTo>
                  <a:cubicBezTo>
                    <a:pt x="11241" y="7406"/>
                    <a:pt x="12042" y="8406"/>
                    <a:pt x="12809" y="9474"/>
                  </a:cubicBezTo>
                  <a:cubicBezTo>
                    <a:pt x="13543" y="10575"/>
                    <a:pt x="14210" y="11742"/>
                    <a:pt x="14677" y="12976"/>
                  </a:cubicBezTo>
                  <a:cubicBezTo>
                    <a:pt x="14844" y="13443"/>
                    <a:pt x="14977" y="13910"/>
                    <a:pt x="15011" y="14411"/>
                  </a:cubicBezTo>
                  <a:lnTo>
                    <a:pt x="15011" y="15011"/>
                  </a:lnTo>
                  <a:cubicBezTo>
                    <a:pt x="14977" y="15145"/>
                    <a:pt x="14977" y="15278"/>
                    <a:pt x="14877" y="15378"/>
                  </a:cubicBezTo>
                  <a:cubicBezTo>
                    <a:pt x="14844" y="15478"/>
                    <a:pt x="14811" y="15545"/>
                    <a:pt x="14744" y="15612"/>
                  </a:cubicBezTo>
                  <a:lnTo>
                    <a:pt x="14577" y="15778"/>
                  </a:lnTo>
                  <a:lnTo>
                    <a:pt x="14344" y="15878"/>
                  </a:lnTo>
                  <a:cubicBezTo>
                    <a:pt x="14210" y="15945"/>
                    <a:pt x="14077" y="15945"/>
                    <a:pt x="13977" y="15979"/>
                  </a:cubicBezTo>
                  <a:cubicBezTo>
                    <a:pt x="13743" y="15979"/>
                    <a:pt x="13543" y="15979"/>
                    <a:pt x="13343" y="15945"/>
                  </a:cubicBezTo>
                  <a:cubicBezTo>
                    <a:pt x="13310" y="15945"/>
                    <a:pt x="13210" y="15878"/>
                    <a:pt x="13143" y="15878"/>
                  </a:cubicBezTo>
                  <a:cubicBezTo>
                    <a:pt x="12648" y="15780"/>
                    <a:pt x="12187" y="15616"/>
                    <a:pt x="11725" y="15386"/>
                  </a:cubicBezTo>
                  <a:lnTo>
                    <a:pt x="11725" y="15386"/>
                  </a:lnTo>
                  <a:cubicBezTo>
                    <a:pt x="11733" y="15395"/>
                    <a:pt x="11742" y="15411"/>
                    <a:pt x="11742" y="15445"/>
                  </a:cubicBezTo>
                  <a:cubicBezTo>
                    <a:pt x="11041" y="15111"/>
                    <a:pt x="10374" y="14678"/>
                    <a:pt x="9740" y="14277"/>
                  </a:cubicBezTo>
                  <a:cubicBezTo>
                    <a:pt x="9674" y="14211"/>
                    <a:pt x="9607" y="14177"/>
                    <a:pt x="9540" y="14144"/>
                  </a:cubicBezTo>
                  <a:cubicBezTo>
                    <a:pt x="8940" y="13710"/>
                    <a:pt x="8406" y="13310"/>
                    <a:pt x="7872" y="12843"/>
                  </a:cubicBezTo>
                  <a:cubicBezTo>
                    <a:pt x="7105" y="12209"/>
                    <a:pt x="6438" y="11542"/>
                    <a:pt x="5738" y="10875"/>
                  </a:cubicBezTo>
                  <a:lnTo>
                    <a:pt x="5671" y="10808"/>
                  </a:lnTo>
                  <a:lnTo>
                    <a:pt x="5571" y="10708"/>
                  </a:lnTo>
                  <a:lnTo>
                    <a:pt x="5504" y="10641"/>
                  </a:lnTo>
                  <a:lnTo>
                    <a:pt x="5471" y="10608"/>
                  </a:lnTo>
                  <a:lnTo>
                    <a:pt x="5404" y="10541"/>
                  </a:lnTo>
                  <a:lnTo>
                    <a:pt x="5371" y="10508"/>
                  </a:lnTo>
                  <a:lnTo>
                    <a:pt x="5337" y="10475"/>
                  </a:lnTo>
                  <a:lnTo>
                    <a:pt x="5304" y="10441"/>
                  </a:lnTo>
                  <a:lnTo>
                    <a:pt x="5237" y="10375"/>
                  </a:lnTo>
                  <a:lnTo>
                    <a:pt x="5204" y="10341"/>
                  </a:lnTo>
                  <a:lnTo>
                    <a:pt x="5170" y="10308"/>
                  </a:lnTo>
                  <a:lnTo>
                    <a:pt x="5137" y="10274"/>
                  </a:lnTo>
                  <a:lnTo>
                    <a:pt x="5070" y="10208"/>
                  </a:lnTo>
                  <a:lnTo>
                    <a:pt x="5037" y="10174"/>
                  </a:lnTo>
                  <a:cubicBezTo>
                    <a:pt x="5037" y="10141"/>
                    <a:pt x="5004" y="10141"/>
                    <a:pt x="5004" y="10108"/>
                  </a:cubicBezTo>
                  <a:cubicBezTo>
                    <a:pt x="4703" y="9774"/>
                    <a:pt x="4403" y="9440"/>
                    <a:pt x="4170" y="9107"/>
                  </a:cubicBezTo>
                  <a:lnTo>
                    <a:pt x="4070" y="9007"/>
                  </a:lnTo>
                  <a:lnTo>
                    <a:pt x="4036" y="8973"/>
                  </a:lnTo>
                  <a:cubicBezTo>
                    <a:pt x="4036" y="8973"/>
                    <a:pt x="4036" y="8940"/>
                    <a:pt x="4003" y="8940"/>
                  </a:cubicBezTo>
                  <a:cubicBezTo>
                    <a:pt x="3536" y="8340"/>
                    <a:pt x="3069" y="7806"/>
                    <a:pt x="2702" y="7172"/>
                  </a:cubicBezTo>
                  <a:cubicBezTo>
                    <a:pt x="1968" y="6105"/>
                    <a:pt x="1301" y="4937"/>
                    <a:pt x="834" y="3703"/>
                  </a:cubicBezTo>
                  <a:cubicBezTo>
                    <a:pt x="667" y="3269"/>
                    <a:pt x="534" y="2802"/>
                    <a:pt x="500" y="2302"/>
                  </a:cubicBezTo>
                  <a:lnTo>
                    <a:pt x="500" y="1868"/>
                  </a:lnTo>
                  <a:lnTo>
                    <a:pt x="500" y="1835"/>
                  </a:lnTo>
                  <a:lnTo>
                    <a:pt x="500" y="1802"/>
                  </a:lnTo>
                  <a:lnTo>
                    <a:pt x="500" y="1768"/>
                  </a:lnTo>
                  <a:lnTo>
                    <a:pt x="500" y="1702"/>
                  </a:lnTo>
                  <a:cubicBezTo>
                    <a:pt x="500" y="1668"/>
                    <a:pt x="500" y="1635"/>
                    <a:pt x="534" y="1602"/>
                  </a:cubicBezTo>
                  <a:lnTo>
                    <a:pt x="534" y="1535"/>
                  </a:lnTo>
                  <a:cubicBezTo>
                    <a:pt x="534" y="1501"/>
                    <a:pt x="567" y="1435"/>
                    <a:pt x="567" y="1368"/>
                  </a:cubicBezTo>
                  <a:lnTo>
                    <a:pt x="567" y="1335"/>
                  </a:lnTo>
                  <a:cubicBezTo>
                    <a:pt x="634" y="1101"/>
                    <a:pt x="667" y="1001"/>
                    <a:pt x="734" y="934"/>
                  </a:cubicBezTo>
                  <a:cubicBezTo>
                    <a:pt x="801" y="901"/>
                    <a:pt x="867" y="801"/>
                    <a:pt x="967" y="768"/>
                  </a:cubicBezTo>
                  <a:cubicBezTo>
                    <a:pt x="1001" y="768"/>
                    <a:pt x="1034" y="734"/>
                    <a:pt x="1068" y="734"/>
                  </a:cubicBezTo>
                  <a:cubicBezTo>
                    <a:pt x="1134" y="734"/>
                    <a:pt x="1168" y="668"/>
                    <a:pt x="1201" y="668"/>
                  </a:cubicBezTo>
                  <a:cubicBezTo>
                    <a:pt x="1334" y="634"/>
                    <a:pt x="1468" y="634"/>
                    <a:pt x="1568" y="601"/>
                  </a:cubicBezTo>
                  <a:close/>
                  <a:moveTo>
                    <a:pt x="1668" y="0"/>
                  </a:moveTo>
                  <a:cubicBezTo>
                    <a:pt x="1401" y="0"/>
                    <a:pt x="1168" y="67"/>
                    <a:pt x="967" y="134"/>
                  </a:cubicBezTo>
                  <a:lnTo>
                    <a:pt x="901" y="134"/>
                  </a:lnTo>
                  <a:cubicBezTo>
                    <a:pt x="867" y="134"/>
                    <a:pt x="867" y="167"/>
                    <a:pt x="834" y="167"/>
                  </a:cubicBezTo>
                  <a:cubicBezTo>
                    <a:pt x="701" y="234"/>
                    <a:pt x="634" y="301"/>
                    <a:pt x="534" y="401"/>
                  </a:cubicBezTo>
                  <a:lnTo>
                    <a:pt x="467" y="467"/>
                  </a:lnTo>
                  <a:cubicBezTo>
                    <a:pt x="400" y="501"/>
                    <a:pt x="367" y="601"/>
                    <a:pt x="334" y="634"/>
                  </a:cubicBezTo>
                  <a:cubicBezTo>
                    <a:pt x="334" y="668"/>
                    <a:pt x="300" y="668"/>
                    <a:pt x="300" y="734"/>
                  </a:cubicBezTo>
                  <a:lnTo>
                    <a:pt x="300" y="768"/>
                  </a:lnTo>
                  <a:cubicBezTo>
                    <a:pt x="167" y="901"/>
                    <a:pt x="167" y="968"/>
                    <a:pt x="134" y="1001"/>
                  </a:cubicBezTo>
                  <a:cubicBezTo>
                    <a:pt x="67" y="1068"/>
                    <a:pt x="67" y="1101"/>
                    <a:pt x="67" y="1168"/>
                  </a:cubicBezTo>
                  <a:cubicBezTo>
                    <a:pt x="33" y="1301"/>
                    <a:pt x="33" y="1435"/>
                    <a:pt x="0" y="1501"/>
                  </a:cubicBezTo>
                  <a:lnTo>
                    <a:pt x="0" y="1768"/>
                  </a:lnTo>
                  <a:cubicBezTo>
                    <a:pt x="0" y="2069"/>
                    <a:pt x="33" y="2402"/>
                    <a:pt x="67" y="2669"/>
                  </a:cubicBezTo>
                  <a:cubicBezTo>
                    <a:pt x="67" y="2769"/>
                    <a:pt x="134" y="2836"/>
                    <a:pt x="134" y="2936"/>
                  </a:cubicBezTo>
                  <a:lnTo>
                    <a:pt x="134" y="2969"/>
                  </a:lnTo>
                  <a:lnTo>
                    <a:pt x="367" y="3736"/>
                  </a:lnTo>
                  <a:cubicBezTo>
                    <a:pt x="367" y="3770"/>
                    <a:pt x="400" y="3803"/>
                    <a:pt x="400" y="3903"/>
                  </a:cubicBezTo>
                  <a:lnTo>
                    <a:pt x="801" y="4770"/>
                  </a:lnTo>
                  <a:cubicBezTo>
                    <a:pt x="1001" y="5171"/>
                    <a:pt x="1201" y="5604"/>
                    <a:pt x="1468" y="6005"/>
                  </a:cubicBezTo>
                  <a:lnTo>
                    <a:pt x="1835" y="6638"/>
                  </a:lnTo>
                  <a:cubicBezTo>
                    <a:pt x="2335" y="7406"/>
                    <a:pt x="2835" y="8140"/>
                    <a:pt x="3403" y="8807"/>
                  </a:cubicBezTo>
                  <a:cubicBezTo>
                    <a:pt x="3903" y="9440"/>
                    <a:pt x="4403" y="10008"/>
                    <a:pt x="4970" y="10608"/>
                  </a:cubicBezTo>
                  <a:lnTo>
                    <a:pt x="5037" y="10675"/>
                  </a:lnTo>
                  <a:lnTo>
                    <a:pt x="5070" y="10741"/>
                  </a:lnTo>
                  <a:cubicBezTo>
                    <a:pt x="6104" y="11842"/>
                    <a:pt x="7305" y="12910"/>
                    <a:pt x="8506" y="13844"/>
                  </a:cubicBezTo>
                  <a:cubicBezTo>
                    <a:pt x="8540" y="13910"/>
                    <a:pt x="8573" y="13944"/>
                    <a:pt x="8673" y="13977"/>
                  </a:cubicBezTo>
                  <a:cubicBezTo>
                    <a:pt x="9340" y="14477"/>
                    <a:pt x="10007" y="14944"/>
                    <a:pt x="10741" y="15345"/>
                  </a:cubicBezTo>
                  <a:cubicBezTo>
                    <a:pt x="11075" y="15578"/>
                    <a:pt x="11442" y="15745"/>
                    <a:pt x="11842" y="15912"/>
                  </a:cubicBezTo>
                  <a:cubicBezTo>
                    <a:pt x="12175" y="16079"/>
                    <a:pt x="12542" y="16179"/>
                    <a:pt x="12909" y="16279"/>
                  </a:cubicBezTo>
                  <a:lnTo>
                    <a:pt x="13009" y="16279"/>
                  </a:lnTo>
                  <a:cubicBezTo>
                    <a:pt x="13243" y="16312"/>
                    <a:pt x="13543" y="16345"/>
                    <a:pt x="13777" y="16345"/>
                  </a:cubicBezTo>
                  <a:cubicBezTo>
                    <a:pt x="14043" y="16345"/>
                    <a:pt x="14277" y="16312"/>
                    <a:pt x="14544" y="16179"/>
                  </a:cubicBezTo>
                  <a:cubicBezTo>
                    <a:pt x="14611" y="16145"/>
                    <a:pt x="14744" y="16079"/>
                    <a:pt x="14844" y="16012"/>
                  </a:cubicBezTo>
                  <a:lnTo>
                    <a:pt x="15078" y="15778"/>
                  </a:lnTo>
                  <a:cubicBezTo>
                    <a:pt x="15178" y="15678"/>
                    <a:pt x="15211" y="15578"/>
                    <a:pt x="15244" y="15478"/>
                  </a:cubicBezTo>
                  <a:cubicBezTo>
                    <a:pt x="15278" y="15345"/>
                    <a:pt x="15344" y="15245"/>
                    <a:pt x="15378" y="15078"/>
                  </a:cubicBezTo>
                  <a:cubicBezTo>
                    <a:pt x="15411" y="14811"/>
                    <a:pt x="15411" y="14511"/>
                    <a:pt x="15411" y="14244"/>
                  </a:cubicBezTo>
                  <a:cubicBezTo>
                    <a:pt x="15378" y="13844"/>
                    <a:pt x="15278" y="13510"/>
                    <a:pt x="15211" y="13143"/>
                  </a:cubicBezTo>
                  <a:cubicBezTo>
                    <a:pt x="15011" y="12476"/>
                    <a:pt x="14711" y="11809"/>
                    <a:pt x="14377" y="11175"/>
                  </a:cubicBezTo>
                  <a:cubicBezTo>
                    <a:pt x="14043" y="10508"/>
                    <a:pt x="13677" y="9941"/>
                    <a:pt x="13243" y="9307"/>
                  </a:cubicBezTo>
                  <a:cubicBezTo>
                    <a:pt x="12843" y="8740"/>
                    <a:pt x="12409" y="8140"/>
                    <a:pt x="11942" y="7572"/>
                  </a:cubicBezTo>
                  <a:cubicBezTo>
                    <a:pt x="11041" y="6405"/>
                    <a:pt x="10007" y="5304"/>
                    <a:pt x="8973" y="4270"/>
                  </a:cubicBezTo>
                  <a:cubicBezTo>
                    <a:pt x="7872" y="3269"/>
                    <a:pt x="6738" y="2302"/>
                    <a:pt x="5504" y="1501"/>
                  </a:cubicBezTo>
                  <a:cubicBezTo>
                    <a:pt x="4904" y="1135"/>
                    <a:pt x="4236" y="768"/>
                    <a:pt x="3603" y="501"/>
                  </a:cubicBezTo>
                  <a:cubicBezTo>
                    <a:pt x="3002" y="267"/>
                    <a:pt x="2335" y="0"/>
                    <a:pt x="1668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14"/>
            <p:cNvSpPr/>
            <p:nvPr/>
          </p:nvSpPr>
          <p:spPr>
            <a:xfrm>
              <a:off x="2510200" y="3478763"/>
              <a:ext cx="488700" cy="271875"/>
            </a:xfrm>
            <a:custGeom>
              <a:avLst/>
              <a:gdLst/>
              <a:ahLst/>
              <a:cxnLst/>
              <a:rect l="l" t="t" r="r" b="b"/>
              <a:pathLst>
                <a:path w="19548" h="10875" extrusionOk="0">
                  <a:moveTo>
                    <a:pt x="16312" y="401"/>
                  </a:moveTo>
                  <a:cubicBezTo>
                    <a:pt x="16842" y="401"/>
                    <a:pt x="17344" y="409"/>
                    <a:pt x="17846" y="534"/>
                  </a:cubicBezTo>
                  <a:lnTo>
                    <a:pt x="18480" y="801"/>
                  </a:lnTo>
                  <a:cubicBezTo>
                    <a:pt x="18547" y="834"/>
                    <a:pt x="18680" y="934"/>
                    <a:pt x="18780" y="1001"/>
                  </a:cubicBezTo>
                  <a:lnTo>
                    <a:pt x="18847" y="1101"/>
                  </a:lnTo>
                  <a:cubicBezTo>
                    <a:pt x="18881" y="1101"/>
                    <a:pt x="18881" y="1135"/>
                    <a:pt x="18914" y="1168"/>
                  </a:cubicBezTo>
                  <a:cubicBezTo>
                    <a:pt x="18981" y="1201"/>
                    <a:pt x="19014" y="1301"/>
                    <a:pt x="19047" y="1368"/>
                  </a:cubicBezTo>
                  <a:cubicBezTo>
                    <a:pt x="19047" y="1466"/>
                    <a:pt x="19083" y="1528"/>
                    <a:pt x="19011" y="1528"/>
                  </a:cubicBezTo>
                  <a:cubicBezTo>
                    <a:pt x="18984" y="1528"/>
                    <a:pt x="18943" y="1519"/>
                    <a:pt x="18881" y="1501"/>
                  </a:cubicBezTo>
                  <a:lnTo>
                    <a:pt x="18881" y="1535"/>
                  </a:lnTo>
                  <a:lnTo>
                    <a:pt x="18881" y="1702"/>
                  </a:lnTo>
                  <a:lnTo>
                    <a:pt x="18881" y="1735"/>
                  </a:lnTo>
                  <a:lnTo>
                    <a:pt x="18881" y="1868"/>
                  </a:lnTo>
                  <a:lnTo>
                    <a:pt x="18881" y="1902"/>
                  </a:lnTo>
                  <a:lnTo>
                    <a:pt x="18881" y="1968"/>
                  </a:lnTo>
                  <a:lnTo>
                    <a:pt x="18881" y="2002"/>
                  </a:lnTo>
                  <a:cubicBezTo>
                    <a:pt x="18847" y="2169"/>
                    <a:pt x="18814" y="2302"/>
                    <a:pt x="18714" y="2402"/>
                  </a:cubicBezTo>
                  <a:cubicBezTo>
                    <a:pt x="18480" y="2836"/>
                    <a:pt x="18180" y="3203"/>
                    <a:pt x="17846" y="3570"/>
                  </a:cubicBezTo>
                  <a:cubicBezTo>
                    <a:pt x="16912" y="4537"/>
                    <a:pt x="15878" y="5338"/>
                    <a:pt x="14744" y="6038"/>
                  </a:cubicBezTo>
                  <a:cubicBezTo>
                    <a:pt x="14177" y="6405"/>
                    <a:pt x="13510" y="6805"/>
                    <a:pt x="12876" y="7139"/>
                  </a:cubicBezTo>
                  <a:cubicBezTo>
                    <a:pt x="12876" y="7172"/>
                    <a:pt x="12843" y="7172"/>
                    <a:pt x="12843" y="7172"/>
                  </a:cubicBezTo>
                  <a:cubicBezTo>
                    <a:pt x="12843" y="7206"/>
                    <a:pt x="12810" y="7206"/>
                    <a:pt x="12810" y="7206"/>
                  </a:cubicBezTo>
                  <a:cubicBezTo>
                    <a:pt x="12743" y="7206"/>
                    <a:pt x="12743" y="7239"/>
                    <a:pt x="12709" y="7239"/>
                  </a:cubicBezTo>
                  <a:cubicBezTo>
                    <a:pt x="12343" y="7472"/>
                    <a:pt x="11909" y="7673"/>
                    <a:pt x="11542" y="7839"/>
                  </a:cubicBezTo>
                  <a:cubicBezTo>
                    <a:pt x="11509" y="7839"/>
                    <a:pt x="11509" y="7873"/>
                    <a:pt x="11475" y="7873"/>
                  </a:cubicBezTo>
                  <a:cubicBezTo>
                    <a:pt x="11475" y="7906"/>
                    <a:pt x="11409" y="7906"/>
                    <a:pt x="11409" y="7906"/>
                  </a:cubicBezTo>
                  <a:cubicBezTo>
                    <a:pt x="11409" y="7973"/>
                    <a:pt x="11375" y="7973"/>
                    <a:pt x="11375" y="7973"/>
                  </a:cubicBezTo>
                  <a:lnTo>
                    <a:pt x="11308" y="8006"/>
                  </a:lnTo>
                  <a:cubicBezTo>
                    <a:pt x="11308" y="8040"/>
                    <a:pt x="11242" y="8040"/>
                    <a:pt x="11242" y="8040"/>
                  </a:cubicBezTo>
                  <a:cubicBezTo>
                    <a:pt x="11242" y="8073"/>
                    <a:pt x="11208" y="8073"/>
                    <a:pt x="11208" y="8073"/>
                  </a:cubicBezTo>
                  <a:cubicBezTo>
                    <a:pt x="11208" y="8140"/>
                    <a:pt x="11175" y="8140"/>
                    <a:pt x="11175" y="8140"/>
                  </a:cubicBezTo>
                  <a:cubicBezTo>
                    <a:pt x="11175" y="8173"/>
                    <a:pt x="11142" y="8173"/>
                    <a:pt x="11142" y="8173"/>
                  </a:cubicBezTo>
                  <a:cubicBezTo>
                    <a:pt x="11142" y="8206"/>
                    <a:pt x="11075" y="8206"/>
                    <a:pt x="11075" y="8206"/>
                  </a:cubicBezTo>
                  <a:lnTo>
                    <a:pt x="11042" y="8240"/>
                  </a:lnTo>
                  <a:cubicBezTo>
                    <a:pt x="11008" y="8240"/>
                    <a:pt x="11008" y="8306"/>
                    <a:pt x="10975" y="8306"/>
                  </a:cubicBezTo>
                  <a:lnTo>
                    <a:pt x="10908" y="8306"/>
                  </a:lnTo>
                  <a:cubicBezTo>
                    <a:pt x="10875" y="8306"/>
                    <a:pt x="10875" y="8340"/>
                    <a:pt x="10841" y="8340"/>
                  </a:cubicBezTo>
                  <a:lnTo>
                    <a:pt x="10808" y="8340"/>
                  </a:lnTo>
                  <a:cubicBezTo>
                    <a:pt x="10741" y="8340"/>
                    <a:pt x="10741" y="8373"/>
                    <a:pt x="10708" y="8373"/>
                  </a:cubicBezTo>
                  <a:cubicBezTo>
                    <a:pt x="10708" y="8373"/>
                    <a:pt x="10675" y="8406"/>
                    <a:pt x="10641" y="8406"/>
                  </a:cubicBezTo>
                  <a:cubicBezTo>
                    <a:pt x="9774" y="8807"/>
                    <a:pt x="8840" y="9140"/>
                    <a:pt x="7939" y="9407"/>
                  </a:cubicBezTo>
                  <a:lnTo>
                    <a:pt x="7873" y="9407"/>
                  </a:lnTo>
                  <a:cubicBezTo>
                    <a:pt x="7206" y="9641"/>
                    <a:pt x="6538" y="9807"/>
                    <a:pt x="5871" y="9974"/>
                  </a:cubicBezTo>
                  <a:lnTo>
                    <a:pt x="5838" y="9974"/>
                  </a:lnTo>
                  <a:cubicBezTo>
                    <a:pt x="5771" y="9974"/>
                    <a:pt x="5671" y="10008"/>
                    <a:pt x="5604" y="10008"/>
                  </a:cubicBezTo>
                  <a:cubicBezTo>
                    <a:pt x="4837" y="10174"/>
                    <a:pt x="4103" y="10241"/>
                    <a:pt x="3303" y="10308"/>
                  </a:cubicBezTo>
                  <a:lnTo>
                    <a:pt x="3369" y="10308"/>
                  </a:lnTo>
                  <a:cubicBezTo>
                    <a:pt x="3244" y="10316"/>
                    <a:pt x="3119" y="10320"/>
                    <a:pt x="2994" y="10320"/>
                  </a:cubicBezTo>
                  <a:cubicBezTo>
                    <a:pt x="2619" y="10320"/>
                    <a:pt x="2244" y="10283"/>
                    <a:pt x="1868" y="10208"/>
                  </a:cubicBezTo>
                  <a:cubicBezTo>
                    <a:pt x="1802" y="10208"/>
                    <a:pt x="1702" y="10174"/>
                    <a:pt x="1668" y="10174"/>
                  </a:cubicBezTo>
                  <a:cubicBezTo>
                    <a:pt x="1468" y="10141"/>
                    <a:pt x="1301" y="10041"/>
                    <a:pt x="1101" y="9974"/>
                  </a:cubicBezTo>
                  <a:cubicBezTo>
                    <a:pt x="1001" y="9908"/>
                    <a:pt x="868" y="9841"/>
                    <a:pt x="801" y="9741"/>
                  </a:cubicBezTo>
                  <a:cubicBezTo>
                    <a:pt x="768" y="9674"/>
                    <a:pt x="668" y="9641"/>
                    <a:pt x="634" y="9541"/>
                  </a:cubicBezTo>
                  <a:cubicBezTo>
                    <a:pt x="601" y="9474"/>
                    <a:pt x="601" y="9407"/>
                    <a:pt x="534" y="9340"/>
                  </a:cubicBezTo>
                  <a:cubicBezTo>
                    <a:pt x="534" y="9240"/>
                    <a:pt x="501" y="9174"/>
                    <a:pt x="501" y="9074"/>
                  </a:cubicBezTo>
                  <a:cubicBezTo>
                    <a:pt x="501" y="8974"/>
                    <a:pt x="501" y="8840"/>
                    <a:pt x="534" y="8707"/>
                  </a:cubicBezTo>
                  <a:cubicBezTo>
                    <a:pt x="601" y="8507"/>
                    <a:pt x="668" y="8306"/>
                    <a:pt x="768" y="8140"/>
                  </a:cubicBezTo>
                  <a:cubicBezTo>
                    <a:pt x="1001" y="7706"/>
                    <a:pt x="1301" y="7339"/>
                    <a:pt x="1635" y="6972"/>
                  </a:cubicBezTo>
                  <a:cubicBezTo>
                    <a:pt x="2536" y="6005"/>
                    <a:pt x="3603" y="5204"/>
                    <a:pt x="4704" y="4504"/>
                  </a:cubicBezTo>
                  <a:cubicBezTo>
                    <a:pt x="5805" y="3836"/>
                    <a:pt x="6972" y="3203"/>
                    <a:pt x="8140" y="2669"/>
                  </a:cubicBezTo>
                  <a:cubicBezTo>
                    <a:pt x="9307" y="2169"/>
                    <a:pt x="10508" y="1668"/>
                    <a:pt x="11742" y="1301"/>
                  </a:cubicBezTo>
                  <a:lnTo>
                    <a:pt x="11709" y="1301"/>
                  </a:lnTo>
                  <a:cubicBezTo>
                    <a:pt x="12476" y="1068"/>
                    <a:pt x="13243" y="868"/>
                    <a:pt x="14044" y="701"/>
                  </a:cubicBezTo>
                  <a:cubicBezTo>
                    <a:pt x="14811" y="534"/>
                    <a:pt x="15545" y="467"/>
                    <a:pt x="16312" y="401"/>
                  </a:cubicBezTo>
                  <a:close/>
                  <a:moveTo>
                    <a:pt x="16479" y="0"/>
                  </a:moveTo>
                  <a:cubicBezTo>
                    <a:pt x="15778" y="0"/>
                    <a:pt x="15044" y="100"/>
                    <a:pt x="14344" y="201"/>
                  </a:cubicBezTo>
                  <a:cubicBezTo>
                    <a:pt x="12876" y="467"/>
                    <a:pt x="11475" y="868"/>
                    <a:pt x="10108" y="1368"/>
                  </a:cubicBezTo>
                  <a:cubicBezTo>
                    <a:pt x="8707" y="1868"/>
                    <a:pt x="7339" y="2502"/>
                    <a:pt x="6038" y="3203"/>
                  </a:cubicBezTo>
                  <a:cubicBezTo>
                    <a:pt x="5438" y="3536"/>
                    <a:pt x="4804" y="3937"/>
                    <a:pt x="4203" y="4303"/>
                  </a:cubicBezTo>
                  <a:cubicBezTo>
                    <a:pt x="3636" y="4704"/>
                    <a:pt x="3003" y="5137"/>
                    <a:pt x="2469" y="5604"/>
                  </a:cubicBezTo>
                  <a:cubicBezTo>
                    <a:pt x="1935" y="6005"/>
                    <a:pt x="1435" y="6505"/>
                    <a:pt x="968" y="7039"/>
                  </a:cubicBezTo>
                  <a:cubicBezTo>
                    <a:pt x="701" y="7339"/>
                    <a:pt x="501" y="7639"/>
                    <a:pt x="334" y="7973"/>
                  </a:cubicBezTo>
                  <a:cubicBezTo>
                    <a:pt x="201" y="8173"/>
                    <a:pt x="100" y="8473"/>
                    <a:pt x="34" y="8707"/>
                  </a:cubicBezTo>
                  <a:cubicBezTo>
                    <a:pt x="0" y="8840"/>
                    <a:pt x="0" y="9007"/>
                    <a:pt x="0" y="9140"/>
                  </a:cubicBezTo>
                  <a:cubicBezTo>
                    <a:pt x="0" y="9274"/>
                    <a:pt x="0" y="9340"/>
                    <a:pt x="34" y="9474"/>
                  </a:cubicBezTo>
                  <a:cubicBezTo>
                    <a:pt x="100" y="9607"/>
                    <a:pt x="134" y="9707"/>
                    <a:pt x="167" y="9807"/>
                  </a:cubicBezTo>
                  <a:cubicBezTo>
                    <a:pt x="267" y="9941"/>
                    <a:pt x="301" y="10008"/>
                    <a:pt x="367" y="10108"/>
                  </a:cubicBezTo>
                  <a:cubicBezTo>
                    <a:pt x="534" y="10308"/>
                    <a:pt x="768" y="10441"/>
                    <a:pt x="1001" y="10541"/>
                  </a:cubicBezTo>
                  <a:cubicBezTo>
                    <a:pt x="1268" y="10675"/>
                    <a:pt x="1501" y="10775"/>
                    <a:pt x="1768" y="10808"/>
                  </a:cubicBezTo>
                  <a:lnTo>
                    <a:pt x="1835" y="10808"/>
                  </a:lnTo>
                  <a:cubicBezTo>
                    <a:pt x="2202" y="10842"/>
                    <a:pt x="2602" y="10875"/>
                    <a:pt x="2969" y="10875"/>
                  </a:cubicBezTo>
                  <a:cubicBezTo>
                    <a:pt x="3369" y="10875"/>
                    <a:pt x="3770" y="10842"/>
                    <a:pt x="4170" y="10808"/>
                  </a:cubicBezTo>
                  <a:cubicBezTo>
                    <a:pt x="5004" y="10708"/>
                    <a:pt x="5838" y="10541"/>
                    <a:pt x="6638" y="10341"/>
                  </a:cubicBezTo>
                  <a:lnTo>
                    <a:pt x="6805" y="10308"/>
                  </a:lnTo>
                  <a:cubicBezTo>
                    <a:pt x="8306" y="9941"/>
                    <a:pt x="9774" y="9374"/>
                    <a:pt x="11175" y="8773"/>
                  </a:cubicBezTo>
                  <a:cubicBezTo>
                    <a:pt x="11208" y="8707"/>
                    <a:pt x="11208" y="8707"/>
                    <a:pt x="11275" y="8707"/>
                  </a:cubicBezTo>
                  <a:cubicBezTo>
                    <a:pt x="11308" y="8707"/>
                    <a:pt x="11308" y="8673"/>
                    <a:pt x="11342" y="8673"/>
                  </a:cubicBezTo>
                  <a:cubicBezTo>
                    <a:pt x="12042" y="8340"/>
                    <a:pt x="12776" y="8006"/>
                    <a:pt x="13477" y="7639"/>
                  </a:cubicBezTo>
                  <a:cubicBezTo>
                    <a:pt x="14277" y="7172"/>
                    <a:pt x="15011" y="6705"/>
                    <a:pt x="15778" y="6205"/>
                  </a:cubicBezTo>
                  <a:cubicBezTo>
                    <a:pt x="15978" y="6105"/>
                    <a:pt x="16145" y="5938"/>
                    <a:pt x="16345" y="5805"/>
                  </a:cubicBezTo>
                  <a:cubicBezTo>
                    <a:pt x="16712" y="5504"/>
                    <a:pt x="17113" y="5204"/>
                    <a:pt x="17446" y="4937"/>
                  </a:cubicBezTo>
                  <a:cubicBezTo>
                    <a:pt x="17680" y="4704"/>
                    <a:pt x="17947" y="4504"/>
                    <a:pt x="18147" y="4270"/>
                  </a:cubicBezTo>
                  <a:lnTo>
                    <a:pt x="18280" y="4137"/>
                  </a:lnTo>
                  <a:lnTo>
                    <a:pt x="18780" y="3503"/>
                  </a:lnTo>
                  <a:lnTo>
                    <a:pt x="18814" y="3470"/>
                  </a:lnTo>
                  <a:cubicBezTo>
                    <a:pt x="18847" y="3369"/>
                    <a:pt x="18881" y="3336"/>
                    <a:pt x="18947" y="3236"/>
                  </a:cubicBezTo>
                  <a:cubicBezTo>
                    <a:pt x="19114" y="3003"/>
                    <a:pt x="19281" y="2769"/>
                    <a:pt x="19381" y="2469"/>
                  </a:cubicBezTo>
                  <a:cubicBezTo>
                    <a:pt x="19448" y="2369"/>
                    <a:pt x="19448" y="2302"/>
                    <a:pt x="19481" y="2202"/>
                  </a:cubicBezTo>
                  <a:cubicBezTo>
                    <a:pt x="19514" y="2135"/>
                    <a:pt x="19548" y="2002"/>
                    <a:pt x="19548" y="1868"/>
                  </a:cubicBezTo>
                  <a:lnTo>
                    <a:pt x="19548" y="1702"/>
                  </a:lnTo>
                  <a:cubicBezTo>
                    <a:pt x="19548" y="1647"/>
                    <a:pt x="19548" y="1593"/>
                    <a:pt x="19511" y="1593"/>
                  </a:cubicBezTo>
                  <a:cubicBezTo>
                    <a:pt x="19503" y="1593"/>
                    <a:pt x="19493" y="1595"/>
                    <a:pt x="19481" y="1602"/>
                  </a:cubicBezTo>
                  <a:lnTo>
                    <a:pt x="19481" y="1535"/>
                  </a:lnTo>
                  <a:lnTo>
                    <a:pt x="19481" y="1468"/>
                  </a:lnTo>
                  <a:cubicBezTo>
                    <a:pt x="19481" y="1368"/>
                    <a:pt x="19481" y="1335"/>
                    <a:pt x="19448" y="1268"/>
                  </a:cubicBezTo>
                  <a:cubicBezTo>
                    <a:pt x="19448" y="1201"/>
                    <a:pt x="19381" y="1168"/>
                    <a:pt x="19381" y="1135"/>
                  </a:cubicBezTo>
                  <a:cubicBezTo>
                    <a:pt x="19314" y="1034"/>
                    <a:pt x="19281" y="934"/>
                    <a:pt x="19181" y="834"/>
                  </a:cubicBezTo>
                  <a:lnTo>
                    <a:pt x="19147" y="801"/>
                  </a:lnTo>
                  <a:lnTo>
                    <a:pt x="19114" y="768"/>
                  </a:lnTo>
                  <a:cubicBezTo>
                    <a:pt x="18947" y="601"/>
                    <a:pt x="18714" y="434"/>
                    <a:pt x="18480" y="334"/>
                  </a:cubicBezTo>
                  <a:cubicBezTo>
                    <a:pt x="17846" y="34"/>
                    <a:pt x="17146" y="0"/>
                    <a:pt x="16479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" name="Google Shape;62;p14"/>
          <p:cNvGrpSpPr/>
          <p:nvPr/>
        </p:nvGrpSpPr>
        <p:grpSpPr>
          <a:xfrm rot="-762978" flipH="1">
            <a:off x="6137904" y="3933175"/>
            <a:ext cx="568060" cy="591305"/>
            <a:chOff x="2079900" y="3077638"/>
            <a:chExt cx="367775" cy="382800"/>
          </a:xfrm>
        </p:grpSpPr>
        <p:sp>
          <p:nvSpPr>
            <p:cNvPr id="63" name="Google Shape;63;p14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rgbClr val="FFB4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14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14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14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" name="Google Shape;67;p14"/>
          <p:cNvGrpSpPr/>
          <p:nvPr/>
        </p:nvGrpSpPr>
        <p:grpSpPr>
          <a:xfrm rot="1362545" flipH="1">
            <a:off x="4212624" y="4387789"/>
            <a:ext cx="390589" cy="406616"/>
            <a:chOff x="2079900" y="3077638"/>
            <a:chExt cx="367775" cy="382800"/>
          </a:xfrm>
        </p:grpSpPr>
        <p:sp>
          <p:nvSpPr>
            <p:cNvPr id="68" name="Google Shape;68;p14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rgbClr val="FFB4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14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14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14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" name="Google Shape;72;p14"/>
          <p:cNvGrpSpPr/>
          <p:nvPr/>
        </p:nvGrpSpPr>
        <p:grpSpPr>
          <a:xfrm rot="834706">
            <a:off x="8421458" y="1914027"/>
            <a:ext cx="312053" cy="323641"/>
            <a:chOff x="2079900" y="3077638"/>
            <a:chExt cx="367775" cy="382800"/>
          </a:xfrm>
        </p:grpSpPr>
        <p:sp>
          <p:nvSpPr>
            <p:cNvPr id="73" name="Google Shape;73;p14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rgbClr val="FFB4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4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4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4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" name="Google Shape;77;p14"/>
          <p:cNvSpPr/>
          <p:nvPr/>
        </p:nvSpPr>
        <p:spPr>
          <a:xfrm>
            <a:off x="777450" y="1816863"/>
            <a:ext cx="153300" cy="15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4"/>
          <p:cNvSpPr/>
          <p:nvPr/>
        </p:nvSpPr>
        <p:spPr>
          <a:xfrm>
            <a:off x="5296525" y="4328125"/>
            <a:ext cx="153300" cy="15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14"/>
          <p:cNvSpPr/>
          <p:nvPr/>
        </p:nvSpPr>
        <p:spPr>
          <a:xfrm>
            <a:off x="8452084" y="4465688"/>
            <a:ext cx="250800" cy="250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" name="Google Shape;80;p14"/>
          <p:cNvGrpSpPr/>
          <p:nvPr/>
        </p:nvGrpSpPr>
        <p:grpSpPr>
          <a:xfrm rot="1362545" flipH="1">
            <a:off x="840786" y="390126"/>
            <a:ext cx="390589" cy="406616"/>
            <a:chOff x="2079900" y="3077638"/>
            <a:chExt cx="367775" cy="382800"/>
          </a:xfrm>
        </p:grpSpPr>
        <p:sp>
          <p:nvSpPr>
            <p:cNvPr id="81" name="Google Shape;81;p14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rgbClr val="FFB4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14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14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14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5" name="Google Shape;85;p14"/>
          <p:cNvSpPr/>
          <p:nvPr/>
        </p:nvSpPr>
        <p:spPr>
          <a:xfrm>
            <a:off x="461425" y="1251447"/>
            <a:ext cx="250800" cy="250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6" name="Google Shape;86;p14"/>
          <p:cNvGrpSpPr/>
          <p:nvPr/>
        </p:nvGrpSpPr>
        <p:grpSpPr>
          <a:xfrm rot="-1365263">
            <a:off x="7899712" y="431603"/>
            <a:ext cx="312072" cy="323661"/>
            <a:chOff x="2079900" y="3077638"/>
            <a:chExt cx="367775" cy="382800"/>
          </a:xfrm>
        </p:grpSpPr>
        <p:sp>
          <p:nvSpPr>
            <p:cNvPr id="87" name="Google Shape;87;p14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rgbClr val="FFB4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14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14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14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2513123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589490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6"/>
          <p:cNvSpPr txBox="1">
            <a:spLocks noGrp="1"/>
          </p:cNvSpPr>
          <p:nvPr>
            <p:ph type="body" idx="1"/>
          </p:nvPr>
        </p:nvSpPr>
        <p:spPr>
          <a:xfrm>
            <a:off x="606000" y="1629450"/>
            <a:ext cx="7587600" cy="240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300"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300"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Arial"/>
              <a:buChar char="■"/>
              <a:defRPr/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title"/>
          </p:nvPr>
        </p:nvSpPr>
        <p:spPr>
          <a:xfrm>
            <a:off x="457175" y="411475"/>
            <a:ext cx="8229600" cy="78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None/>
              <a:defRPr sz="27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None/>
              <a:defRPr sz="2700"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None/>
              <a:defRPr sz="2700"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None/>
              <a:defRPr sz="2700"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None/>
              <a:defRPr sz="2700"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None/>
              <a:defRPr sz="2700"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None/>
              <a:defRPr sz="2700"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None/>
              <a:defRPr sz="2700"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None/>
              <a:defRPr sz="27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grpSp>
        <p:nvGrpSpPr>
          <p:cNvPr id="96" name="Google Shape;96;p16"/>
          <p:cNvGrpSpPr/>
          <p:nvPr/>
        </p:nvGrpSpPr>
        <p:grpSpPr>
          <a:xfrm rot="762978">
            <a:off x="1351435" y="4295450"/>
            <a:ext cx="568060" cy="591305"/>
            <a:chOff x="2079900" y="3077638"/>
            <a:chExt cx="367775" cy="382800"/>
          </a:xfrm>
        </p:grpSpPr>
        <p:sp>
          <p:nvSpPr>
            <p:cNvPr id="97" name="Google Shape;97;p16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rgbClr val="FFB4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16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16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16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" name="Google Shape;101;p16"/>
          <p:cNvGrpSpPr/>
          <p:nvPr/>
        </p:nvGrpSpPr>
        <p:grpSpPr>
          <a:xfrm rot="-1362382">
            <a:off x="559260" y="927914"/>
            <a:ext cx="264201" cy="275030"/>
            <a:chOff x="2079900" y="3077638"/>
            <a:chExt cx="367775" cy="382800"/>
          </a:xfrm>
        </p:grpSpPr>
        <p:sp>
          <p:nvSpPr>
            <p:cNvPr id="102" name="Google Shape;102;p16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rgbClr val="FFB4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16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16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16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6" name="Google Shape;106;p16"/>
          <p:cNvSpPr/>
          <p:nvPr/>
        </p:nvSpPr>
        <p:spPr>
          <a:xfrm flipH="1">
            <a:off x="2562987" y="4579750"/>
            <a:ext cx="153300" cy="15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6"/>
          <p:cNvSpPr/>
          <p:nvPr/>
        </p:nvSpPr>
        <p:spPr>
          <a:xfrm flipH="1">
            <a:off x="457177" y="4465688"/>
            <a:ext cx="250800" cy="250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8" name="Google Shape;108;p16"/>
          <p:cNvGrpSpPr/>
          <p:nvPr/>
        </p:nvGrpSpPr>
        <p:grpSpPr>
          <a:xfrm rot="-1362545">
            <a:off x="8232861" y="1007351"/>
            <a:ext cx="390589" cy="406616"/>
            <a:chOff x="2079900" y="3077638"/>
            <a:chExt cx="367775" cy="382800"/>
          </a:xfrm>
        </p:grpSpPr>
        <p:sp>
          <p:nvSpPr>
            <p:cNvPr id="109" name="Google Shape;109;p16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rgbClr val="FFB4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6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6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6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3" name="Google Shape;113;p16"/>
          <p:cNvSpPr/>
          <p:nvPr/>
        </p:nvSpPr>
        <p:spPr>
          <a:xfrm flipH="1">
            <a:off x="8295687" y="3020625"/>
            <a:ext cx="153300" cy="15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16"/>
          <p:cNvSpPr/>
          <p:nvPr/>
        </p:nvSpPr>
        <p:spPr>
          <a:xfrm flipH="1">
            <a:off x="8627537" y="411475"/>
            <a:ext cx="153300" cy="15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97962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18" name="Google Shape;118;p1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751285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8"/>
          <p:cNvSpPr txBox="1">
            <a:spLocks noGrp="1"/>
          </p:cNvSpPr>
          <p:nvPr>
            <p:ph type="title"/>
          </p:nvPr>
        </p:nvSpPr>
        <p:spPr>
          <a:xfrm>
            <a:off x="457175" y="411475"/>
            <a:ext cx="8229600" cy="35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None/>
              <a:defRPr sz="27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None/>
              <a:defRPr sz="2700"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None/>
              <a:defRPr sz="2700"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None/>
              <a:defRPr sz="2700"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None/>
              <a:defRPr sz="2700"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None/>
              <a:defRPr sz="2700"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None/>
              <a:defRPr sz="2700"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None/>
              <a:defRPr sz="2700"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None/>
              <a:defRPr sz="27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990232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3" name="Google Shape;123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7156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526903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2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29" name="Google Shape;129;p2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30" name="Google Shape;130;p2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082899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138414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35" name="Google Shape;135;p2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989643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73161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7" name="Google Shape;897;p25"/>
          <p:cNvGrpSpPr/>
          <p:nvPr/>
        </p:nvGrpSpPr>
        <p:grpSpPr>
          <a:xfrm>
            <a:off x="-45882" y="-11712"/>
            <a:ext cx="9235764" cy="5209389"/>
            <a:chOff x="-45882" y="-11712"/>
            <a:chExt cx="9235764" cy="5209389"/>
          </a:xfrm>
        </p:grpSpPr>
        <p:sp>
          <p:nvSpPr>
            <p:cNvPr id="898" name="Google Shape;898;p25"/>
            <p:cNvSpPr/>
            <p:nvPr/>
          </p:nvSpPr>
          <p:spPr>
            <a:xfrm>
              <a:off x="-45882" y="4867042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25"/>
            <p:cNvSpPr/>
            <p:nvPr/>
          </p:nvSpPr>
          <p:spPr>
            <a:xfrm>
              <a:off x="-45882" y="4596314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25"/>
            <p:cNvSpPr/>
            <p:nvPr/>
          </p:nvSpPr>
          <p:spPr>
            <a:xfrm>
              <a:off x="-45882" y="4325586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25"/>
            <p:cNvSpPr/>
            <p:nvPr/>
          </p:nvSpPr>
          <p:spPr>
            <a:xfrm>
              <a:off x="-45882" y="4054858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25"/>
            <p:cNvSpPr/>
            <p:nvPr/>
          </p:nvSpPr>
          <p:spPr>
            <a:xfrm>
              <a:off x="-45882" y="3784130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25"/>
            <p:cNvSpPr/>
            <p:nvPr/>
          </p:nvSpPr>
          <p:spPr>
            <a:xfrm>
              <a:off x="-45882" y="3513402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25"/>
            <p:cNvSpPr/>
            <p:nvPr/>
          </p:nvSpPr>
          <p:spPr>
            <a:xfrm>
              <a:off x="-45882" y="2971946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25"/>
            <p:cNvSpPr/>
            <p:nvPr/>
          </p:nvSpPr>
          <p:spPr>
            <a:xfrm>
              <a:off x="-45882" y="2701218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25"/>
            <p:cNvSpPr/>
            <p:nvPr/>
          </p:nvSpPr>
          <p:spPr>
            <a:xfrm>
              <a:off x="-45882" y="2430490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25"/>
            <p:cNvSpPr/>
            <p:nvPr/>
          </p:nvSpPr>
          <p:spPr>
            <a:xfrm>
              <a:off x="-45882" y="2159762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25"/>
            <p:cNvSpPr/>
            <p:nvPr/>
          </p:nvSpPr>
          <p:spPr>
            <a:xfrm>
              <a:off x="-45882" y="1618307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25"/>
            <p:cNvSpPr/>
            <p:nvPr/>
          </p:nvSpPr>
          <p:spPr>
            <a:xfrm>
              <a:off x="-45882" y="1347579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25"/>
            <p:cNvSpPr/>
            <p:nvPr/>
          </p:nvSpPr>
          <p:spPr>
            <a:xfrm>
              <a:off x="-45882" y="1076851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25"/>
            <p:cNvSpPr/>
            <p:nvPr/>
          </p:nvSpPr>
          <p:spPr>
            <a:xfrm>
              <a:off x="-45882" y="806123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25"/>
            <p:cNvSpPr/>
            <p:nvPr/>
          </p:nvSpPr>
          <p:spPr>
            <a:xfrm>
              <a:off x="-45882" y="535395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25"/>
            <p:cNvSpPr/>
            <p:nvPr/>
          </p:nvSpPr>
          <p:spPr>
            <a:xfrm>
              <a:off x="-45882" y="264667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25"/>
            <p:cNvSpPr/>
            <p:nvPr/>
          </p:nvSpPr>
          <p:spPr>
            <a:xfrm>
              <a:off x="-45882" y="3242674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25"/>
            <p:cNvSpPr/>
            <p:nvPr/>
          </p:nvSpPr>
          <p:spPr>
            <a:xfrm>
              <a:off x="-45882" y="1889034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25"/>
            <p:cNvSpPr/>
            <p:nvPr/>
          </p:nvSpPr>
          <p:spPr>
            <a:xfrm>
              <a:off x="518494" y="-11712"/>
              <a:ext cx="14710" cy="5209389"/>
            </a:xfrm>
            <a:custGeom>
              <a:avLst/>
              <a:gdLst/>
              <a:ahLst/>
              <a:cxnLst/>
              <a:rect l="l" t="t" r="r" b="b"/>
              <a:pathLst>
                <a:path w="453" h="160437" extrusionOk="0">
                  <a:moveTo>
                    <a:pt x="48" y="0"/>
                  </a:moveTo>
                  <a:lnTo>
                    <a:pt x="48" y="8716"/>
                  </a:lnTo>
                  <a:lnTo>
                    <a:pt x="48" y="18503"/>
                  </a:lnTo>
                  <a:lnTo>
                    <a:pt x="36" y="24515"/>
                  </a:lnTo>
                  <a:lnTo>
                    <a:pt x="36" y="32826"/>
                  </a:lnTo>
                  <a:lnTo>
                    <a:pt x="36" y="40303"/>
                  </a:lnTo>
                  <a:lnTo>
                    <a:pt x="36" y="48614"/>
                  </a:lnTo>
                  <a:lnTo>
                    <a:pt x="36" y="56114"/>
                  </a:lnTo>
                  <a:lnTo>
                    <a:pt x="36" y="64413"/>
                  </a:lnTo>
                  <a:lnTo>
                    <a:pt x="36" y="71902"/>
                  </a:lnTo>
                  <a:lnTo>
                    <a:pt x="36" y="80213"/>
                  </a:lnTo>
                  <a:lnTo>
                    <a:pt x="12" y="87702"/>
                  </a:lnTo>
                  <a:lnTo>
                    <a:pt x="12" y="96012"/>
                  </a:lnTo>
                  <a:lnTo>
                    <a:pt x="12" y="103501"/>
                  </a:lnTo>
                  <a:lnTo>
                    <a:pt x="12" y="119301"/>
                  </a:lnTo>
                  <a:lnTo>
                    <a:pt x="12" y="119706"/>
                  </a:lnTo>
                  <a:lnTo>
                    <a:pt x="12" y="135493"/>
                  </a:lnTo>
                  <a:lnTo>
                    <a:pt x="12" y="142994"/>
                  </a:lnTo>
                  <a:lnTo>
                    <a:pt x="12" y="151305"/>
                  </a:lnTo>
                  <a:lnTo>
                    <a:pt x="0" y="158806"/>
                  </a:lnTo>
                  <a:lnTo>
                    <a:pt x="0" y="160437"/>
                  </a:lnTo>
                  <a:lnTo>
                    <a:pt x="405" y="160437"/>
                  </a:lnTo>
                  <a:lnTo>
                    <a:pt x="405" y="158806"/>
                  </a:lnTo>
                  <a:lnTo>
                    <a:pt x="417" y="151305"/>
                  </a:lnTo>
                  <a:lnTo>
                    <a:pt x="417" y="142994"/>
                  </a:lnTo>
                  <a:lnTo>
                    <a:pt x="417" y="135493"/>
                  </a:lnTo>
                  <a:lnTo>
                    <a:pt x="417" y="119706"/>
                  </a:lnTo>
                  <a:lnTo>
                    <a:pt x="417" y="119301"/>
                  </a:lnTo>
                  <a:lnTo>
                    <a:pt x="417" y="103501"/>
                  </a:lnTo>
                  <a:lnTo>
                    <a:pt x="429" y="96012"/>
                  </a:lnTo>
                  <a:lnTo>
                    <a:pt x="429" y="87702"/>
                  </a:lnTo>
                  <a:lnTo>
                    <a:pt x="429" y="80213"/>
                  </a:lnTo>
                  <a:lnTo>
                    <a:pt x="429" y="71902"/>
                  </a:lnTo>
                  <a:lnTo>
                    <a:pt x="429" y="64413"/>
                  </a:lnTo>
                  <a:lnTo>
                    <a:pt x="429" y="56114"/>
                  </a:lnTo>
                  <a:lnTo>
                    <a:pt x="429" y="48614"/>
                  </a:lnTo>
                  <a:lnTo>
                    <a:pt x="429" y="40303"/>
                  </a:lnTo>
                  <a:lnTo>
                    <a:pt x="453" y="32826"/>
                  </a:lnTo>
                  <a:lnTo>
                    <a:pt x="453" y="24515"/>
                  </a:lnTo>
                  <a:lnTo>
                    <a:pt x="453" y="18657"/>
                  </a:lnTo>
                  <a:lnTo>
                    <a:pt x="453" y="8716"/>
                  </a:lnTo>
                  <a:lnTo>
                    <a:pt x="453" y="0"/>
                  </a:lnTo>
                  <a:close/>
                </a:path>
              </a:pathLst>
            </a:custGeom>
            <a:solidFill>
              <a:srgbClr val="CDC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17" name="Google Shape;917;p25"/>
            <p:cNvGrpSpPr/>
            <p:nvPr/>
          </p:nvGrpSpPr>
          <p:grpSpPr>
            <a:xfrm>
              <a:off x="121775" y="567481"/>
              <a:ext cx="266100" cy="4009938"/>
              <a:chOff x="45575" y="531075"/>
              <a:chExt cx="266100" cy="4009938"/>
            </a:xfrm>
          </p:grpSpPr>
          <p:sp>
            <p:nvSpPr>
              <p:cNvPr id="918" name="Google Shape;918;p25"/>
              <p:cNvSpPr/>
              <p:nvPr/>
            </p:nvSpPr>
            <p:spPr>
              <a:xfrm>
                <a:off x="45575" y="531075"/>
                <a:ext cx="266100" cy="266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" name="Google Shape;919;p25"/>
              <p:cNvSpPr/>
              <p:nvPr/>
            </p:nvSpPr>
            <p:spPr>
              <a:xfrm>
                <a:off x="45575" y="1779021"/>
                <a:ext cx="266100" cy="266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0" name="Google Shape;920;p25"/>
              <p:cNvSpPr/>
              <p:nvPr/>
            </p:nvSpPr>
            <p:spPr>
              <a:xfrm>
                <a:off x="45575" y="3026967"/>
                <a:ext cx="266100" cy="266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1" name="Google Shape;921;p25"/>
              <p:cNvSpPr/>
              <p:nvPr/>
            </p:nvSpPr>
            <p:spPr>
              <a:xfrm>
                <a:off x="45575" y="4274913"/>
                <a:ext cx="266100" cy="266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22" name="Google Shape;922;p25"/>
          <p:cNvSpPr/>
          <p:nvPr/>
        </p:nvSpPr>
        <p:spPr>
          <a:xfrm rot="10624323">
            <a:off x="357932" y="851665"/>
            <a:ext cx="5532487" cy="3317414"/>
          </a:xfrm>
          <a:custGeom>
            <a:avLst/>
            <a:gdLst/>
            <a:ahLst/>
            <a:cxnLst/>
            <a:rect l="l" t="t" r="r" b="b"/>
            <a:pathLst>
              <a:path w="72415" h="62499" extrusionOk="0">
                <a:moveTo>
                  <a:pt x="36242" y="0"/>
                </a:moveTo>
                <a:cubicBezTo>
                  <a:pt x="32356" y="0"/>
                  <a:pt x="28652" y="1096"/>
                  <a:pt x="25646" y="4157"/>
                </a:cubicBezTo>
                <a:cubicBezTo>
                  <a:pt x="21063" y="8848"/>
                  <a:pt x="20051" y="15992"/>
                  <a:pt x="16300" y="21362"/>
                </a:cubicBezTo>
                <a:cubicBezTo>
                  <a:pt x="13300" y="25648"/>
                  <a:pt x="8740" y="28589"/>
                  <a:pt x="5465" y="32661"/>
                </a:cubicBezTo>
                <a:cubicBezTo>
                  <a:pt x="2346" y="36530"/>
                  <a:pt x="500" y="41412"/>
                  <a:pt x="262" y="46388"/>
                </a:cubicBezTo>
                <a:cubicBezTo>
                  <a:pt x="0" y="52080"/>
                  <a:pt x="2382" y="58414"/>
                  <a:pt x="7608" y="60676"/>
                </a:cubicBezTo>
                <a:cubicBezTo>
                  <a:pt x="9167" y="61349"/>
                  <a:pt x="10804" y="61604"/>
                  <a:pt x="12478" y="61604"/>
                </a:cubicBezTo>
                <a:cubicBezTo>
                  <a:pt x="15688" y="61604"/>
                  <a:pt x="19032" y="60666"/>
                  <a:pt x="22217" y="59938"/>
                </a:cubicBezTo>
                <a:cubicBezTo>
                  <a:pt x="24765" y="59364"/>
                  <a:pt x="27377" y="58942"/>
                  <a:pt x="29982" y="58942"/>
                </a:cubicBezTo>
                <a:cubicBezTo>
                  <a:pt x="30944" y="58942"/>
                  <a:pt x="31905" y="59000"/>
                  <a:pt x="32862" y="59128"/>
                </a:cubicBezTo>
                <a:cubicBezTo>
                  <a:pt x="36088" y="59557"/>
                  <a:pt x="39136" y="60795"/>
                  <a:pt x="42291" y="61581"/>
                </a:cubicBezTo>
                <a:cubicBezTo>
                  <a:pt x="44672" y="62174"/>
                  <a:pt x="47150" y="62499"/>
                  <a:pt x="49614" y="62499"/>
                </a:cubicBezTo>
                <a:cubicBezTo>
                  <a:pt x="53780" y="62499"/>
                  <a:pt x="57907" y="61570"/>
                  <a:pt x="61460" y="59438"/>
                </a:cubicBezTo>
                <a:cubicBezTo>
                  <a:pt x="67140" y="56056"/>
                  <a:pt x="70962" y="49306"/>
                  <a:pt x="69819" y="42793"/>
                </a:cubicBezTo>
                <a:cubicBezTo>
                  <a:pt x="69307" y="39935"/>
                  <a:pt x="67914" y="37221"/>
                  <a:pt x="67973" y="34316"/>
                </a:cubicBezTo>
                <a:cubicBezTo>
                  <a:pt x="68033" y="30910"/>
                  <a:pt x="70069" y="27886"/>
                  <a:pt x="71093" y="24636"/>
                </a:cubicBezTo>
                <a:cubicBezTo>
                  <a:pt x="72414" y="20409"/>
                  <a:pt x="71962" y="15647"/>
                  <a:pt x="69831" y="11765"/>
                </a:cubicBezTo>
                <a:cubicBezTo>
                  <a:pt x="67699" y="7884"/>
                  <a:pt x="63961" y="4907"/>
                  <a:pt x="59698" y="3728"/>
                </a:cubicBezTo>
                <a:cubicBezTo>
                  <a:pt x="54067" y="2181"/>
                  <a:pt x="47947" y="2014"/>
                  <a:pt x="42208" y="728"/>
                </a:cubicBezTo>
                <a:cubicBezTo>
                  <a:pt x="40217" y="280"/>
                  <a:pt x="38207" y="0"/>
                  <a:pt x="3624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3" name="Google Shape;923;p25"/>
          <p:cNvSpPr txBox="1">
            <a:spLocks noGrp="1"/>
          </p:cNvSpPr>
          <p:nvPr>
            <p:ph type="title"/>
          </p:nvPr>
        </p:nvSpPr>
        <p:spPr>
          <a:xfrm>
            <a:off x="1350300" y="1570538"/>
            <a:ext cx="2356500" cy="102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24" name="Google Shape;924;p25"/>
          <p:cNvSpPr txBox="1">
            <a:spLocks noGrp="1"/>
          </p:cNvSpPr>
          <p:nvPr>
            <p:ph type="subTitle" idx="1"/>
          </p:nvPr>
        </p:nvSpPr>
        <p:spPr>
          <a:xfrm>
            <a:off x="1253400" y="2548750"/>
            <a:ext cx="2550300" cy="102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925" name="Google Shape;925;p25"/>
          <p:cNvGrpSpPr/>
          <p:nvPr/>
        </p:nvGrpSpPr>
        <p:grpSpPr>
          <a:xfrm rot="-10591553">
            <a:off x="4361545" y="3580272"/>
            <a:ext cx="248649" cy="230458"/>
            <a:chOff x="1303624" y="1469977"/>
            <a:chExt cx="248640" cy="230449"/>
          </a:xfrm>
        </p:grpSpPr>
        <p:sp>
          <p:nvSpPr>
            <p:cNvPr id="926" name="Google Shape;926;p25"/>
            <p:cNvSpPr/>
            <p:nvPr/>
          </p:nvSpPr>
          <p:spPr>
            <a:xfrm>
              <a:off x="1330705" y="1469977"/>
              <a:ext cx="115992" cy="63057"/>
            </a:xfrm>
            <a:custGeom>
              <a:avLst/>
              <a:gdLst/>
              <a:ahLst/>
              <a:cxnLst/>
              <a:rect l="l" t="t" r="r" b="b"/>
              <a:pathLst>
                <a:path w="3572" h="1942" extrusionOk="0">
                  <a:moveTo>
                    <a:pt x="1786" y="1"/>
                  </a:moveTo>
                  <a:cubicBezTo>
                    <a:pt x="810" y="1"/>
                    <a:pt x="0" y="429"/>
                    <a:pt x="0" y="965"/>
                  </a:cubicBezTo>
                  <a:cubicBezTo>
                    <a:pt x="0" y="1501"/>
                    <a:pt x="786" y="1941"/>
                    <a:pt x="1786" y="1941"/>
                  </a:cubicBezTo>
                  <a:cubicBezTo>
                    <a:pt x="2774" y="1941"/>
                    <a:pt x="3572" y="1501"/>
                    <a:pt x="3572" y="965"/>
                  </a:cubicBezTo>
                  <a:cubicBezTo>
                    <a:pt x="3572" y="429"/>
                    <a:pt x="2774" y="1"/>
                    <a:pt x="17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25"/>
            <p:cNvSpPr/>
            <p:nvPr/>
          </p:nvSpPr>
          <p:spPr>
            <a:xfrm>
              <a:off x="1436239" y="1574764"/>
              <a:ext cx="116024" cy="63057"/>
            </a:xfrm>
            <a:custGeom>
              <a:avLst/>
              <a:gdLst/>
              <a:ahLst/>
              <a:cxnLst/>
              <a:rect l="l" t="t" r="r" b="b"/>
              <a:pathLst>
                <a:path w="3573" h="1942" extrusionOk="0">
                  <a:moveTo>
                    <a:pt x="1787" y="0"/>
                  </a:moveTo>
                  <a:cubicBezTo>
                    <a:pt x="798" y="0"/>
                    <a:pt x="1" y="441"/>
                    <a:pt x="1" y="977"/>
                  </a:cubicBezTo>
                  <a:cubicBezTo>
                    <a:pt x="1" y="1512"/>
                    <a:pt x="786" y="1941"/>
                    <a:pt x="1787" y="1941"/>
                  </a:cubicBezTo>
                  <a:cubicBezTo>
                    <a:pt x="2763" y="1941"/>
                    <a:pt x="3572" y="1512"/>
                    <a:pt x="3572" y="977"/>
                  </a:cubicBezTo>
                  <a:cubicBezTo>
                    <a:pt x="3572" y="441"/>
                    <a:pt x="2763" y="0"/>
                    <a:pt x="17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25"/>
            <p:cNvSpPr/>
            <p:nvPr/>
          </p:nvSpPr>
          <p:spPr>
            <a:xfrm>
              <a:off x="1303624" y="1637792"/>
              <a:ext cx="116024" cy="62635"/>
            </a:xfrm>
            <a:custGeom>
              <a:avLst/>
              <a:gdLst/>
              <a:ahLst/>
              <a:cxnLst/>
              <a:rect l="l" t="t" r="r" b="b"/>
              <a:pathLst>
                <a:path w="3573" h="1929" extrusionOk="0">
                  <a:moveTo>
                    <a:pt x="1787" y="0"/>
                  </a:moveTo>
                  <a:cubicBezTo>
                    <a:pt x="810" y="0"/>
                    <a:pt x="1" y="429"/>
                    <a:pt x="1" y="964"/>
                  </a:cubicBezTo>
                  <a:cubicBezTo>
                    <a:pt x="1" y="1500"/>
                    <a:pt x="810" y="1929"/>
                    <a:pt x="1787" y="1929"/>
                  </a:cubicBezTo>
                  <a:cubicBezTo>
                    <a:pt x="2775" y="1929"/>
                    <a:pt x="3573" y="1500"/>
                    <a:pt x="3573" y="964"/>
                  </a:cubicBezTo>
                  <a:cubicBezTo>
                    <a:pt x="3573" y="429"/>
                    <a:pt x="2775" y="0"/>
                    <a:pt x="17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9" name="Google Shape;929;p25"/>
          <p:cNvGrpSpPr/>
          <p:nvPr/>
        </p:nvGrpSpPr>
        <p:grpSpPr>
          <a:xfrm rot="9621164">
            <a:off x="5664066" y="830183"/>
            <a:ext cx="261736" cy="237052"/>
            <a:chOff x="5029874" y="916721"/>
            <a:chExt cx="261758" cy="237072"/>
          </a:xfrm>
        </p:grpSpPr>
        <p:sp>
          <p:nvSpPr>
            <p:cNvPr id="930" name="Google Shape;930;p25"/>
            <p:cNvSpPr/>
            <p:nvPr/>
          </p:nvSpPr>
          <p:spPr>
            <a:xfrm>
              <a:off x="5175998" y="1069436"/>
              <a:ext cx="115635" cy="84357"/>
            </a:xfrm>
            <a:custGeom>
              <a:avLst/>
              <a:gdLst/>
              <a:ahLst/>
              <a:cxnLst/>
              <a:rect l="l" t="t" r="r" b="b"/>
              <a:pathLst>
                <a:path w="3561" h="2598" extrusionOk="0">
                  <a:moveTo>
                    <a:pt x="2607" y="0"/>
                  </a:moveTo>
                  <a:cubicBezTo>
                    <a:pt x="2204" y="0"/>
                    <a:pt x="1695" y="173"/>
                    <a:pt x="1227" y="501"/>
                  </a:cubicBezTo>
                  <a:cubicBezTo>
                    <a:pt x="417" y="1072"/>
                    <a:pt x="1" y="1894"/>
                    <a:pt x="322" y="2323"/>
                  </a:cubicBezTo>
                  <a:cubicBezTo>
                    <a:pt x="452" y="2507"/>
                    <a:pt x="686" y="2598"/>
                    <a:pt x="974" y="2598"/>
                  </a:cubicBezTo>
                  <a:cubicBezTo>
                    <a:pt x="1373" y="2598"/>
                    <a:pt x="1876" y="2423"/>
                    <a:pt x="2346" y="2084"/>
                  </a:cubicBezTo>
                  <a:cubicBezTo>
                    <a:pt x="3144" y="1513"/>
                    <a:pt x="3561" y="703"/>
                    <a:pt x="3251" y="263"/>
                  </a:cubicBezTo>
                  <a:cubicBezTo>
                    <a:pt x="3123" y="86"/>
                    <a:pt x="2892" y="0"/>
                    <a:pt x="26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25"/>
            <p:cNvSpPr/>
            <p:nvPr/>
          </p:nvSpPr>
          <p:spPr>
            <a:xfrm>
              <a:off x="5029874" y="1043913"/>
              <a:ext cx="115635" cy="83967"/>
            </a:xfrm>
            <a:custGeom>
              <a:avLst/>
              <a:gdLst/>
              <a:ahLst/>
              <a:cxnLst/>
              <a:rect l="l" t="t" r="r" b="b"/>
              <a:pathLst>
                <a:path w="3561" h="2586" extrusionOk="0">
                  <a:moveTo>
                    <a:pt x="2599" y="0"/>
                  </a:moveTo>
                  <a:cubicBezTo>
                    <a:pt x="2197" y="0"/>
                    <a:pt x="1690" y="173"/>
                    <a:pt x="1215" y="501"/>
                  </a:cubicBezTo>
                  <a:cubicBezTo>
                    <a:pt x="417" y="1073"/>
                    <a:pt x="0" y="1882"/>
                    <a:pt x="310" y="2323"/>
                  </a:cubicBezTo>
                  <a:cubicBezTo>
                    <a:pt x="438" y="2500"/>
                    <a:pt x="667" y="2586"/>
                    <a:pt x="950" y="2586"/>
                  </a:cubicBezTo>
                  <a:cubicBezTo>
                    <a:pt x="1351" y="2586"/>
                    <a:pt x="1859" y="2413"/>
                    <a:pt x="2334" y="2085"/>
                  </a:cubicBezTo>
                  <a:cubicBezTo>
                    <a:pt x="3143" y="1513"/>
                    <a:pt x="3560" y="692"/>
                    <a:pt x="3239" y="263"/>
                  </a:cubicBezTo>
                  <a:cubicBezTo>
                    <a:pt x="3111" y="86"/>
                    <a:pt x="2881" y="0"/>
                    <a:pt x="25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25"/>
            <p:cNvSpPr/>
            <p:nvPr/>
          </p:nvSpPr>
          <p:spPr>
            <a:xfrm>
              <a:off x="5102157" y="916721"/>
              <a:ext cx="115635" cy="83967"/>
            </a:xfrm>
            <a:custGeom>
              <a:avLst/>
              <a:gdLst/>
              <a:ahLst/>
              <a:cxnLst/>
              <a:rect l="l" t="t" r="r" b="b"/>
              <a:pathLst>
                <a:path w="3561" h="2586" extrusionOk="0">
                  <a:moveTo>
                    <a:pt x="2607" y="0"/>
                  </a:moveTo>
                  <a:cubicBezTo>
                    <a:pt x="2204" y="0"/>
                    <a:pt x="1695" y="173"/>
                    <a:pt x="1227" y="501"/>
                  </a:cubicBezTo>
                  <a:cubicBezTo>
                    <a:pt x="417" y="1072"/>
                    <a:pt x="1" y="1894"/>
                    <a:pt x="322" y="2323"/>
                  </a:cubicBezTo>
                  <a:cubicBezTo>
                    <a:pt x="445" y="2500"/>
                    <a:pt x="672" y="2585"/>
                    <a:pt x="954" y="2585"/>
                  </a:cubicBezTo>
                  <a:cubicBezTo>
                    <a:pt x="1353" y="2585"/>
                    <a:pt x="1864" y="2413"/>
                    <a:pt x="2346" y="2084"/>
                  </a:cubicBezTo>
                  <a:cubicBezTo>
                    <a:pt x="3144" y="1513"/>
                    <a:pt x="3561" y="703"/>
                    <a:pt x="3251" y="263"/>
                  </a:cubicBezTo>
                  <a:cubicBezTo>
                    <a:pt x="3123" y="86"/>
                    <a:pt x="2891" y="0"/>
                    <a:pt x="26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3" name="Google Shape;933;p25"/>
          <p:cNvSpPr/>
          <p:nvPr/>
        </p:nvSpPr>
        <p:spPr>
          <a:xfrm rot="10800000" flipH="1">
            <a:off x="7912875" y="3776338"/>
            <a:ext cx="1707375" cy="1421325"/>
          </a:xfrm>
          <a:custGeom>
            <a:avLst/>
            <a:gdLst/>
            <a:ahLst/>
            <a:cxnLst/>
            <a:rect l="l" t="t" r="r" b="b"/>
            <a:pathLst>
              <a:path w="68295" h="56853" extrusionOk="0">
                <a:moveTo>
                  <a:pt x="1107" y="1"/>
                </a:moveTo>
                <a:cubicBezTo>
                  <a:pt x="869" y="751"/>
                  <a:pt x="655" y="1536"/>
                  <a:pt x="512" y="2382"/>
                </a:cubicBezTo>
                <a:cubicBezTo>
                  <a:pt x="131" y="4513"/>
                  <a:pt x="0" y="6775"/>
                  <a:pt x="238" y="8978"/>
                </a:cubicBezTo>
                <a:cubicBezTo>
                  <a:pt x="238" y="9133"/>
                  <a:pt x="274" y="9264"/>
                  <a:pt x="286" y="9395"/>
                </a:cubicBezTo>
                <a:cubicBezTo>
                  <a:pt x="667" y="12288"/>
                  <a:pt x="1727" y="15026"/>
                  <a:pt x="3798" y="17110"/>
                </a:cubicBezTo>
                <a:cubicBezTo>
                  <a:pt x="3929" y="17253"/>
                  <a:pt x="4084" y="17384"/>
                  <a:pt x="4227" y="17526"/>
                </a:cubicBezTo>
                <a:cubicBezTo>
                  <a:pt x="4572" y="17824"/>
                  <a:pt x="4929" y="18122"/>
                  <a:pt x="5310" y="18384"/>
                </a:cubicBezTo>
                <a:cubicBezTo>
                  <a:pt x="9180" y="21098"/>
                  <a:pt x="14812" y="21241"/>
                  <a:pt x="17693" y="24992"/>
                </a:cubicBezTo>
                <a:cubicBezTo>
                  <a:pt x="17752" y="25087"/>
                  <a:pt x="17812" y="25158"/>
                  <a:pt x="17871" y="25242"/>
                </a:cubicBezTo>
                <a:cubicBezTo>
                  <a:pt x="17967" y="25385"/>
                  <a:pt x="18050" y="25516"/>
                  <a:pt x="18145" y="25658"/>
                </a:cubicBezTo>
                <a:cubicBezTo>
                  <a:pt x="19526" y="27897"/>
                  <a:pt x="19741" y="30683"/>
                  <a:pt x="20122" y="33374"/>
                </a:cubicBezTo>
                <a:cubicBezTo>
                  <a:pt x="20134" y="33517"/>
                  <a:pt x="20157" y="33659"/>
                  <a:pt x="20181" y="33790"/>
                </a:cubicBezTo>
                <a:cubicBezTo>
                  <a:pt x="20241" y="34171"/>
                  <a:pt x="20300" y="34552"/>
                  <a:pt x="20372" y="34921"/>
                </a:cubicBezTo>
                <a:cubicBezTo>
                  <a:pt x="20824" y="37243"/>
                  <a:pt x="21717" y="39493"/>
                  <a:pt x="22979" y="41494"/>
                </a:cubicBezTo>
                <a:cubicBezTo>
                  <a:pt x="23074" y="41648"/>
                  <a:pt x="23158" y="41779"/>
                  <a:pt x="23253" y="41910"/>
                </a:cubicBezTo>
                <a:cubicBezTo>
                  <a:pt x="25253" y="44935"/>
                  <a:pt x="28099" y="47328"/>
                  <a:pt x="31540" y="48435"/>
                </a:cubicBezTo>
                <a:cubicBezTo>
                  <a:pt x="33398" y="49034"/>
                  <a:pt x="35314" y="49245"/>
                  <a:pt x="37260" y="49245"/>
                </a:cubicBezTo>
                <a:cubicBezTo>
                  <a:pt x="41966" y="49245"/>
                  <a:pt x="46850" y="48008"/>
                  <a:pt x="51523" y="48008"/>
                </a:cubicBezTo>
                <a:cubicBezTo>
                  <a:pt x="53797" y="48008"/>
                  <a:pt x="56021" y="48301"/>
                  <a:pt x="58150" y="49173"/>
                </a:cubicBezTo>
                <a:cubicBezTo>
                  <a:pt x="58507" y="49316"/>
                  <a:pt x="58853" y="49471"/>
                  <a:pt x="59174" y="49638"/>
                </a:cubicBezTo>
                <a:cubicBezTo>
                  <a:pt x="59448" y="49769"/>
                  <a:pt x="59698" y="49911"/>
                  <a:pt x="59948" y="50054"/>
                </a:cubicBezTo>
                <a:cubicBezTo>
                  <a:pt x="62853" y="51733"/>
                  <a:pt x="65246" y="54281"/>
                  <a:pt x="67842" y="56472"/>
                </a:cubicBezTo>
                <a:cubicBezTo>
                  <a:pt x="67985" y="56603"/>
                  <a:pt x="68140" y="56734"/>
                  <a:pt x="68294" y="56853"/>
                </a:cubicBezTo>
                <a:lnTo>
                  <a:pt x="68294" y="41518"/>
                </a:lnTo>
                <a:lnTo>
                  <a:pt x="68294" y="33802"/>
                </a:lnTo>
                <a:lnTo>
                  <a:pt x="68294" y="25266"/>
                </a:lnTo>
                <a:lnTo>
                  <a:pt x="68294" y="17550"/>
                </a:lnTo>
                <a:lnTo>
                  <a:pt x="68294" y="9014"/>
                </a:lnTo>
                <a:lnTo>
                  <a:pt x="68294" y="48"/>
                </a:lnTo>
                <a:lnTo>
                  <a:pt x="1107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580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"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0" name="Google Shape;390;p13"/>
          <p:cNvGrpSpPr/>
          <p:nvPr/>
        </p:nvGrpSpPr>
        <p:grpSpPr>
          <a:xfrm>
            <a:off x="-45882" y="-11712"/>
            <a:ext cx="9235764" cy="5209389"/>
            <a:chOff x="-45882" y="-11712"/>
            <a:chExt cx="9235764" cy="5209389"/>
          </a:xfrm>
        </p:grpSpPr>
        <p:sp>
          <p:nvSpPr>
            <p:cNvPr id="391" name="Google Shape;391;p13"/>
            <p:cNvSpPr/>
            <p:nvPr/>
          </p:nvSpPr>
          <p:spPr>
            <a:xfrm>
              <a:off x="-45882" y="4867042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13"/>
            <p:cNvSpPr/>
            <p:nvPr/>
          </p:nvSpPr>
          <p:spPr>
            <a:xfrm>
              <a:off x="-45882" y="4596314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13"/>
            <p:cNvSpPr/>
            <p:nvPr/>
          </p:nvSpPr>
          <p:spPr>
            <a:xfrm>
              <a:off x="-45882" y="4325586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13"/>
            <p:cNvSpPr/>
            <p:nvPr/>
          </p:nvSpPr>
          <p:spPr>
            <a:xfrm>
              <a:off x="-45882" y="4054858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13"/>
            <p:cNvSpPr/>
            <p:nvPr/>
          </p:nvSpPr>
          <p:spPr>
            <a:xfrm>
              <a:off x="-45882" y="3784130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13"/>
            <p:cNvSpPr/>
            <p:nvPr/>
          </p:nvSpPr>
          <p:spPr>
            <a:xfrm>
              <a:off x="-45882" y="3513402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13"/>
            <p:cNvSpPr/>
            <p:nvPr/>
          </p:nvSpPr>
          <p:spPr>
            <a:xfrm>
              <a:off x="-45882" y="2971946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3"/>
            <p:cNvSpPr/>
            <p:nvPr/>
          </p:nvSpPr>
          <p:spPr>
            <a:xfrm>
              <a:off x="-45882" y="2701218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13"/>
            <p:cNvSpPr/>
            <p:nvPr/>
          </p:nvSpPr>
          <p:spPr>
            <a:xfrm>
              <a:off x="-45882" y="2430490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13"/>
            <p:cNvSpPr/>
            <p:nvPr/>
          </p:nvSpPr>
          <p:spPr>
            <a:xfrm>
              <a:off x="-45882" y="2159762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13"/>
            <p:cNvSpPr/>
            <p:nvPr/>
          </p:nvSpPr>
          <p:spPr>
            <a:xfrm>
              <a:off x="-45882" y="1618307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13"/>
            <p:cNvSpPr/>
            <p:nvPr/>
          </p:nvSpPr>
          <p:spPr>
            <a:xfrm>
              <a:off x="-45882" y="1347579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13"/>
            <p:cNvSpPr/>
            <p:nvPr/>
          </p:nvSpPr>
          <p:spPr>
            <a:xfrm>
              <a:off x="-45882" y="1076851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13"/>
            <p:cNvSpPr/>
            <p:nvPr/>
          </p:nvSpPr>
          <p:spPr>
            <a:xfrm>
              <a:off x="-45882" y="806123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13"/>
            <p:cNvSpPr/>
            <p:nvPr/>
          </p:nvSpPr>
          <p:spPr>
            <a:xfrm>
              <a:off x="-45882" y="535395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13"/>
            <p:cNvSpPr/>
            <p:nvPr/>
          </p:nvSpPr>
          <p:spPr>
            <a:xfrm>
              <a:off x="-45882" y="264667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13"/>
            <p:cNvSpPr/>
            <p:nvPr/>
          </p:nvSpPr>
          <p:spPr>
            <a:xfrm>
              <a:off x="-45882" y="3242674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13"/>
            <p:cNvSpPr/>
            <p:nvPr/>
          </p:nvSpPr>
          <p:spPr>
            <a:xfrm>
              <a:off x="-45882" y="1889034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13"/>
            <p:cNvSpPr/>
            <p:nvPr/>
          </p:nvSpPr>
          <p:spPr>
            <a:xfrm>
              <a:off x="518494" y="-11712"/>
              <a:ext cx="14710" cy="5209389"/>
            </a:xfrm>
            <a:custGeom>
              <a:avLst/>
              <a:gdLst/>
              <a:ahLst/>
              <a:cxnLst/>
              <a:rect l="l" t="t" r="r" b="b"/>
              <a:pathLst>
                <a:path w="453" h="160437" extrusionOk="0">
                  <a:moveTo>
                    <a:pt x="48" y="0"/>
                  </a:moveTo>
                  <a:lnTo>
                    <a:pt x="48" y="8716"/>
                  </a:lnTo>
                  <a:lnTo>
                    <a:pt x="48" y="18503"/>
                  </a:lnTo>
                  <a:lnTo>
                    <a:pt x="36" y="24515"/>
                  </a:lnTo>
                  <a:lnTo>
                    <a:pt x="36" y="32826"/>
                  </a:lnTo>
                  <a:lnTo>
                    <a:pt x="36" y="40303"/>
                  </a:lnTo>
                  <a:lnTo>
                    <a:pt x="36" y="48614"/>
                  </a:lnTo>
                  <a:lnTo>
                    <a:pt x="36" y="56114"/>
                  </a:lnTo>
                  <a:lnTo>
                    <a:pt x="36" y="64413"/>
                  </a:lnTo>
                  <a:lnTo>
                    <a:pt x="36" y="71902"/>
                  </a:lnTo>
                  <a:lnTo>
                    <a:pt x="36" y="80213"/>
                  </a:lnTo>
                  <a:lnTo>
                    <a:pt x="12" y="87702"/>
                  </a:lnTo>
                  <a:lnTo>
                    <a:pt x="12" y="96012"/>
                  </a:lnTo>
                  <a:lnTo>
                    <a:pt x="12" y="103501"/>
                  </a:lnTo>
                  <a:lnTo>
                    <a:pt x="12" y="119301"/>
                  </a:lnTo>
                  <a:lnTo>
                    <a:pt x="12" y="119706"/>
                  </a:lnTo>
                  <a:lnTo>
                    <a:pt x="12" y="135493"/>
                  </a:lnTo>
                  <a:lnTo>
                    <a:pt x="12" y="142994"/>
                  </a:lnTo>
                  <a:lnTo>
                    <a:pt x="12" y="151305"/>
                  </a:lnTo>
                  <a:lnTo>
                    <a:pt x="0" y="158806"/>
                  </a:lnTo>
                  <a:lnTo>
                    <a:pt x="0" y="160437"/>
                  </a:lnTo>
                  <a:lnTo>
                    <a:pt x="405" y="160437"/>
                  </a:lnTo>
                  <a:lnTo>
                    <a:pt x="405" y="158806"/>
                  </a:lnTo>
                  <a:lnTo>
                    <a:pt x="417" y="151305"/>
                  </a:lnTo>
                  <a:lnTo>
                    <a:pt x="417" y="142994"/>
                  </a:lnTo>
                  <a:lnTo>
                    <a:pt x="417" y="135493"/>
                  </a:lnTo>
                  <a:lnTo>
                    <a:pt x="417" y="119706"/>
                  </a:lnTo>
                  <a:lnTo>
                    <a:pt x="417" y="119301"/>
                  </a:lnTo>
                  <a:lnTo>
                    <a:pt x="417" y="103501"/>
                  </a:lnTo>
                  <a:lnTo>
                    <a:pt x="429" y="96012"/>
                  </a:lnTo>
                  <a:lnTo>
                    <a:pt x="429" y="87702"/>
                  </a:lnTo>
                  <a:lnTo>
                    <a:pt x="429" y="80213"/>
                  </a:lnTo>
                  <a:lnTo>
                    <a:pt x="429" y="71902"/>
                  </a:lnTo>
                  <a:lnTo>
                    <a:pt x="429" y="64413"/>
                  </a:lnTo>
                  <a:lnTo>
                    <a:pt x="429" y="56114"/>
                  </a:lnTo>
                  <a:lnTo>
                    <a:pt x="429" y="48614"/>
                  </a:lnTo>
                  <a:lnTo>
                    <a:pt x="429" y="40303"/>
                  </a:lnTo>
                  <a:lnTo>
                    <a:pt x="453" y="32826"/>
                  </a:lnTo>
                  <a:lnTo>
                    <a:pt x="453" y="24515"/>
                  </a:lnTo>
                  <a:lnTo>
                    <a:pt x="453" y="18657"/>
                  </a:lnTo>
                  <a:lnTo>
                    <a:pt x="453" y="8716"/>
                  </a:lnTo>
                  <a:lnTo>
                    <a:pt x="453" y="0"/>
                  </a:lnTo>
                  <a:close/>
                </a:path>
              </a:pathLst>
            </a:custGeom>
            <a:solidFill>
              <a:srgbClr val="CDC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10" name="Google Shape;410;p13"/>
            <p:cNvGrpSpPr/>
            <p:nvPr/>
          </p:nvGrpSpPr>
          <p:grpSpPr>
            <a:xfrm>
              <a:off x="121775" y="567481"/>
              <a:ext cx="266100" cy="4009938"/>
              <a:chOff x="45575" y="531075"/>
              <a:chExt cx="266100" cy="4009938"/>
            </a:xfrm>
          </p:grpSpPr>
          <p:sp>
            <p:nvSpPr>
              <p:cNvPr id="411" name="Google Shape;411;p13"/>
              <p:cNvSpPr/>
              <p:nvPr/>
            </p:nvSpPr>
            <p:spPr>
              <a:xfrm>
                <a:off x="45575" y="531075"/>
                <a:ext cx="266100" cy="266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13"/>
              <p:cNvSpPr/>
              <p:nvPr/>
            </p:nvSpPr>
            <p:spPr>
              <a:xfrm>
                <a:off x="45575" y="1779021"/>
                <a:ext cx="266100" cy="266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13"/>
              <p:cNvSpPr/>
              <p:nvPr/>
            </p:nvSpPr>
            <p:spPr>
              <a:xfrm>
                <a:off x="45575" y="3026967"/>
                <a:ext cx="266100" cy="266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13"/>
              <p:cNvSpPr/>
              <p:nvPr/>
            </p:nvSpPr>
            <p:spPr>
              <a:xfrm>
                <a:off x="45575" y="4274913"/>
                <a:ext cx="266100" cy="266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15" name="Google Shape;415;p13"/>
          <p:cNvSpPr/>
          <p:nvPr/>
        </p:nvSpPr>
        <p:spPr>
          <a:xfrm flipH="1">
            <a:off x="0" y="-12"/>
            <a:ext cx="1707375" cy="1421325"/>
          </a:xfrm>
          <a:custGeom>
            <a:avLst/>
            <a:gdLst/>
            <a:ahLst/>
            <a:cxnLst/>
            <a:rect l="l" t="t" r="r" b="b"/>
            <a:pathLst>
              <a:path w="68295" h="56853" extrusionOk="0">
                <a:moveTo>
                  <a:pt x="1107" y="1"/>
                </a:moveTo>
                <a:cubicBezTo>
                  <a:pt x="869" y="751"/>
                  <a:pt x="655" y="1536"/>
                  <a:pt x="512" y="2382"/>
                </a:cubicBezTo>
                <a:cubicBezTo>
                  <a:pt x="131" y="4513"/>
                  <a:pt x="0" y="6775"/>
                  <a:pt x="238" y="8978"/>
                </a:cubicBezTo>
                <a:cubicBezTo>
                  <a:pt x="238" y="9133"/>
                  <a:pt x="274" y="9264"/>
                  <a:pt x="286" y="9395"/>
                </a:cubicBezTo>
                <a:cubicBezTo>
                  <a:pt x="667" y="12288"/>
                  <a:pt x="1727" y="15026"/>
                  <a:pt x="3798" y="17110"/>
                </a:cubicBezTo>
                <a:cubicBezTo>
                  <a:pt x="3929" y="17253"/>
                  <a:pt x="4084" y="17384"/>
                  <a:pt x="4227" y="17526"/>
                </a:cubicBezTo>
                <a:cubicBezTo>
                  <a:pt x="4572" y="17824"/>
                  <a:pt x="4929" y="18122"/>
                  <a:pt x="5310" y="18384"/>
                </a:cubicBezTo>
                <a:cubicBezTo>
                  <a:pt x="9180" y="21098"/>
                  <a:pt x="14812" y="21241"/>
                  <a:pt x="17693" y="24992"/>
                </a:cubicBezTo>
                <a:cubicBezTo>
                  <a:pt x="17752" y="25087"/>
                  <a:pt x="17812" y="25158"/>
                  <a:pt x="17871" y="25242"/>
                </a:cubicBezTo>
                <a:cubicBezTo>
                  <a:pt x="17967" y="25385"/>
                  <a:pt x="18050" y="25516"/>
                  <a:pt x="18145" y="25658"/>
                </a:cubicBezTo>
                <a:cubicBezTo>
                  <a:pt x="19526" y="27897"/>
                  <a:pt x="19741" y="30683"/>
                  <a:pt x="20122" y="33374"/>
                </a:cubicBezTo>
                <a:cubicBezTo>
                  <a:pt x="20134" y="33517"/>
                  <a:pt x="20157" y="33659"/>
                  <a:pt x="20181" y="33790"/>
                </a:cubicBezTo>
                <a:cubicBezTo>
                  <a:pt x="20241" y="34171"/>
                  <a:pt x="20300" y="34552"/>
                  <a:pt x="20372" y="34921"/>
                </a:cubicBezTo>
                <a:cubicBezTo>
                  <a:pt x="20824" y="37243"/>
                  <a:pt x="21717" y="39493"/>
                  <a:pt x="22979" y="41494"/>
                </a:cubicBezTo>
                <a:cubicBezTo>
                  <a:pt x="23074" y="41648"/>
                  <a:pt x="23158" y="41779"/>
                  <a:pt x="23253" y="41910"/>
                </a:cubicBezTo>
                <a:cubicBezTo>
                  <a:pt x="25253" y="44935"/>
                  <a:pt x="28099" y="47328"/>
                  <a:pt x="31540" y="48435"/>
                </a:cubicBezTo>
                <a:cubicBezTo>
                  <a:pt x="33398" y="49034"/>
                  <a:pt x="35314" y="49245"/>
                  <a:pt x="37260" y="49245"/>
                </a:cubicBezTo>
                <a:cubicBezTo>
                  <a:pt x="41966" y="49245"/>
                  <a:pt x="46850" y="48008"/>
                  <a:pt x="51523" y="48008"/>
                </a:cubicBezTo>
                <a:cubicBezTo>
                  <a:pt x="53797" y="48008"/>
                  <a:pt x="56021" y="48301"/>
                  <a:pt x="58150" y="49173"/>
                </a:cubicBezTo>
                <a:cubicBezTo>
                  <a:pt x="58507" y="49316"/>
                  <a:pt x="58853" y="49471"/>
                  <a:pt x="59174" y="49638"/>
                </a:cubicBezTo>
                <a:cubicBezTo>
                  <a:pt x="59448" y="49769"/>
                  <a:pt x="59698" y="49911"/>
                  <a:pt x="59948" y="50054"/>
                </a:cubicBezTo>
                <a:cubicBezTo>
                  <a:pt x="62853" y="51733"/>
                  <a:pt x="65246" y="54281"/>
                  <a:pt x="67842" y="56472"/>
                </a:cubicBezTo>
                <a:cubicBezTo>
                  <a:pt x="67985" y="56603"/>
                  <a:pt x="68140" y="56734"/>
                  <a:pt x="68294" y="56853"/>
                </a:cubicBezTo>
                <a:lnTo>
                  <a:pt x="68294" y="41518"/>
                </a:lnTo>
                <a:lnTo>
                  <a:pt x="68294" y="33802"/>
                </a:lnTo>
                <a:lnTo>
                  <a:pt x="68294" y="25266"/>
                </a:lnTo>
                <a:lnTo>
                  <a:pt x="68294" y="17550"/>
                </a:lnTo>
                <a:lnTo>
                  <a:pt x="68294" y="9014"/>
                </a:lnTo>
                <a:lnTo>
                  <a:pt x="68294" y="48"/>
                </a:lnTo>
                <a:lnTo>
                  <a:pt x="1107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13"/>
          <p:cNvSpPr/>
          <p:nvPr/>
        </p:nvSpPr>
        <p:spPr>
          <a:xfrm rot="-9000176" flipH="1">
            <a:off x="2119805" y="-2131633"/>
            <a:ext cx="5210585" cy="4395011"/>
          </a:xfrm>
          <a:custGeom>
            <a:avLst/>
            <a:gdLst/>
            <a:ahLst/>
            <a:cxnLst/>
            <a:rect l="l" t="t" r="r" b="b"/>
            <a:pathLst>
              <a:path w="140340" h="129188" extrusionOk="0">
                <a:moveTo>
                  <a:pt x="42716" y="0"/>
                </a:moveTo>
                <a:cubicBezTo>
                  <a:pt x="33442" y="0"/>
                  <a:pt x="24744" y="4229"/>
                  <a:pt x="17741" y="10359"/>
                </a:cubicBezTo>
                <a:cubicBezTo>
                  <a:pt x="10431" y="16752"/>
                  <a:pt x="4490" y="25027"/>
                  <a:pt x="2251" y="34481"/>
                </a:cubicBezTo>
                <a:cubicBezTo>
                  <a:pt x="1" y="43934"/>
                  <a:pt x="1799" y="54579"/>
                  <a:pt x="8181" y="61877"/>
                </a:cubicBezTo>
                <a:cubicBezTo>
                  <a:pt x="13169" y="67580"/>
                  <a:pt x="20611" y="71104"/>
                  <a:pt x="24313" y="77700"/>
                </a:cubicBezTo>
                <a:cubicBezTo>
                  <a:pt x="29124" y="86261"/>
                  <a:pt x="26135" y="97060"/>
                  <a:pt x="28397" y="106609"/>
                </a:cubicBezTo>
                <a:cubicBezTo>
                  <a:pt x="29767" y="112407"/>
                  <a:pt x="33112" y="117658"/>
                  <a:pt x="37398" y="121813"/>
                </a:cubicBezTo>
                <a:cubicBezTo>
                  <a:pt x="41328" y="125623"/>
                  <a:pt x="46269" y="128671"/>
                  <a:pt x="51722" y="129123"/>
                </a:cubicBezTo>
                <a:cubicBezTo>
                  <a:pt x="52235" y="129167"/>
                  <a:pt x="52745" y="129188"/>
                  <a:pt x="53252" y="129188"/>
                </a:cubicBezTo>
                <a:cubicBezTo>
                  <a:pt x="63296" y="129188"/>
                  <a:pt x="72069" y="121032"/>
                  <a:pt x="82214" y="119706"/>
                </a:cubicBezTo>
                <a:cubicBezTo>
                  <a:pt x="83303" y="119561"/>
                  <a:pt x="84392" y="119498"/>
                  <a:pt x="85480" y="119498"/>
                </a:cubicBezTo>
                <a:cubicBezTo>
                  <a:pt x="93382" y="119498"/>
                  <a:pt x="101231" y="122843"/>
                  <a:pt x="109174" y="122843"/>
                </a:cubicBezTo>
                <a:cubicBezTo>
                  <a:pt x="109799" y="122843"/>
                  <a:pt x="110424" y="122822"/>
                  <a:pt x="111051" y="122777"/>
                </a:cubicBezTo>
                <a:cubicBezTo>
                  <a:pt x="122064" y="122004"/>
                  <a:pt x="131565" y="113645"/>
                  <a:pt x="135958" y="103525"/>
                </a:cubicBezTo>
                <a:cubicBezTo>
                  <a:pt x="140340" y="93405"/>
                  <a:pt x="140268" y="81844"/>
                  <a:pt x="138232" y="70985"/>
                </a:cubicBezTo>
                <a:cubicBezTo>
                  <a:pt x="137054" y="64699"/>
                  <a:pt x="135161" y="58365"/>
                  <a:pt x="131351" y="53209"/>
                </a:cubicBezTo>
                <a:cubicBezTo>
                  <a:pt x="123850" y="43041"/>
                  <a:pt x="110622" y="39339"/>
                  <a:pt x="98430" y="36005"/>
                </a:cubicBezTo>
                <a:cubicBezTo>
                  <a:pt x="86250" y="32671"/>
                  <a:pt x="73046" y="28266"/>
                  <a:pt x="66450" y="17491"/>
                </a:cubicBezTo>
                <a:cubicBezTo>
                  <a:pt x="60425" y="7632"/>
                  <a:pt x="58389" y="1417"/>
                  <a:pt x="45661" y="143"/>
                </a:cubicBezTo>
                <a:cubicBezTo>
                  <a:pt x="44674" y="47"/>
                  <a:pt x="43692" y="0"/>
                  <a:pt x="4271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13"/>
          <p:cNvSpPr/>
          <p:nvPr/>
        </p:nvSpPr>
        <p:spPr>
          <a:xfrm>
            <a:off x="7823600" y="-12"/>
            <a:ext cx="1707375" cy="1421325"/>
          </a:xfrm>
          <a:custGeom>
            <a:avLst/>
            <a:gdLst/>
            <a:ahLst/>
            <a:cxnLst/>
            <a:rect l="l" t="t" r="r" b="b"/>
            <a:pathLst>
              <a:path w="68295" h="56853" extrusionOk="0">
                <a:moveTo>
                  <a:pt x="1107" y="1"/>
                </a:moveTo>
                <a:cubicBezTo>
                  <a:pt x="869" y="751"/>
                  <a:pt x="655" y="1536"/>
                  <a:pt x="512" y="2382"/>
                </a:cubicBezTo>
                <a:cubicBezTo>
                  <a:pt x="131" y="4513"/>
                  <a:pt x="0" y="6775"/>
                  <a:pt x="238" y="8978"/>
                </a:cubicBezTo>
                <a:cubicBezTo>
                  <a:pt x="238" y="9133"/>
                  <a:pt x="274" y="9264"/>
                  <a:pt x="286" y="9395"/>
                </a:cubicBezTo>
                <a:cubicBezTo>
                  <a:pt x="667" y="12288"/>
                  <a:pt x="1727" y="15026"/>
                  <a:pt x="3798" y="17110"/>
                </a:cubicBezTo>
                <a:cubicBezTo>
                  <a:pt x="3929" y="17253"/>
                  <a:pt x="4084" y="17384"/>
                  <a:pt x="4227" y="17526"/>
                </a:cubicBezTo>
                <a:cubicBezTo>
                  <a:pt x="4572" y="17824"/>
                  <a:pt x="4929" y="18122"/>
                  <a:pt x="5310" y="18384"/>
                </a:cubicBezTo>
                <a:cubicBezTo>
                  <a:pt x="9180" y="21098"/>
                  <a:pt x="14812" y="21241"/>
                  <a:pt x="17693" y="24992"/>
                </a:cubicBezTo>
                <a:cubicBezTo>
                  <a:pt x="17752" y="25087"/>
                  <a:pt x="17812" y="25158"/>
                  <a:pt x="17871" y="25242"/>
                </a:cubicBezTo>
                <a:cubicBezTo>
                  <a:pt x="17967" y="25385"/>
                  <a:pt x="18050" y="25516"/>
                  <a:pt x="18145" y="25658"/>
                </a:cubicBezTo>
                <a:cubicBezTo>
                  <a:pt x="19526" y="27897"/>
                  <a:pt x="19741" y="30683"/>
                  <a:pt x="20122" y="33374"/>
                </a:cubicBezTo>
                <a:cubicBezTo>
                  <a:pt x="20134" y="33517"/>
                  <a:pt x="20157" y="33659"/>
                  <a:pt x="20181" y="33790"/>
                </a:cubicBezTo>
                <a:cubicBezTo>
                  <a:pt x="20241" y="34171"/>
                  <a:pt x="20300" y="34552"/>
                  <a:pt x="20372" y="34921"/>
                </a:cubicBezTo>
                <a:cubicBezTo>
                  <a:pt x="20824" y="37243"/>
                  <a:pt x="21717" y="39493"/>
                  <a:pt x="22979" y="41494"/>
                </a:cubicBezTo>
                <a:cubicBezTo>
                  <a:pt x="23074" y="41648"/>
                  <a:pt x="23158" y="41779"/>
                  <a:pt x="23253" y="41910"/>
                </a:cubicBezTo>
                <a:cubicBezTo>
                  <a:pt x="25253" y="44935"/>
                  <a:pt x="28099" y="47328"/>
                  <a:pt x="31540" y="48435"/>
                </a:cubicBezTo>
                <a:cubicBezTo>
                  <a:pt x="33398" y="49034"/>
                  <a:pt x="35314" y="49245"/>
                  <a:pt x="37260" y="49245"/>
                </a:cubicBezTo>
                <a:cubicBezTo>
                  <a:pt x="41966" y="49245"/>
                  <a:pt x="46850" y="48008"/>
                  <a:pt x="51523" y="48008"/>
                </a:cubicBezTo>
                <a:cubicBezTo>
                  <a:pt x="53797" y="48008"/>
                  <a:pt x="56021" y="48301"/>
                  <a:pt x="58150" y="49173"/>
                </a:cubicBezTo>
                <a:cubicBezTo>
                  <a:pt x="58507" y="49316"/>
                  <a:pt x="58853" y="49471"/>
                  <a:pt x="59174" y="49638"/>
                </a:cubicBezTo>
                <a:cubicBezTo>
                  <a:pt x="59448" y="49769"/>
                  <a:pt x="59698" y="49911"/>
                  <a:pt x="59948" y="50054"/>
                </a:cubicBezTo>
                <a:cubicBezTo>
                  <a:pt x="62853" y="51733"/>
                  <a:pt x="65246" y="54281"/>
                  <a:pt x="67842" y="56472"/>
                </a:cubicBezTo>
                <a:cubicBezTo>
                  <a:pt x="67985" y="56603"/>
                  <a:pt x="68140" y="56734"/>
                  <a:pt x="68294" y="56853"/>
                </a:cubicBezTo>
                <a:lnTo>
                  <a:pt x="68294" y="41518"/>
                </a:lnTo>
                <a:lnTo>
                  <a:pt x="68294" y="33802"/>
                </a:lnTo>
                <a:lnTo>
                  <a:pt x="68294" y="25266"/>
                </a:lnTo>
                <a:lnTo>
                  <a:pt x="68294" y="17550"/>
                </a:lnTo>
                <a:lnTo>
                  <a:pt x="68294" y="9014"/>
                </a:lnTo>
                <a:lnTo>
                  <a:pt x="68294" y="48"/>
                </a:lnTo>
                <a:lnTo>
                  <a:pt x="1107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13"/>
          <p:cNvSpPr txBox="1">
            <a:spLocks noGrp="1"/>
          </p:cNvSpPr>
          <p:nvPr>
            <p:ph type="subTitle" idx="1"/>
          </p:nvPr>
        </p:nvSpPr>
        <p:spPr>
          <a:xfrm>
            <a:off x="2347738" y="2313698"/>
            <a:ext cx="2034900" cy="39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Knewave"/>
                <a:ea typeface="Knewave"/>
                <a:cs typeface="Knewave"/>
                <a:sym typeface="Knewave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Knewave"/>
                <a:ea typeface="Knewave"/>
                <a:cs typeface="Knewave"/>
                <a:sym typeface="Knewave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Knewave"/>
                <a:ea typeface="Knewave"/>
                <a:cs typeface="Knewave"/>
                <a:sym typeface="Knewave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Knewave"/>
                <a:ea typeface="Knewave"/>
                <a:cs typeface="Knewave"/>
                <a:sym typeface="Knewave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Knewave"/>
                <a:ea typeface="Knewave"/>
                <a:cs typeface="Knewave"/>
                <a:sym typeface="Knewave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Knewave"/>
                <a:ea typeface="Knewave"/>
                <a:cs typeface="Knewave"/>
                <a:sym typeface="Knewave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Knewave"/>
                <a:ea typeface="Knewave"/>
                <a:cs typeface="Knewave"/>
                <a:sym typeface="Knewave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Knewave"/>
                <a:ea typeface="Knewave"/>
                <a:cs typeface="Knewave"/>
                <a:sym typeface="Knewave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Knewave"/>
                <a:ea typeface="Knewave"/>
                <a:cs typeface="Knewave"/>
                <a:sym typeface="Knewave"/>
              </a:defRPr>
            </a:lvl9pPr>
          </a:lstStyle>
          <a:p>
            <a:endParaRPr/>
          </a:p>
        </p:txBody>
      </p:sp>
      <p:sp>
        <p:nvSpPr>
          <p:cNvPr id="419" name="Google Shape;419;p13"/>
          <p:cNvSpPr txBox="1">
            <a:spLocks noGrp="1"/>
          </p:cNvSpPr>
          <p:nvPr>
            <p:ph type="subTitle" idx="2"/>
          </p:nvPr>
        </p:nvSpPr>
        <p:spPr>
          <a:xfrm>
            <a:off x="2347738" y="2635803"/>
            <a:ext cx="20349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20" name="Google Shape;420;p13"/>
          <p:cNvSpPr txBox="1">
            <a:spLocks noGrp="1"/>
          </p:cNvSpPr>
          <p:nvPr>
            <p:ph type="subTitle" idx="3"/>
          </p:nvPr>
        </p:nvSpPr>
        <p:spPr>
          <a:xfrm>
            <a:off x="5868963" y="2313698"/>
            <a:ext cx="2034900" cy="39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Knewave"/>
                <a:ea typeface="Knewave"/>
                <a:cs typeface="Knewave"/>
                <a:sym typeface="Knewave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Knewave"/>
                <a:ea typeface="Knewave"/>
                <a:cs typeface="Knewave"/>
                <a:sym typeface="Knewave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Knewave"/>
                <a:ea typeface="Knewave"/>
                <a:cs typeface="Knewave"/>
                <a:sym typeface="Knewave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Knewave"/>
                <a:ea typeface="Knewave"/>
                <a:cs typeface="Knewave"/>
                <a:sym typeface="Knewave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Knewave"/>
                <a:ea typeface="Knewave"/>
                <a:cs typeface="Knewave"/>
                <a:sym typeface="Knewave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Knewave"/>
                <a:ea typeface="Knewave"/>
                <a:cs typeface="Knewave"/>
                <a:sym typeface="Knewave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Knewave"/>
                <a:ea typeface="Knewave"/>
                <a:cs typeface="Knewave"/>
                <a:sym typeface="Knewave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Knewave"/>
                <a:ea typeface="Knewave"/>
                <a:cs typeface="Knewave"/>
                <a:sym typeface="Knewave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Knewave"/>
                <a:ea typeface="Knewave"/>
                <a:cs typeface="Knewave"/>
                <a:sym typeface="Knewave"/>
              </a:defRPr>
            </a:lvl9pPr>
          </a:lstStyle>
          <a:p>
            <a:endParaRPr/>
          </a:p>
        </p:txBody>
      </p:sp>
      <p:sp>
        <p:nvSpPr>
          <p:cNvPr id="421" name="Google Shape;421;p13"/>
          <p:cNvSpPr txBox="1">
            <a:spLocks noGrp="1"/>
          </p:cNvSpPr>
          <p:nvPr>
            <p:ph type="subTitle" idx="4"/>
          </p:nvPr>
        </p:nvSpPr>
        <p:spPr>
          <a:xfrm>
            <a:off x="5868963" y="2635804"/>
            <a:ext cx="20349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22" name="Google Shape;422;p13"/>
          <p:cNvSpPr txBox="1">
            <a:spLocks noGrp="1"/>
          </p:cNvSpPr>
          <p:nvPr>
            <p:ph type="subTitle" idx="5"/>
          </p:nvPr>
        </p:nvSpPr>
        <p:spPr>
          <a:xfrm>
            <a:off x="2347738" y="3519890"/>
            <a:ext cx="2034900" cy="39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Knewave"/>
                <a:ea typeface="Knewave"/>
                <a:cs typeface="Knewave"/>
                <a:sym typeface="Knewave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Knewave"/>
                <a:ea typeface="Knewave"/>
                <a:cs typeface="Knewave"/>
                <a:sym typeface="Knewave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Knewave"/>
                <a:ea typeface="Knewave"/>
                <a:cs typeface="Knewave"/>
                <a:sym typeface="Knewave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Knewave"/>
                <a:ea typeface="Knewave"/>
                <a:cs typeface="Knewave"/>
                <a:sym typeface="Knewave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Knewave"/>
                <a:ea typeface="Knewave"/>
                <a:cs typeface="Knewave"/>
                <a:sym typeface="Knewave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Knewave"/>
                <a:ea typeface="Knewave"/>
                <a:cs typeface="Knewave"/>
                <a:sym typeface="Knewave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Knewave"/>
                <a:ea typeface="Knewave"/>
                <a:cs typeface="Knewave"/>
                <a:sym typeface="Knewave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Knewave"/>
                <a:ea typeface="Knewave"/>
                <a:cs typeface="Knewave"/>
                <a:sym typeface="Knewave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Knewave"/>
                <a:ea typeface="Knewave"/>
                <a:cs typeface="Knewave"/>
                <a:sym typeface="Knewave"/>
              </a:defRPr>
            </a:lvl9pPr>
          </a:lstStyle>
          <a:p>
            <a:endParaRPr/>
          </a:p>
        </p:txBody>
      </p:sp>
      <p:sp>
        <p:nvSpPr>
          <p:cNvPr id="423" name="Google Shape;423;p13"/>
          <p:cNvSpPr txBox="1">
            <a:spLocks noGrp="1"/>
          </p:cNvSpPr>
          <p:nvPr>
            <p:ph type="subTitle" idx="6"/>
          </p:nvPr>
        </p:nvSpPr>
        <p:spPr>
          <a:xfrm>
            <a:off x="2347738" y="3841439"/>
            <a:ext cx="20349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24" name="Google Shape;424;p13"/>
          <p:cNvSpPr txBox="1">
            <a:spLocks noGrp="1"/>
          </p:cNvSpPr>
          <p:nvPr>
            <p:ph type="subTitle" idx="7"/>
          </p:nvPr>
        </p:nvSpPr>
        <p:spPr>
          <a:xfrm>
            <a:off x="5868963" y="3519891"/>
            <a:ext cx="2034900" cy="39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Knewave"/>
                <a:ea typeface="Knewave"/>
                <a:cs typeface="Knewave"/>
                <a:sym typeface="Knewave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Knewave"/>
                <a:ea typeface="Knewave"/>
                <a:cs typeface="Knewave"/>
                <a:sym typeface="Knewave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Knewave"/>
                <a:ea typeface="Knewave"/>
                <a:cs typeface="Knewave"/>
                <a:sym typeface="Knewave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Knewave"/>
                <a:ea typeface="Knewave"/>
                <a:cs typeface="Knewave"/>
                <a:sym typeface="Knewave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Knewave"/>
                <a:ea typeface="Knewave"/>
                <a:cs typeface="Knewave"/>
                <a:sym typeface="Knewave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Knewave"/>
                <a:ea typeface="Knewave"/>
                <a:cs typeface="Knewave"/>
                <a:sym typeface="Knewave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Knewave"/>
                <a:ea typeface="Knewave"/>
                <a:cs typeface="Knewave"/>
                <a:sym typeface="Knewave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Knewave"/>
                <a:ea typeface="Knewave"/>
                <a:cs typeface="Knewave"/>
                <a:sym typeface="Knewave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Knewave"/>
                <a:ea typeface="Knewave"/>
                <a:cs typeface="Knewave"/>
                <a:sym typeface="Knewave"/>
              </a:defRPr>
            </a:lvl9pPr>
          </a:lstStyle>
          <a:p>
            <a:endParaRPr/>
          </a:p>
        </p:txBody>
      </p:sp>
      <p:sp>
        <p:nvSpPr>
          <p:cNvPr id="425" name="Google Shape;425;p13"/>
          <p:cNvSpPr txBox="1">
            <a:spLocks noGrp="1"/>
          </p:cNvSpPr>
          <p:nvPr>
            <p:ph type="subTitle" idx="8"/>
          </p:nvPr>
        </p:nvSpPr>
        <p:spPr>
          <a:xfrm>
            <a:off x="5868963" y="3841440"/>
            <a:ext cx="20349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26" name="Google Shape;426;p13"/>
          <p:cNvSpPr txBox="1">
            <a:spLocks noGrp="1"/>
          </p:cNvSpPr>
          <p:nvPr>
            <p:ph type="title" hasCustomPrompt="1"/>
          </p:nvPr>
        </p:nvSpPr>
        <p:spPr>
          <a:xfrm>
            <a:off x="1240138" y="2409490"/>
            <a:ext cx="1107600" cy="66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None/>
              <a:defRPr sz="6000">
                <a:solidFill>
                  <a:schemeClr val="accent5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None/>
              <a:defRPr sz="55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None/>
              <a:defRPr sz="55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None/>
              <a:defRPr sz="55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None/>
              <a:defRPr sz="55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None/>
              <a:defRPr sz="55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None/>
              <a:defRPr sz="55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None/>
              <a:defRPr sz="55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None/>
              <a:defRPr sz="55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27" name="Google Shape;427;p13"/>
          <p:cNvSpPr txBox="1">
            <a:spLocks noGrp="1"/>
          </p:cNvSpPr>
          <p:nvPr>
            <p:ph type="title" idx="9" hasCustomPrompt="1"/>
          </p:nvPr>
        </p:nvSpPr>
        <p:spPr>
          <a:xfrm>
            <a:off x="1240138" y="3634658"/>
            <a:ext cx="1107600" cy="66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None/>
              <a:defRPr sz="6000">
                <a:solidFill>
                  <a:schemeClr val="accent5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None/>
              <a:defRPr sz="55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None/>
              <a:defRPr sz="55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None/>
              <a:defRPr sz="55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None/>
              <a:defRPr sz="55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None/>
              <a:defRPr sz="55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None/>
              <a:defRPr sz="55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None/>
              <a:defRPr sz="55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None/>
              <a:defRPr sz="55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28" name="Google Shape;428;p13"/>
          <p:cNvSpPr txBox="1">
            <a:spLocks noGrp="1"/>
          </p:cNvSpPr>
          <p:nvPr>
            <p:ph type="title" idx="13" hasCustomPrompt="1"/>
          </p:nvPr>
        </p:nvSpPr>
        <p:spPr>
          <a:xfrm>
            <a:off x="4761363" y="2409490"/>
            <a:ext cx="1107600" cy="66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None/>
              <a:defRPr sz="6000">
                <a:solidFill>
                  <a:schemeClr val="accent5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None/>
              <a:defRPr sz="55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None/>
              <a:defRPr sz="55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None/>
              <a:defRPr sz="55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None/>
              <a:defRPr sz="55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None/>
              <a:defRPr sz="55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None/>
              <a:defRPr sz="55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None/>
              <a:defRPr sz="55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None/>
              <a:defRPr sz="55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29" name="Google Shape;429;p13"/>
          <p:cNvSpPr txBox="1">
            <a:spLocks noGrp="1"/>
          </p:cNvSpPr>
          <p:nvPr>
            <p:ph type="title" idx="14" hasCustomPrompt="1"/>
          </p:nvPr>
        </p:nvSpPr>
        <p:spPr>
          <a:xfrm>
            <a:off x="4761363" y="3634662"/>
            <a:ext cx="1107600" cy="66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None/>
              <a:defRPr sz="6000">
                <a:solidFill>
                  <a:schemeClr val="accent5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None/>
              <a:defRPr sz="55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None/>
              <a:defRPr sz="55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None/>
              <a:defRPr sz="55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None/>
              <a:defRPr sz="55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None/>
              <a:defRPr sz="55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None/>
              <a:defRPr sz="55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None/>
              <a:defRPr sz="55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None/>
              <a:defRPr sz="55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30" name="Google Shape;430;p13"/>
          <p:cNvSpPr txBox="1">
            <a:spLocks noGrp="1"/>
          </p:cNvSpPr>
          <p:nvPr>
            <p:ph type="title" idx="15"/>
          </p:nvPr>
        </p:nvSpPr>
        <p:spPr>
          <a:xfrm>
            <a:off x="720000" y="3695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3"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0" name="Google Shape;520;p16"/>
          <p:cNvGrpSpPr/>
          <p:nvPr/>
        </p:nvGrpSpPr>
        <p:grpSpPr>
          <a:xfrm>
            <a:off x="-45882" y="-11712"/>
            <a:ext cx="9235764" cy="5209389"/>
            <a:chOff x="-45882" y="-11712"/>
            <a:chExt cx="9235764" cy="5209389"/>
          </a:xfrm>
        </p:grpSpPr>
        <p:sp>
          <p:nvSpPr>
            <p:cNvPr id="521" name="Google Shape;521;p16"/>
            <p:cNvSpPr/>
            <p:nvPr/>
          </p:nvSpPr>
          <p:spPr>
            <a:xfrm>
              <a:off x="-45882" y="4867042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16"/>
            <p:cNvSpPr/>
            <p:nvPr/>
          </p:nvSpPr>
          <p:spPr>
            <a:xfrm>
              <a:off x="-45882" y="4596314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16"/>
            <p:cNvSpPr/>
            <p:nvPr/>
          </p:nvSpPr>
          <p:spPr>
            <a:xfrm>
              <a:off x="-45882" y="4325586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16"/>
            <p:cNvSpPr/>
            <p:nvPr/>
          </p:nvSpPr>
          <p:spPr>
            <a:xfrm>
              <a:off x="-45882" y="4054858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16"/>
            <p:cNvSpPr/>
            <p:nvPr/>
          </p:nvSpPr>
          <p:spPr>
            <a:xfrm>
              <a:off x="-45882" y="3784130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16"/>
            <p:cNvSpPr/>
            <p:nvPr/>
          </p:nvSpPr>
          <p:spPr>
            <a:xfrm>
              <a:off x="-45882" y="3513402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16"/>
            <p:cNvSpPr/>
            <p:nvPr/>
          </p:nvSpPr>
          <p:spPr>
            <a:xfrm>
              <a:off x="-45882" y="2971946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16"/>
            <p:cNvSpPr/>
            <p:nvPr/>
          </p:nvSpPr>
          <p:spPr>
            <a:xfrm>
              <a:off x="-45882" y="2701218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16"/>
            <p:cNvSpPr/>
            <p:nvPr/>
          </p:nvSpPr>
          <p:spPr>
            <a:xfrm>
              <a:off x="-45882" y="2430490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16"/>
            <p:cNvSpPr/>
            <p:nvPr/>
          </p:nvSpPr>
          <p:spPr>
            <a:xfrm>
              <a:off x="-45882" y="2159762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16"/>
            <p:cNvSpPr/>
            <p:nvPr/>
          </p:nvSpPr>
          <p:spPr>
            <a:xfrm>
              <a:off x="-45882" y="1618307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16"/>
            <p:cNvSpPr/>
            <p:nvPr/>
          </p:nvSpPr>
          <p:spPr>
            <a:xfrm>
              <a:off x="-45882" y="1347579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16"/>
            <p:cNvSpPr/>
            <p:nvPr/>
          </p:nvSpPr>
          <p:spPr>
            <a:xfrm>
              <a:off x="-45882" y="1076851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16"/>
            <p:cNvSpPr/>
            <p:nvPr/>
          </p:nvSpPr>
          <p:spPr>
            <a:xfrm>
              <a:off x="-45882" y="806123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16"/>
            <p:cNvSpPr/>
            <p:nvPr/>
          </p:nvSpPr>
          <p:spPr>
            <a:xfrm>
              <a:off x="-45882" y="535395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16"/>
            <p:cNvSpPr/>
            <p:nvPr/>
          </p:nvSpPr>
          <p:spPr>
            <a:xfrm>
              <a:off x="-45882" y="264667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16"/>
            <p:cNvSpPr/>
            <p:nvPr/>
          </p:nvSpPr>
          <p:spPr>
            <a:xfrm>
              <a:off x="-45882" y="3242674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16"/>
            <p:cNvSpPr/>
            <p:nvPr/>
          </p:nvSpPr>
          <p:spPr>
            <a:xfrm>
              <a:off x="-45882" y="1889034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16"/>
            <p:cNvSpPr/>
            <p:nvPr/>
          </p:nvSpPr>
          <p:spPr>
            <a:xfrm>
              <a:off x="518494" y="-11712"/>
              <a:ext cx="14710" cy="5209389"/>
            </a:xfrm>
            <a:custGeom>
              <a:avLst/>
              <a:gdLst/>
              <a:ahLst/>
              <a:cxnLst/>
              <a:rect l="l" t="t" r="r" b="b"/>
              <a:pathLst>
                <a:path w="453" h="160437" extrusionOk="0">
                  <a:moveTo>
                    <a:pt x="48" y="0"/>
                  </a:moveTo>
                  <a:lnTo>
                    <a:pt x="48" y="8716"/>
                  </a:lnTo>
                  <a:lnTo>
                    <a:pt x="48" y="18503"/>
                  </a:lnTo>
                  <a:lnTo>
                    <a:pt x="36" y="24515"/>
                  </a:lnTo>
                  <a:lnTo>
                    <a:pt x="36" y="32826"/>
                  </a:lnTo>
                  <a:lnTo>
                    <a:pt x="36" y="40303"/>
                  </a:lnTo>
                  <a:lnTo>
                    <a:pt x="36" y="48614"/>
                  </a:lnTo>
                  <a:lnTo>
                    <a:pt x="36" y="56114"/>
                  </a:lnTo>
                  <a:lnTo>
                    <a:pt x="36" y="64413"/>
                  </a:lnTo>
                  <a:lnTo>
                    <a:pt x="36" y="71902"/>
                  </a:lnTo>
                  <a:lnTo>
                    <a:pt x="36" y="80213"/>
                  </a:lnTo>
                  <a:lnTo>
                    <a:pt x="12" y="87702"/>
                  </a:lnTo>
                  <a:lnTo>
                    <a:pt x="12" y="96012"/>
                  </a:lnTo>
                  <a:lnTo>
                    <a:pt x="12" y="103501"/>
                  </a:lnTo>
                  <a:lnTo>
                    <a:pt x="12" y="119301"/>
                  </a:lnTo>
                  <a:lnTo>
                    <a:pt x="12" y="119706"/>
                  </a:lnTo>
                  <a:lnTo>
                    <a:pt x="12" y="135493"/>
                  </a:lnTo>
                  <a:lnTo>
                    <a:pt x="12" y="142994"/>
                  </a:lnTo>
                  <a:lnTo>
                    <a:pt x="12" y="151305"/>
                  </a:lnTo>
                  <a:lnTo>
                    <a:pt x="0" y="158806"/>
                  </a:lnTo>
                  <a:lnTo>
                    <a:pt x="0" y="160437"/>
                  </a:lnTo>
                  <a:lnTo>
                    <a:pt x="405" y="160437"/>
                  </a:lnTo>
                  <a:lnTo>
                    <a:pt x="405" y="158806"/>
                  </a:lnTo>
                  <a:lnTo>
                    <a:pt x="417" y="151305"/>
                  </a:lnTo>
                  <a:lnTo>
                    <a:pt x="417" y="142994"/>
                  </a:lnTo>
                  <a:lnTo>
                    <a:pt x="417" y="135493"/>
                  </a:lnTo>
                  <a:lnTo>
                    <a:pt x="417" y="119706"/>
                  </a:lnTo>
                  <a:lnTo>
                    <a:pt x="417" y="119301"/>
                  </a:lnTo>
                  <a:lnTo>
                    <a:pt x="417" y="103501"/>
                  </a:lnTo>
                  <a:lnTo>
                    <a:pt x="429" y="96012"/>
                  </a:lnTo>
                  <a:lnTo>
                    <a:pt x="429" y="87702"/>
                  </a:lnTo>
                  <a:lnTo>
                    <a:pt x="429" y="80213"/>
                  </a:lnTo>
                  <a:lnTo>
                    <a:pt x="429" y="71902"/>
                  </a:lnTo>
                  <a:lnTo>
                    <a:pt x="429" y="64413"/>
                  </a:lnTo>
                  <a:lnTo>
                    <a:pt x="429" y="56114"/>
                  </a:lnTo>
                  <a:lnTo>
                    <a:pt x="429" y="48614"/>
                  </a:lnTo>
                  <a:lnTo>
                    <a:pt x="429" y="40303"/>
                  </a:lnTo>
                  <a:lnTo>
                    <a:pt x="453" y="32826"/>
                  </a:lnTo>
                  <a:lnTo>
                    <a:pt x="453" y="24515"/>
                  </a:lnTo>
                  <a:lnTo>
                    <a:pt x="453" y="18657"/>
                  </a:lnTo>
                  <a:lnTo>
                    <a:pt x="453" y="8716"/>
                  </a:lnTo>
                  <a:lnTo>
                    <a:pt x="453" y="0"/>
                  </a:lnTo>
                  <a:close/>
                </a:path>
              </a:pathLst>
            </a:custGeom>
            <a:solidFill>
              <a:srgbClr val="CDC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40" name="Google Shape;540;p16"/>
            <p:cNvGrpSpPr/>
            <p:nvPr/>
          </p:nvGrpSpPr>
          <p:grpSpPr>
            <a:xfrm>
              <a:off x="121775" y="567481"/>
              <a:ext cx="266100" cy="4009938"/>
              <a:chOff x="45575" y="531075"/>
              <a:chExt cx="266100" cy="4009938"/>
            </a:xfrm>
          </p:grpSpPr>
          <p:sp>
            <p:nvSpPr>
              <p:cNvPr id="541" name="Google Shape;541;p16"/>
              <p:cNvSpPr/>
              <p:nvPr/>
            </p:nvSpPr>
            <p:spPr>
              <a:xfrm>
                <a:off x="45575" y="531075"/>
                <a:ext cx="266100" cy="266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542;p16"/>
              <p:cNvSpPr/>
              <p:nvPr/>
            </p:nvSpPr>
            <p:spPr>
              <a:xfrm>
                <a:off x="45575" y="1779021"/>
                <a:ext cx="266100" cy="266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543;p16"/>
              <p:cNvSpPr/>
              <p:nvPr/>
            </p:nvSpPr>
            <p:spPr>
              <a:xfrm>
                <a:off x="45575" y="3026967"/>
                <a:ext cx="266100" cy="266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544;p16"/>
              <p:cNvSpPr/>
              <p:nvPr/>
            </p:nvSpPr>
            <p:spPr>
              <a:xfrm>
                <a:off x="45575" y="4274913"/>
                <a:ext cx="266100" cy="266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45" name="Google Shape;545;p16"/>
          <p:cNvSpPr/>
          <p:nvPr/>
        </p:nvSpPr>
        <p:spPr>
          <a:xfrm rot="-9000176" flipH="1">
            <a:off x="1966730" y="-1833358"/>
            <a:ext cx="5210585" cy="4395011"/>
          </a:xfrm>
          <a:custGeom>
            <a:avLst/>
            <a:gdLst/>
            <a:ahLst/>
            <a:cxnLst/>
            <a:rect l="l" t="t" r="r" b="b"/>
            <a:pathLst>
              <a:path w="140340" h="129188" extrusionOk="0">
                <a:moveTo>
                  <a:pt x="42716" y="0"/>
                </a:moveTo>
                <a:cubicBezTo>
                  <a:pt x="33442" y="0"/>
                  <a:pt x="24744" y="4229"/>
                  <a:pt x="17741" y="10359"/>
                </a:cubicBezTo>
                <a:cubicBezTo>
                  <a:pt x="10431" y="16752"/>
                  <a:pt x="4490" y="25027"/>
                  <a:pt x="2251" y="34481"/>
                </a:cubicBezTo>
                <a:cubicBezTo>
                  <a:pt x="1" y="43934"/>
                  <a:pt x="1799" y="54579"/>
                  <a:pt x="8181" y="61877"/>
                </a:cubicBezTo>
                <a:cubicBezTo>
                  <a:pt x="13169" y="67580"/>
                  <a:pt x="20611" y="71104"/>
                  <a:pt x="24313" y="77700"/>
                </a:cubicBezTo>
                <a:cubicBezTo>
                  <a:pt x="29124" y="86261"/>
                  <a:pt x="26135" y="97060"/>
                  <a:pt x="28397" y="106609"/>
                </a:cubicBezTo>
                <a:cubicBezTo>
                  <a:pt x="29767" y="112407"/>
                  <a:pt x="33112" y="117658"/>
                  <a:pt x="37398" y="121813"/>
                </a:cubicBezTo>
                <a:cubicBezTo>
                  <a:pt x="41328" y="125623"/>
                  <a:pt x="46269" y="128671"/>
                  <a:pt x="51722" y="129123"/>
                </a:cubicBezTo>
                <a:cubicBezTo>
                  <a:pt x="52235" y="129167"/>
                  <a:pt x="52745" y="129188"/>
                  <a:pt x="53252" y="129188"/>
                </a:cubicBezTo>
                <a:cubicBezTo>
                  <a:pt x="63296" y="129188"/>
                  <a:pt x="72069" y="121032"/>
                  <a:pt x="82214" y="119706"/>
                </a:cubicBezTo>
                <a:cubicBezTo>
                  <a:pt x="83303" y="119561"/>
                  <a:pt x="84392" y="119498"/>
                  <a:pt x="85480" y="119498"/>
                </a:cubicBezTo>
                <a:cubicBezTo>
                  <a:pt x="93382" y="119498"/>
                  <a:pt x="101231" y="122843"/>
                  <a:pt x="109174" y="122843"/>
                </a:cubicBezTo>
                <a:cubicBezTo>
                  <a:pt x="109799" y="122843"/>
                  <a:pt x="110424" y="122822"/>
                  <a:pt x="111051" y="122777"/>
                </a:cubicBezTo>
                <a:cubicBezTo>
                  <a:pt x="122064" y="122004"/>
                  <a:pt x="131565" y="113645"/>
                  <a:pt x="135958" y="103525"/>
                </a:cubicBezTo>
                <a:cubicBezTo>
                  <a:pt x="140340" y="93405"/>
                  <a:pt x="140268" y="81844"/>
                  <a:pt x="138232" y="70985"/>
                </a:cubicBezTo>
                <a:cubicBezTo>
                  <a:pt x="137054" y="64699"/>
                  <a:pt x="135161" y="58365"/>
                  <a:pt x="131351" y="53209"/>
                </a:cubicBezTo>
                <a:cubicBezTo>
                  <a:pt x="123850" y="43041"/>
                  <a:pt x="110622" y="39339"/>
                  <a:pt x="98430" y="36005"/>
                </a:cubicBezTo>
                <a:cubicBezTo>
                  <a:pt x="86250" y="32671"/>
                  <a:pt x="73046" y="28266"/>
                  <a:pt x="66450" y="17491"/>
                </a:cubicBezTo>
                <a:cubicBezTo>
                  <a:pt x="60425" y="7632"/>
                  <a:pt x="58389" y="1417"/>
                  <a:pt x="45661" y="143"/>
                </a:cubicBezTo>
                <a:cubicBezTo>
                  <a:pt x="44674" y="47"/>
                  <a:pt x="43692" y="0"/>
                  <a:pt x="4271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" name="Google Shape;546;p16"/>
          <p:cNvSpPr txBox="1">
            <a:spLocks noGrp="1"/>
          </p:cNvSpPr>
          <p:nvPr>
            <p:ph type="title"/>
          </p:nvPr>
        </p:nvSpPr>
        <p:spPr>
          <a:xfrm>
            <a:off x="2162275" y="369525"/>
            <a:ext cx="4819200" cy="102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47" name="Google Shape;547;p16"/>
          <p:cNvSpPr txBox="1">
            <a:spLocks noGrp="1"/>
          </p:cNvSpPr>
          <p:nvPr>
            <p:ph type="subTitle" idx="1"/>
          </p:nvPr>
        </p:nvSpPr>
        <p:spPr>
          <a:xfrm>
            <a:off x="1064550" y="3151898"/>
            <a:ext cx="2034900" cy="39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Knewave"/>
                <a:ea typeface="Knewave"/>
                <a:cs typeface="Knewave"/>
                <a:sym typeface="Knewav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Knewave"/>
                <a:ea typeface="Knewave"/>
                <a:cs typeface="Knewave"/>
                <a:sym typeface="Knewav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Knewave"/>
                <a:ea typeface="Knewave"/>
                <a:cs typeface="Knewave"/>
                <a:sym typeface="Knewav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Knewave"/>
                <a:ea typeface="Knewave"/>
                <a:cs typeface="Knewave"/>
                <a:sym typeface="Knewav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Knewave"/>
                <a:ea typeface="Knewave"/>
                <a:cs typeface="Knewave"/>
                <a:sym typeface="Knewav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Knewave"/>
                <a:ea typeface="Knewave"/>
                <a:cs typeface="Knewave"/>
                <a:sym typeface="Knewav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Knewave"/>
                <a:ea typeface="Knewave"/>
                <a:cs typeface="Knewave"/>
                <a:sym typeface="Knewav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Knewave"/>
                <a:ea typeface="Knewave"/>
                <a:cs typeface="Knewave"/>
                <a:sym typeface="Knewav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Knewave"/>
                <a:ea typeface="Knewave"/>
                <a:cs typeface="Knewave"/>
                <a:sym typeface="Knewave"/>
              </a:defRPr>
            </a:lvl9pPr>
          </a:lstStyle>
          <a:p>
            <a:endParaRPr/>
          </a:p>
        </p:txBody>
      </p:sp>
      <p:sp>
        <p:nvSpPr>
          <p:cNvPr id="548" name="Google Shape;548;p16"/>
          <p:cNvSpPr txBox="1">
            <a:spLocks noGrp="1"/>
          </p:cNvSpPr>
          <p:nvPr>
            <p:ph type="subTitle" idx="2"/>
          </p:nvPr>
        </p:nvSpPr>
        <p:spPr>
          <a:xfrm>
            <a:off x="1064550" y="3474000"/>
            <a:ext cx="2034900" cy="8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49" name="Google Shape;549;p16"/>
          <p:cNvSpPr txBox="1">
            <a:spLocks noGrp="1"/>
          </p:cNvSpPr>
          <p:nvPr>
            <p:ph type="subTitle" idx="3"/>
          </p:nvPr>
        </p:nvSpPr>
        <p:spPr>
          <a:xfrm>
            <a:off x="3554550" y="3151898"/>
            <a:ext cx="2034900" cy="39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Knewave"/>
                <a:ea typeface="Knewave"/>
                <a:cs typeface="Knewave"/>
                <a:sym typeface="Knewav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Knewave"/>
                <a:ea typeface="Knewave"/>
                <a:cs typeface="Knewave"/>
                <a:sym typeface="Knewav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Knewave"/>
                <a:ea typeface="Knewave"/>
                <a:cs typeface="Knewave"/>
                <a:sym typeface="Knewav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Knewave"/>
                <a:ea typeface="Knewave"/>
                <a:cs typeface="Knewave"/>
                <a:sym typeface="Knewav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Knewave"/>
                <a:ea typeface="Knewave"/>
                <a:cs typeface="Knewave"/>
                <a:sym typeface="Knewav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Knewave"/>
                <a:ea typeface="Knewave"/>
                <a:cs typeface="Knewave"/>
                <a:sym typeface="Knewav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Knewave"/>
                <a:ea typeface="Knewave"/>
                <a:cs typeface="Knewave"/>
                <a:sym typeface="Knewav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Knewave"/>
                <a:ea typeface="Knewave"/>
                <a:cs typeface="Knewave"/>
                <a:sym typeface="Knewav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Knewave"/>
                <a:ea typeface="Knewave"/>
                <a:cs typeface="Knewave"/>
                <a:sym typeface="Knewave"/>
              </a:defRPr>
            </a:lvl9pPr>
          </a:lstStyle>
          <a:p>
            <a:endParaRPr/>
          </a:p>
        </p:txBody>
      </p:sp>
      <p:sp>
        <p:nvSpPr>
          <p:cNvPr id="550" name="Google Shape;550;p16"/>
          <p:cNvSpPr txBox="1">
            <a:spLocks noGrp="1"/>
          </p:cNvSpPr>
          <p:nvPr>
            <p:ph type="subTitle" idx="4"/>
          </p:nvPr>
        </p:nvSpPr>
        <p:spPr>
          <a:xfrm>
            <a:off x="3554550" y="3474000"/>
            <a:ext cx="2034900" cy="8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51" name="Google Shape;551;p16"/>
          <p:cNvSpPr txBox="1">
            <a:spLocks noGrp="1"/>
          </p:cNvSpPr>
          <p:nvPr>
            <p:ph type="subTitle" idx="5"/>
          </p:nvPr>
        </p:nvSpPr>
        <p:spPr>
          <a:xfrm>
            <a:off x="6044550" y="3151898"/>
            <a:ext cx="2034900" cy="39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Knewave"/>
                <a:ea typeface="Knewave"/>
                <a:cs typeface="Knewave"/>
                <a:sym typeface="Knewav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Knewave"/>
                <a:ea typeface="Knewave"/>
                <a:cs typeface="Knewave"/>
                <a:sym typeface="Knewav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Knewave"/>
                <a:ea typeface="Knewave"/>
                <a:cs typeface="Knewave"/>
                <a:sym typeface="Knewav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Knewave"/>
                <a:ea typeface="Knewave"/>
                <a:cs typeface="Knewave"/>
                <a:sym typeface="Knewav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Knewave"/>
                <a:ea typeface="Knewave"/>
                <a:cs typeface="Knewave"/>
                <a:sym typeface="Knewav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Knewave"/>
                <a:ea typeface="Knewave"/>
                <a:cs typeface="Knewave"/>
                <a:sym typeface="Knewav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Knewave"/>
                <a:ea typeface="Knewave"/>
                <a:cs typeface="Knewave"/>
                <a:sym typeface="Knewav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Knewave"/>
                <a:ea typeface="Knewave"/>
                <a:cs typeface="Knewave"/>
                <a:sym typeface="Knewav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Knewave"/>
                <a:ea typeface="Knewave"/>
                <a:cs typeface="Knewave"/>
                <a:sym typeface="Knewave"/>
              </a:defRPr>
            </a:lvl9pPr>
          </a:lstStyle>
          <a:p>
            <a:endParaRPr/>
          </a:p>
        </p:txBody>
      </p:sp>
      <p:sp>
        <p:nvSpPr>
          <p:cNvPr id="552" name="Google Shape;552;p16"/>
          <p:cNvSpPr txBox="1">
            <a:spLocks noGrp="1"/>
          </p:cNvSpPr>
          <p:nvPr>
            <p:ph type="subTitle" idx="6"/>
          </p:nvPr>
        </p:nvSpPr>
        <p:spPr>
          <a:xfrm>
            <a:off x="6044550" y="3474000"/>
            <a:ext cx="2034900" cy="8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53" name="Google Shape;553;p16"/>
          <p:cNvSpPr/>
          <p:nvPr/>
        </p:nvSpPr>
        <p:spPr>
          <a:xfrm flipH="1">
            <a:off x="0" y="-12"/>
            <a:ext cx="1707375" cy="1421325"/>
          </a:xfrm>
          <a:custGeom>
            <a:avLst/>
            <a:gdLst/>
            <a:ahLst/>
            <a:cxnLst/>
            <a:rect l="l" t="t" r="r" b="b"/>
            <a:pathLst>
              <a:path w="68295" h="56853" extrusionOk="0">
                <a:moveTo>
                  <a:pt x="1107" y="1"/>
                </a:moveTo>
                <a:cubicBezTo>
                  <a:pt x="869" y="751"/>
                  <a:pt x="655" y="1536"/>
                  <a:pt x="512" y="2382"/>
                </a:cubicBezTo>
                <a:cubicBezTo>
                  <a:pt x="131" y="4513"/>
                  <a:pt x="0" y="6775"/>
                  <a:pt x="238" y="8978"/>
                </a:cubicBezTo>
                <a:cubicBezTo>
                  <a:pt x="238" y="9133"/>
                  <a:pt x="274" y="9264"/>
                  <a:pt x="286" y="9395"/>
                </a:cubicBezTo>
                <a:cubicBezTo>
                  <a:pt x="667" y="12288"/>
                  <a:pt x="1727" y="15026"/>
                  <a:pt x="3798" y="17110"/>
                </a:cubicBezTo>
                <a:cubicBezTo>
                  <a:pt x="3929" y="17253"/>
                  <a:pt x="4084" y="17384"/>
                  <a:pt x="4227" y="17526"/>
                </a:cubicBezTo>
                <a:cubicBezTo>
                  <a:pt x="4572" y="17824"/>
                  <a:pt x="4929" y="18122"/>
                  <a:pt x="5310" y="18384"/>
                </a:cubicBezTo>
                <a:cubicBezTo>
                  <a:pt x="9180" y="21098"/>
                  <a:pt x="14812" y="21241"/>
                  <a:pt x="17693" y="24992"/>
                </a:cubicBezTo>
                <a:cubicBezTo>
                  <a:pt x="17752" y="25087"/>
                  <a:pt x="17812" y="25158"/>
                  <a:pt x="17871" y="25242"/>
                </a:cubicBezTo>
                <a:cubicBezTo>
                  <a:pt x="17967" y="25385"/>
                  <a:pt x="18050" y="25516"/>
                  <a:pt x="18145" y="25658"/>
                </a:cubicBezTo>
                <a:cubicBezTo>
                  <a:pt x="19526" y="27897"/>
                  <a:pt x="19741" y="30683"/>
                  <a:pt x="20122" y="33374"/>
                </a:cubicBezTo>
                <a:cubicBezTo>
                  <a:pt x="20134" y="33517"/>
                  <a:pt x="20157" y="33659"/>
                  <a:pt x="20181" y="33790"/>
                </a:cubicBezTo>
                <a:cubicBezTo>
                  <a:pt x="20241" y="34171"/>
                  <a:pt x="20300" y="34552"/>
                  <a:pt x="20372" y="34921"/>
                </a:cubicBezTo>
                <a:cubicBezTo>
                  <a:pt x="20824" y="37243"/>
                  <a:pt x="21717" y="39493"/>
                  <a:pt x="22979" y="41494"/>
                </a:cubicBezTo>
                <a:cubicBezTo>
                  <a:pt x="23074" y="41648"/>
                  <a:pt x="23158" y="41779"/>
                  <a:pt x="23253" y="41910"/>
                </a:cubicBezTo>
                <a:cubicBezTo>
                  <a:pt x="25253" y="44935"/>
                  <a:pt x="28099" y="47328"/>
                  <a:pt x="31540" y="48435"/>
                </a:cubicBezTo>
                <a:cubicBezTo>
                  <a:pt x="33398" y="49034"/>
                  <a:pt x="35314" y="49245"/>
                  <a:pt x="37260" y="49245"/>
                </a:cubicBezTo>
                <a:cubicBezTo>
                  <a:pt x="41966" y="49245"/>
                  <a:pt x="46850" y="48008"/>
                  <a:pt x="51523" y="48008"/>
                </a:cubicBezTo>
                <a:cubicBezTo>
                  <a:pt x="53797" y="48008"/>
                  <a:pt x="56021" y="48301"/>
                  <a:pt x="58150" y="49173"/>
                </a:cubicBezTo>
                <a:cubicBezTo>
                  <a:pt x="58507" y="49316"/>
                  <a:pt x="58853" y="49471"/>
                  <a:pt x="59174" y="49638"/>
                </a:cubicBezTo>
                <a:cubicBezTo>
                  <a:pt x="59448" y="49769"/>
                  <a:pt x="59698" y="49911"/>
                  <a:pt x="59948" y="50054"/>
                </a:cubicBezTo>
                <a:cubicBezTo>
                  <a:pt x="62853" y="51733"/>
                  <a:pt x="65246" y="54281"/>
                  <a:pt x="67842" y="56472"/>
                </a:cubicBezTo>
                <a:cubicBezTo>
                  <a:pt x="67985" y="56603"/>
                  <a:pt x="68140" y="56734"/>
                  <a:pt x="68294" y="56853"/>
                </a:cubicBezTo>
                <a:lnTo>
                  <a:pt x="68294" y="41518"/>
                </a:lnTo>
                <a:lnTo>
                  <a:pt x="68294" y="33802"/>
                </a:lnTo>
                <a:lnTo>
                  <a:pt x="68294" y="25266"/>
                </a:lnTo>
                <a:lnTo>
                  <a:pt x="68294" y="17550"/>
                </a:lnTo>
                <a:lnTo>
                  <a:pt x="68294" y="9014"/>
                </a:lnTo>
                <a:lnTo>
                  <a:pt x="68294" y="48"/>
                </a:lnTo>
                <a:lnTo>
                  <a:pt x="1107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" name="Google Shape;554;p16"/>
          <p:cNvSpPr/>
          <p:nvPr/>
        </p:nvSpPr>
        <p:spPr>
          <a:xfrm>
            <a:off x="7436625" y="-12"/>
            <a:ext cx="1707375" cy="1421325"/>
          </a:xfrm>
          <a:custGeom>
            <a:avLst/>
            <a:gdLst/>
            <a:ahLst/>
            <a:cxnLst/>
            <a:rect l="l" t="t" r="r" b="b"/>
            <a:pathLst>
              <a:path w="68295" h="56853" extrusionOk="0">
                <a:moveTo>
                  <a:pt x="1107" y="1"/>
                </a:moveTo>
                <a:cubicBezTo>
                  <a:pt x="869" y="751"/>
                  <a:pt x="655" y="1536"/>
                  <a:pt x="512" y="2382"/>
                </a:cubicBezTo>
                <a:cubicBezTo>
                  <a:pt x="131" y="4513"/>
                  <a:pt x="0" y="6775"/>
                  <a:pt x="238" y="8978"/>
                </a:cubicBezTo>
                <a:cubicBezTo>
                  <a:pt x="238" y="9133"/>
                  <a:pt x="274" y="9264"/>
                  <a:pt x="286" y="9395"/>
                </a:cubicBezTo>
                <a:cubicBezTo>
                  <a:pt x="667" y="12288"/>
                  <a:pt x="1727" y="15026"/>
                  <a:pt x="3798" y="17110"/>
                </a:cubicBezTo>
                <a:cubicBezTo>
                  <a:pt x="3929" y="17253"/>
                  <a:pt x="4084" y="17384"/>
                  <a:pt x="4227" y="17526"/>
                </a:cubicBezTo>
                <a:cubicBezTo>
                  <a:pt x="4572" y="17824"/>
                  <a:pt x="4929" y="18122"/>
                  <a:pt x="5310" y="18384"/>
                </a:cubicBezTo>
                <a:cubicBezTo>
                  <a:pt x="9180" y="21098"/>
                  <a:pt x="14812" y="21241"/>
                  <a:pt x="17693" y="24992"/>
                </a:cubicBezTo>
                <a:cubicBezTo>
                  <a:pt x="17752" y="25087"/>
                  <a:pt x="17812" y="25158"/>
                  <a:pt x="17871" y="25242"/>
                </a:cubicBezTo>
                <a:cubicBezTo>
                  <a:pt x="17967" y="25385"/>
                  <a:pt x="18050" y="25516"/>
                  <a:pt x="18145" y="25658"/>
                </a:cubicBezTo>
                <a:cubicBezTo>
                  <a:pt x="19526" y="27897"/>
                  <a:pt x="19741" y="30683"/>
                  <a:pt x="20122" y="33374"/>
                </a:cubicBezTo>
                <a:cubicBezTo>
                  <a:pt x="20134" y="33517"/>
                  <a:pt x="20157" y="33659"/>
                  <a:pt x="20181" y="33790"/>
                </a:cubicBezTo>
                <a:cubicBezTo>
                  <a:pt x="20241" y="34171"/>
                  <a:pt x="20300" y="34552"/>
                  <a:pt x="20372" y="34921"/>
                </a:cubicBezTo>
                <a:cubicBezTo>
                  <a:pt x="20824" y="37243"/>
                  <a:pt x="21717" y="39493"/>
                  <a:pt x="22979" y="41494"/>
                </a:cubicBezTo>
                <a:cubicBezTo>
                  <a:pt x="23074" y="41648"/>
                  <a:pt x="23158" y="41779"/>
                  <a:pt x="23253" y="41910"/>
                </a:cubicBezTo>
                <a:cubicBezTo>
                  <a:pt x="25253" y="44935"/>
                  <a:pt x="28099" y="47328"/>
                  <a:pt x="31540" y="48435"/>
                </a:cubicBezTo>
                <a:cubicBezTo>
                  <a:pt x="33398" y="49034"/>
                  <a:pt x="35314" y="49245"/>
                  <a:pt x="37260" y="49245"/>
                </a:cubicBezTo>
                <a:cubicBezTo>
                  <a:pt x="41966" y="49245"/>
                  <a:pt x="46850" y="48008"/>
                  <a:pt x="51523" y="48008"/>
                </a:cubicBezTo>
                <a:cubicBezTo>
                  <a:pt x="53797" y="48008"/>
                  <a:pt x="56021" y="48301"/>
                  <a:pt x="58150" y="49173"/>
                </a:cubicBezTo>
                <a:cubicBezTo>
                  <a:pt x="58507" y="49316"/>
                  <a:pt x="58853" y="49471"/>
                  <a:pt x="59174" y="49638"/>
                </a:cubicBezTo>
                <a:cubicBezTo>
                  <a:pt x="59448" y="49769"/>
                  <a:pt x="59698" y="49911"/>
                  <a:pt x="59948" y="50054"/>
                </a:cubicBezTo>
                <a:cubicBezTo>
                  <a:pt x="62853" y="51733"/>
                  <a:pt x="65246" y="54281"/>
                  <a:pt x="67842" y="56472"/>
                </a:cubicBezTo>
                <a:cubicBezTo>
                  <a:pt x="67985" y="56603"/>
                  <a:pt x="68140" y="56734"/>
                  <a:pt x="68294" y="56853"/>
                </a:cubicBezTo>
                <a:lnTo>
                  <a:pt x="68294" y="41518"/>
                </a:lnTo>
                <a:lnTo>
                  <a:pt x="68294" y="33802"/>
                </a:lnTo>
                <a:lnTo>
                  <a:pt x="68294" y="25266"/>
                </a:lnTo>
                <a:lnTo>
                  <a:pt x="68294" y="17550"/>
                </a:lnTo>
                <a:lnTo>
                  <a:pt x="68294" y="9014"/>
                </a:lnTo>
                <a:lnTo>
                  <a:pt x="68294" y="48"/>
                </a:lnTo>
                <a:lnTo>
                  <a:pt x="110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5" name="Google Shape;555;p16"/>
          <p:cNvGrpSpPr/>
          <p:nvPr/>
        </p:nvGrpSpPr>
        <p:grpSpPr>
          <a:xfrm rot="3114235">
            <a:off x="211909" y="1280851"/>
            <a:ext cx="248647" cy="230456"/>
            <a:chOff x="1303624" y="1469977"/>
            <a:chExt cx="248640" cy="230449"/>
          </a:xfrm>
        </p:grpSpPr>
        <p:sp>
          <p:nvSpPr>
            <p:cNvPr id="556" name="Google Shape;556;p16"/>
            <p:cNvSpPr/>
            <p:nvPr/>
          </p:nvSpPr>
          <p:spPr>
            <a:xfrm>
              <a:off x="1330705" y="1469977"/>
              <a:ext cx="115992" cy="63057"/>
            </a:xfrm>
            <a:custGeom>
              <a:avLst/>
              <a:gdLst/>
              <a:ahLst/>
              <a:cxnLst/>
              <a:rect l="l" t="t" r="r" b="b"/>
              <a:pathLst>
                <a:path w="3572" h="1942" extrusionOk="0">
                  <a:moveTo>
                    <a:pt x="1786" y="1"/>
                  </a:moveTo>
                  <a:cubicBezTo>
                    <a:pt x="810" y="1"/>
                    <a:pt x="0" y="429"/>
                    <a:pt x="0" y="965"/>
                  </a:cubicBezTo>
                  <a:cubicBezTo>
                    <a:pt x="0" y="1501"/>
                    <a:pt x="786" y="1941"/>
                    <a:pt x="1786" y="1941"/>
                  </a:cubicBezTo>
                  <a:cubicBezTo>
                    <a:pt x="2774" y="1941"/>
                    <a:pt x="3572" y="1501"/>
                    <a:pt x="3572" y="965"/>
                  </a:cubicBezTo>
                  <a:cubicBezTo>
                    <a:pt x="3572" y="429"/>
                    <a:pt x="2774" y="1"/>
                    <a:pt x="17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16"/>
            <p:cNvSpPr/>
            <p:nvPr/>
          </p:nvSpPr>
          <p:spPr>
            <a:xfrm>
              <a:off x="1436239" y="1574764"/>
              <a:ext cx="116024" cy="63057"/>
            </a:xfrm>
            <a:custGeom>
              <a:avLst/>
              <a:gdLst/>
              <a:ahLst/>
              <a:cxnLst/>
              <a:rect l="l" t="t" r="r" b="b"/>
              <a:pathLst>
                <a:path w="3573" h="1942" extrusionOk="0">
                  <a:moveTo>
                    <a:pt x="1787" y="0"/>
                  </a:moveTo>
                  <a:cubicBezTo>
                    <a:pt x="798" y="0"/>
                    <a:pt x="1" y="441"/>
                    <a:pt x="1" y="977"/>
                  </a:cubicBezTo>
                  <a:cubicBezTo>
                    <a:pt x="1" y="1512"/>
                    <a:pt x="786" y="1941"/>
                    <a:pt x="1787" y="1941"/>
                  </a:cubicBezTo>
                  <a:cubicBezTo>
                    <a:pt x="2763" y="1941"/>
                    <a:pt x="3572" y="1512"/>
                    <a:pt x="3572" y="977"/>
                  </a:cubicBezTo>
                  <a:cubicBezTo>
                    <a:pt x="3572" y="441"/>
                    <a:pt x="2763" y="0"/>
                    <a:pt x="17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16"/>
            <p:cNvSpPr/>
            <p:nvPr/>
          </p:nvSpPr>
          <p:spPr>
            <a:xfrm>
              <a:off x="1303624" y="1637792"/>
              <a:ext cx="116024" cy="62635"/>
            </a:xfrm>
            <a:custGeom>
              <a:avLst/>
              <a:gdLst/>
              <a:ahLst/>
              <a:cxnLst/>
              <a:rect l="l" t="t" r="r" b="b"/>
              <a:pathLst>
                <a:path w="3573" h="1929" extrusionOk="0">
                  <a:moveTo>
                    <a:pt x="1787" y="0"/>
                  </a:moveTo>
                  <a:cubicBezTo>
                    <a:pt x="810" y="0"/>
                    <a:pt x="1" y="429"/>
                    <a:pt x="1" y="964"/>
                  </a:cubicBezTo>
                  <a:cubicBezTo>
                    <a:pt x="1" y="1500"/>
                    <a:pt x="810" y="1929"/>
                    <a:pt x="1787" y="1929"/>
                  </a:cubicBezTo>
                  <a:cubicBezTo>
                    <a:pt x="2775" y="1929"/>
                    <a:pt x="3573" y="1500"/>
                    <a:pt x="3573" y="964"/>
                  </a:cubicBezTo>
                  <a:cubicBezTo>
                    <a:pt x="3573" y="429"/>
                    <a:pt x="2775" y="0"/>
                    <a:pt x="17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9" name="Google Shape;559;p16"/>
          <p:cNvGrpSpPr/>
          <p:nvPr/>
        </p:nvGrpSpPr>
        <p:grpSpPr>
          <a:xfrm rot="-1499643">
            <a:off x="7378274" y="592219"/>
            <a:ext cx="261743" cy="237059"/>
            <a:chOff x="5029874" y="916721"/>
            <a:chExt cx="261758" cy="237072"/>
          </a:xfrm>
        </p:grpSpPr>
        <p:sp>
          <p:nvSpPr>
            <p:cNvPr id="560" name="Google Shape;560;p16"/>
            <p:cNvSpPr/>
            <p:nvPr/>
          </p:nvSpPr>
          <p:spPr>
            <a:xfrm>
              <a:off x="5175998" y="1069436"/>
              <a:ext cx="115635" cy="84357"/>
            </a:xfrm>
            <a:custGeom>
              <a:avLst/>
              <a:gdLst/>
              <a:ahLst/>
              <a:cxnLst/>
              <a:rect l="l" t="t" r="r" b="b"/>
              <a:pathLst>
                <a:path w="3561" h="2598" extrusionOk="0">
                  <a:moveTo>
                    <a:pt x="2607" y="0"/>
                  </a:moveTo>
                  <a:cubicBezTo>
                    <a:pt x="2204" y="0"/>
                    <a:pt x="1695" y="173"/>
                    <a:pt x="1227" y="501"/>
                  </a:cubicBezTo>
                  <a:cubicBezTo>
                    <a:pt x="417" y="1072"/>
                    <a:pt x="1" y="1894"/>
                    <a:pt x="322" y="2323"/>
                  </a:cubicBezTo>
                  <a:cubicBezTo>
                    <a:pt x="452" y="2507"/>
                    <a:pt x="686" y="2598"/>
                    <a:pt x="974" y="2598"/>
                  </a:cubicBezTo>
                  <a:cubicBezTo>
                    <a:pt x="1373" y="2598"/>
                    <a:pt x="1876" y="2423"/>
                    <a:pt x="2346" y="2084"/>
                  </a:cubicBezTo>
                  <a:cubicBezTo>
                    <a:pt x="3144" y="1513"/>
                    <a:pt x="3561" y="703"/>
                    <a:pt x="3251" y="263"/>
                  </a:cubicBezTo>
                  <a:cubicBezTo>
                    <a:pt x="3123" y="86"/>
                    <a:pt x="2892" y="0"/>
                    <a:pt x="260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16"/>
            <p:cNvSpPr/>
            <p:nvPr/>
          </p:nvSpPr>
          <p:spPr>
            <a:xfrm>
              <a:off x="5029874" y="1043913"/>
              <a:ext cx="115635" cy="83967"/>
            </a:xfrm>
            <a:custGeom>
              <a:avLst/>
              <a:gdLst/>
              <a:ahLst/>
              <a:cxnLst/>
              <a:rect l="l" t="t" r="r" b="b"/>
              <a:pathLst>
                <a:path w="3561" h="2586" extrusionOk="0">
                  <a:moveTo>
                    <a:pt x="2599" y="0"/>
                  </a:moveTo>
                  <a:cubicBezTo>
                    <a:pt x="2197" y="0"/>
                    <a:pt x="1690" y="173"/>
                    <a:pt x="1215" y="501"/>
                  </a:cubicBezTo>
                  <a:cubicBezTo>
                    <a:pt x="417" y="1073"/>
                    <a:pt x="0" y="1882"/>
                    <a:pt x="310" y="2323"/>
                  </a:cubicBezTo>
                  <a:cubicBezTo>
                    <a:pt x="438" y="2500"/>
                    <a:pt x="667" y="2586"/>
                    <a:pt x="950" y="2586"/>
                  </a:cubicBezTo>
                  <a:cubicBezTo>
                    <a:pt x="1351" y="2586"/>
                    <a:pt x="1859" y="2413"/>
                    <a:pt x="2334" y="2085"/>
                  </a:cubicBezTo>
                  <a:cubicBezTo>
                    <a:pt x="3143" y="1513"/>
                    <a:pt x="3560" y="692"/>
                    <a:pt x="3239" y="263"/>
                  </a:cubicBezTo>
                  <a:cubicBezTo>
                    <a:pt x="3111" y="86"/>
                    <a:pt x="2881" y="0"/>
                    <a:pt x="25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16"/>
            <p:cNvSpPr/>
            <p:nvPr/>
          </p:nvSpPr>
          <p:spPr>
            <a:xfrm>
              <a:off x="5102157" y="916721"/>
              <a:ext cx="115635" cy="83967"/>
            </a:xfrm>
            <a:custGeom>
              <a:avLst/>
              <a:gdLst/>
              <a:ahLst/>
              <a:cxnLst/>
              <a:rect l="l" t="t" r="r" b="b"/>
              <a:pathLst>
                <a:path w="3561" h="2586" extrusionOk="0">
                  <a:moveTo>
                    <a:pt x="2607" y="0"/>
                  </a:moveTo>
                  <a:cubicBezTo>
                    <a:pt x="2204" y="0"/>
                    <a:pt x="1695" y="173"/>
                    <a:pt x="1227" y="501"/>
                  </a:cubicBezTo>
                  <a:cubicBezTo>
                    <a:pt x="417" y="1072"/>
                    <a:pt x="1" y="1894"/>
                    <a:pt x="322" y="2323"/>
                  </a:cubicBezTo>
                  <a:cubicBezTo>
                    <a:pt x="445" y="2500"/>
                    <a:pt x="672" y="2585"/>
                    <a:pt x="954" y="2585"/>
                  </a:cubicBezTo>
                  <a:cubicBezTo>
                    <a:pt x="1353" y="2585"/>
                    <a:pt x="1864" y="2413"/>
                    <a:pt x="2346" y="2084"/>
                  </a:cubicBezTo>
                  <a:cubicBezTo>
                    <a:pt x="3144" y="1513"/>
                    <a:pt x="3561" y="703"/>
                    <a:pt x="3251" y="263"/>
                  </a:cubicBezTo>
                  <a:cubicBezTo>
                    <a:pt x="3123" y="86"/>
                    <a:pt x="2891" y="0"/>
                    <a:pt x="260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5">
    <p:spTree>
      <p:nvGrpSpPr>
        <p:cNvPr id="1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7" name="Google Shape;897;p25"/>
          <p:cNvGrpSpPr/>
          <p:nvPr/>
        </p:nvGrpSpPr>
        <p:grpSpPr>
          <a:xfrm>
            <a:off x="-45882" y="-11712"/>
            <a:ext cx="9235764" cy="5209389"/>
            <a:chOff x="-45882" y="-11712"/>
            <a:chExt cx="9235764" cy="5209389"/>
          </a:xfrm>
        </p:grpSpPr>
        <p:sp>
          <p:nvSpPr>
            <p:cNvPr id="898" name="Google Shape;898;p25"/>
            <p:cNvSpPr/>
            <p:nvPr/>
          </p:nvSpPr>
          <p:spPr>
            <a:xfrm>
              <a:off x="-45882" y="4867042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25"/>
            <p:cNvSpPr/>
            <p:nvPr/>
          </p:nvSpPr>
          <p:spPr>
            <a:xfrm>
              <a:off x="-45882" y="4596314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25"/>
            <p:cNvSpPr/>
            <p:nvPr/>
          </p:nvSpPr>
          <p:spPr>
            <a:xfrm>
              <a:off x="-45882" y="4325586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25"/>
            <p:cNvSpPr/>
            <p:nvPr/>
          </p:nvSpPr>
          <p:spPr>
            <a:xfrm>
              <a:off x="-45882" y="4054858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25"/>
            <p:cNvSpPr/>
            <p:nvPr/>
          </p:nvSpPr>
          <p:spPr>
            <a:xfrm>
              <a:off x="-45882" y="3784130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25"/>
            <p:cNvSpPr/>
            <p:nvPr/>
          </p:nvSpPr>
          <p:spPr>
            <a:xfrm>
              <a:off x="-45882" y="3513402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25"/>
            <p:cNvSpPr/>
            <p:nvPr/>
          </p:nvSpPr>
          <p:spPr>
            <a:xfrm>
              <a:off x="-45882" y="2971946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25"/>
            <p:cNvSpPr/>
            <p:nvPr/>
          </p:nvSpPr>
          <p:spPr>
            <a:xfrm>
              <a:off x="-45882" y="2701218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25"/>
            <p:cNvSpPr/>
            <p:nvPr/>
          </p:nvSpPr>
          <p:spPr>
            <a:xfrm>
              <a:off x="-45882" y="2430490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25"/>
            <p:cNvSpPr/>
            <p:nvPr/>
          </p:nvSpPr>
          <p:spPr>
            <a:xfrm>
              <a:off x="-45882" y="2159762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25"/>
            <p:cNvSpPr/>
            <p:nvPr/>
          </p:nvSpPr>
          <p:spPr>
            <a:xfrm>
              <a:off x="-45882" y="1618307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25"/>
            <p:cNvSpPr/>
            <p:nvPr/>
          </p:nvSpPr>
          <p:spPr>
            <a:xfrm>
              <a:off x="-45882" y="1347579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25"/>
            <p:cNvSpPr/>
            <p:nvPr/>
          </p:nvSpPr>
          <p:spPr>
            <a:xfrm>
              <a:off x="-45882" y="1076851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25"/>
            <p:cNvSpPr/>
            <p:nvPr/>
          </p:nvSpPr>
          <p:spPr>
            <a:xfrm>
              <a:off x="-45882" y="806123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25"/>
            <p:cNvSpPr/>
            <p:nvPr/>
          </p:nvSpPr>
          <p:spPr>
            <a:xfrm>
              <a:off x="-45882" y="535395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25"/>
            <p:cNvSpPr/>
            <p:nvPr/>
          </p:nvSpPr>
          <p:spPr>
            <a:xfrm>
              <a:off x="-45882" y="264667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25"/>
            <p:cNvSpPr/>
            <p:nvPr/>
          </p:nvSpPr>
          <p:spPr>
            <a:xfrm>
              <a:off x="-45882" y="3242674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25"/>
            <p:cNvSpPr/>
            <p:nvPr/>
          </p:nvSpPr>
          <p:spPr>
            <a:xfrm>
              <a:off x="-45882" y="1889034"/>
              <a:ext cx="9235764" cy="13183"/>
            </a:xfrm>
            <a:custGeom>
              <a:avLst/>
              <a:gdLst/>
              <a:ahLst/>
              <a:cxnLst/>
              <a:rect l="l" t="t" r="r" b="b"/>
              <a:pathLst>
                <a:path w="284418" h="406" extrusionOk="0">
                  <a:moveTo>
                    <a:pt x="1" y="1"/>
                  </a:moveTo>
                  <a:lnTo>
                    <a:pt x="1" y="405"/>
                  </a:lnTo>
                  <a:lnTo>
                    <a:pt x="284417" y="405"/>
                  </a:lnTo>
                  <a:lnTo>
                    <a:pt x="2844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25"/>
            <p:cNvSpPr/>
            <p:nvPr/>
          </p:nvSpPr>
          <p:spPr>
            <a:xfrm>
              <a:off x="518494" y="-11712"/>
              <a:ext cx="14710" cy="5209389"/>
            </a:xfrm>
            <a:custGeom>
              <a:avLst/>
              <a:gdLst/>
              <a:ahLst/>
              <a:cxnLst/>
              <a:rect l="l" t="t" r="r" b="b"/>
              <a:pathLst>
                <a:path w="453" h="160437" extrusionOk="0">
                  <a:moveTo>
                    <a:pt x="48" y="0"/>
                  </a:moveTo>
                  <a:lnTo>
                    <a:pt x="48" y="8716"/>
                  </a:lnTo>
                  <a:lnTo>
                    <a:pt x="48" y="18503"/>
                  </a:lnTo>
                  <a:lnTo>
                    <a:pt x="36" y="24515"/>
                  </a:lnTo>
                  <a:lnTo>
                    <a:pt x="36" y="32826"/>
                  </a:lnTo>
                  <a:lnTo>
                    <a:pt x="36" y="40303"/>
                  </a:lnTo>
                  <a:lnTo>
                    <a:pt x="36" y="48614"/>
                  </a:lnTo>
                  <a:lnTo>
                    <a:pt x="36" y="56114"/>
                  </a:lnTo>
                  <a:lnTo>
                    <a:pt x="36" y="64413"/>
                  </a:lnTo>
                  <a:lnTo>
                    <a:pt x="36" y="71902"/>
                  </a:lnTo>
                  <a:lnTo>
                    <a:pt x="36" y="80213"/>
                  </a:lnTo>
                  <a:lnTo>
                    <a:pt x="12" y="87702"/>
                  </a:lnTo>
                  <a:lnTo>
                    <a:pt x="12" y="96012"/>
                  </a:lnTo>
                  <a:lnTo>
                    <a:pt x="12" y="103501"/>
                  </a:lnTo>
                  <a:lnTo>
                    <a:pt x="12" y="119301"/>
                  </a:lnTo>
                  <a:lnTo>
                    <a:pt x="12" y="119706"/>
                  </a:lnTo>
                  <a:lnTo>
                    <a:pt x="12" y="135493"/>
                  </a:lnTo>
                  <a:lnTo>
                    <a:pt x="12" y="142994"/>
                  </a:lnTo>
                  <a:lnTo>
                    <a:pt x="12" y="151305"/>
                  </a:lnTo>
                  <a:lnTo>
                    <a:pt x="0" y="158806"/>
                  </a:lnTo>
                  <a:lnTo>
                    <a:pt x="0" y="160437"/>
                  </a:lnTo>
                  <a:lnTo>
                    <a:pt x="405" y="160437"/>
                  </a:lnTo>
                  <a:lnTo>
                    <a:pt x="405" y="158806"/>
                  </a:lnTo>
                  <a:lnTo>
                    <a:pt x="417" y="151305"/>
                  </a:lnTo>
                  <a:lnTo>
                    <a:pt x="417" y="142994"/>
                  </a:lnTo>
                  <a:lnTo>
                    <a:pt x="417" y="135493"/>
                  </a:lnTo>
                  <a:lnTo>
                    <a:pt x="417" y="119706"/>
                  </a:lnTo>
                  <a:lnTo>
                    <a:pt x="417" y="119301"/>
                  </a:lnTo>
                  <a:lnTo>
                    <a:pt x="417" y="103501"/>
                  </a:lnTo>
                  <a:lnTo>
                    <a:pt x="429" y="96012"/>
                  </a:lnTo>
                  <a:lnTo>
                    <a:pt x="429" y="87702"/>
                  </a:lnTo>
                  <a:lnTo>
                    <a:pt x="429" y="80213"/>
                  </a:lnTo>
                  <a:lnTo>
                    <a:pt x="429" y="71902"/>
                  </a:lnTo>
                  <a:lnTo>
                    <a:pt x="429" y="64413"/>
                  </a:lnTo>
                  <a:lnTo>
                    <a:pt x="429" y="56114"/>
                  </a:lnTo>
                  <a:lnTo>
                    <a:pt x="429" y="48614"/>
                  </a:lnTo>
                  <a:lnTo>
                    <a:pt x="429" y="40303"/>
                  </a:lnTo>
                  <a:lnTo>
                    <a:pt x="453" y="32826"/>
                  </a:lnTo>
                  <a:lnTo>
                    <a:pt x="453" y="24515"/>
                  </a:lnTo>
                  <a:lnTo>
                    <a:pt x="453" y="18657"/>
                  </a:lnTo>
                  <a:lnTo>
                    <a:pt x="453" y="8716"/>
                  </a:lnTo>
                  <a:lnTo>
                    <a:pt x="453" y="0"/>
                  </a:lnTo>
                  <a:close/>
                </a:path>
              </a:pathLst>
            </a:custGeom>
            <a:solidFill>
              <a:srgbClr val="CDC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17" name="Google Shape;917;p25"/>
            <p:cNvGrpSpPr/>
            <p:nvPr/>
          </p:nvGrpSpPr>
          <p:grpSpPr>
            <a:xfrm>
              <a:off x="121775" y="567481"/>
              <a:ext cx="266100" cy="4009938"/>
              <a:chOff x="45575" y="531075"/>
              <a:chExt cx="266100" cy="4009938"/>
            </a:xfrm>
          </p:grpSpPr>
          <p:sp>
            <p:nvSpPr>
              <p:cNvPr id="918" name="Google Shape;918;p25"/>
              <p:cNvSpPr/>
              <p:nvPr/>
            </p:nvSpPr>
            <p:spPr>
              <a:xfrm>
                <a:off x="45575" y="531075"/>
                <a:ext cx="266100" cy="266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" name="Google Shape;919;p25"/>
              <p:cNvSpPr/>
              <p:nvPr/>
            </p:nvSpPr>
            <p:spPr>
              <a:xfrm>
                <a:off x="45575" y="1779021"/>
                <a:ext cx="266100" cy="266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0" name="Google Shape;920;p25"/>
              <p:cNvSpPr/>
              <p:nvPr/>
            </p:nvSpPr>
            <p:spPr>
              <a:xfrm>
                <a:off x="45575" y="3026967"/>
                <a:ext cx="266100" cy="266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1" name="Google Shape;921;p25"/>
              <p:cNvSpPr/>
              <p:nvPr/>
            </p:nvSpPr>
            <p:spPr>
              <a:xfrm>
                <a:off x="45575" y="4274913"/>
                <a:ext cx="266100" cy="266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22" name="Google Shape;922;p25"/>
          <p:cNvSpPr/>
          <p:nvPr/>
        </p:nvSpPr>
        <p:spPr>
          <a:xfrm rot="10624323">
            <a:off x="357932" y="851665"/>
            <a:ext cx="5532487" cy="3317414"/>
          </a:xfrm>
          <a:custGeom>
            <a:avLst/>
            <a:gdLst/>
            <a:ahLst/>
            <a:cxnLst/>
            <a:rect l="l" t="t" r="r" b="b"/>
            <a:pathLst>
              <a:path w="72415" h="62499" extrusionOk="0">
                <a:moveTo>
                  <a:pt x="36242" y="0"/>
                </a:moveTo>
                <a:cubicBezTo>
                  <a:pt x="32356" y="0"/>
                  <a:pt x="28652" y="1096"/>
                  <a:pt x="25646" y="4157"/>
                </a:cubicBezTo>
                <a:cubicBezTo>
                  <a:pt x="21063" y="8848"/>
                  <a:pt x="20051" y="15992"/>
                  <a:pt x="16300" y="21362"/>
                </a:cubicBezTo>
                <a:cubicBezTo>
                  <a:pt x="13300" y="25648"/>
                  <a:pt x="8740" y="28589"/>
                  <a:pt x="5465" y="32661"/>
                </a:cubicBezTo>
                <a:cubicBezTo>
                  <a:pt x="2346" y="36530"/>
                  <a:pt x="500" y="41412"/>
                  <a:pt x="262" y="46388"/>
                </a:cubicBezTo>
                <a:cubicBezTo>
                  <a:pt x="0" y="52080"/>
                  <a:pt x="2382" y="58414"/>
                  <a:pt x="7608" y="60676"/>
                </a:cubicBezTo>
                <a:cubicBezTo>
                  <a:pt x="9167" y="61349"/>
                  <a:pt x="10804" y="61604"/>
                  <a:pt x="12478" y="61604"/>
                </a:cubicBezTo>
                <a:cubicBezTo>
                  <a:pt x="15688" y="61604"/>
                  <a:pt x="19032" y="60666"/>
                  <a:pt x="22217" y="59938"/>
                </a:cubicBezTo>
                <a:cubicBezTo>
                  <a:pt x="24765" y="59364"/>
                  <a:pt x="27377" y="58942"/>
                  <a:pt x="29982" y="58942"/>
                </a:cubicBezTo>
                <a:cubicBezTo>
                  <a:pt x="30944" y="58942"/>
                  <a:pt x="31905" y="59000"/>
                  <a:pt x="32862" y="59128"/>
                </a:cubicBezTo>
                <a:cubicBezTo>
                  <a:pt x="36088" y="59557"/>
                  <a:pt x="39136" y="60795"/>
                  <a:pt x="42291" y="61581"/>
                </a:cubicBezTo>
                <a:cubicBezTo>
                  <a:pt x="44672" y="62174"/>
                  <a:pt x="47150" y="62499"/>
                  <a:pt x="49614" y="62499"/>
                </a:cubicBezTo>
                <a:cubicBezTo>
                  <a:pt x="53780" y="62499"/>
                  <a:pt x="57907" y="61570"/>
                  <a:pt x="61460" y="59438"/>
                </a:cubicBezTo>
                <a:cubicBezTo>
                  <a:pt x="67140" y="56056"/>
                  <a:pt x="70962" y="49306"/>
                  <a:pt x="69819" y="42793"/>
                </a:cubicBezTo>
                <a:cubicBezTo>
                  <a:pt x="69307" y="39935"/>
                  <a:pt x="67914" y="37221"/>
                  <a:pt x="67973" y="34316"/>
                </a:cubicBezTo>
                <a:cubicBezTo>
                  <a:pt x="68033" y="30910"/>
                  <a:pt x="70069" y="27886"/>
                  <a:pt x="71093" y="24636"/>
                </a:cubicBezTo>
                <a:cubicBezTo>
                  <a:pt x="72414" y="20409"/>
                  <a:pt x="71962" y="15647"/>
                  <a:pt x="69831" y="11765"/>
                </a:cubicBezTo>
                <a:cubicBezTo>
                  <a:pt x="67699" y="7884"/>
                  <a:pt x="63961" y="4907"/>
                  <a:pt x="59698" y="3728"/>
                </a:cubicBezTo>
                <a:cubicBezTo>
                  <a:pt x="54067" y="2181"/>
                  <a:pt x="47947" y="2014"/>
                  <a:pt x="42208" y="728"/>
                </a:cubicBezTo>
                <a:cubicBezTo>
                  <a:pt x="40217" y="280"/>
                  <a:pt x="38207" y="0"/>
                  <a:pt x="3624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3" name="Google Shape;923;p25"/>
          <p:cNvSpPr txBox="1">
            <a:spLocks noGrp="1"/>
          </p:cNvSpPr>
          <p:nvPr>
            <p:ph type="title"/>
          </p:nvPr>
        </p:nvSpPr>
        <p:spPr>
          <a:xfrm>
            <a:off x="1350300" y="1570538"/>
            <a:ext cx="2356500" cy="102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24" name="Google Shape;924;p25"/>
          <p:cNvSpPr txBox="1">
            <a:spLocks noGrp="1"/>
          </p:cNvSpPr>
          <p:nvPr>
            <p:ph type="subTitle" idx="1"/>
          </p:nvPr>
        </p:nvSpPr>
        <p:spPr>
          <a:xfrm>
            <a:off x="1253400" y="2548750"/>
            <a:ext cx="2550300" cy="102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925" name="Google Shape;925;p25"/>
          <p:cNvGrpSpPr/>
          <p:nvPr/>
        </p:nvGrpSpPr>
        <p:grpSpPr>
          <a:xfrm rot="-10591553">
            <a:off x="4361545" y="3580272"/>
            <a:ext cx="248649" cy="230458"/>
            <a:chOff x="1303624" y="1469977"/>
            <a:chExt cx="248640" cy="230449"/>
          </a:xfrm>
        </p:grpSpPr>
        <p:sp>
          <p:nvSpPr>
            <p:cNvPr id="926" name="Google Shape;926;p25"/>
            <p:cNvSpPr/>
            <p:nvPr/>
          </p:nvSpPr>
          <p:spPr>
            <a:xfrm>
              <a:off x="1330705" y="1469977"/>
              <a:ext cx="115992" cy="63057"/>
            </a:xfrm>
            <a:custGeom>
              <a:avLst/>
              <a:gdLst/>
              <a:ahLst/>
              <a:cxnLst/>
              <a:rect l="l" t="t" r="r" b="b"/>
              <a:pathLst>
                <a:path w="3572" h="1942" extrusionOk="0">
                  <a:moveTo>
                    <a:pt x="1786" y="1"/>
                  </a:moveTo>
                  <a:cubicBezTo>
                    <a:pt x="810" y="1"/>
                    <a:pt x="0" y="429"/>
                    <a:pt x="0" y="965"/>
                  </a:cubicBezTo>
                  <a:cubicBezTo>
                    <a:pt x="0" y="1501"/>
                    <a:pt x="786" y="1941"/>
                    <a:pt x="1786" y="1941"/>
                  </a:cubicBezTo>
                  <a:cubicBezTo>
                    <a:pt x="2774" y="1941"/>
                    <a:pt x="3572" y="1501"/>
                    <a:pt x="3572" y="965"/>
                  </a:cubicBezTo>
                  <a:cubicBezTo>
                    <a:pt x="3572" y="429"/>
                    <a:pt x="2774" y="1"/>
                    <a:pt x="17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25"/>
            <p:cNvSpPr/>
            <p:nvPr/>
          </p:nvSpPr>
          <p:spPr>
            <a:xfrm>
              <a:off x="1436239" y="1574764"/>
              <a:ext cx="116024" cy="63057"/>
            </a:xfrm>
            <a:custGeom>
              <a:avLst/>
              <a:gdLst/>
              <a:ahLst/>
              <a:cxnLst/>
              <a:rect l="l" t="t" r="r" b="b"/>
              <a:pathLst>
                <a:path w="3573" h="1942" extrusionOk="0">
                  <a:moveTo>
                    <a:pt x="1787" y="0"/>
                  </a:moveTo>
                  <a:cubicBezTo>
                    <a:pt x="798" y="0"/>
                    <a:pt x="1" y="441"/>
                    <a:pt x="1" y="977"/>
                  </a:cubicBezTo>
                  <a:cubicBezTo>
                    <a:pt x="1" y="1512"/>
                    <a:pt x="786" y="1941"/>
                    <a:pt x="1787" y="1941"/>
                  </a:cubicBezTo>
                  <a:cubicBezTo>
                    <a:pt x="2763" y="1941"/>
                    <a:pt x="3572" y="1512"/>
                    <a:pt x="3572" y="977"/>
                  </a:cubicBezTo>
                  <a:cubicBezTo>
                    <a:pt x="3572" y="441"/>
                    <a:pt x="2763" y="0"/>
                    <a:pt x="17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25"/>
            <p:cNvSpPr/>
            <p:nvPr/>
          </p:nvSpPr>
          <p:spPr>
            <a:xfrm>
              <a:off x="1303624" y="1637792"/>
              <a:ext cx="116024" cy="62635"/>
            </a:xfrm>
            <a:custGeom>
              <a:avLst/>
              <a:gdLst/>
              <a:ahLst/>
              <a:cxnLst/>
              <a:rect l="l" t="t" r="r" b="b"/>
              <a:pathLst>
                <a:path w="3573" h="1929" extrusionOk="0">
                  <a:moveTo>
                    <a:pt x="1787" y="0"/>
                  </a:moveTo>
                  <a:cubicBezTo>
                    <a:pt x="810" y="0"/>
                    <a:pt x="1" y="429"/>
                    <a:pt x="1" y="964"/>
                  </a:cubicBezTo>
                  <a:cubicBezTo>
                    <a:pt x="1" y="1500"/>
                    <a:pt x="810" y="1929"/>
                    <a:pt x="1787" y="1929"/>
                  </a:cubicBezTo>
                  <a:cubicBezTo>
                    <a:pt x="2775" y="1929"/>
                    <a:pt x="3573" y="1500"/>
                    <a:pt x="3573" y="964"/>
                  </a:cubicBezTo>
                  <a:cubicBezTo>
                    <a:pt x="3573" y="429"/>
                    <a:pt x="2775" y="0"/>
                    <a:pt x="17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9" name="Google Shape;929;p25"/>
          <p:cNvGrpSpPr/>
          <p:nvPr/>
        </p:nvGrpSpPr>
        <p:grpSpPr>
          <a:xfrm rot="9621164">
            <a:off x="5664066" y="830183"/>
            <a:ext cx="261736" cy="237052"/>
            <a:chOff x="5029874" y="916721"/>
            <a:chExt cx="261758" cy="237072"/>
          </a:xfrm>
        </p:grpSpPr>
        <p:sp>
          <p:nvSpPr>
            <p:cNvPr id="930" name="Google Shape;930;p25"/>
            <p:cNvSpPr/>
            <p:nvPr/>
          </p:nvSpPr>
          <p:spPr>
            <a:xfrm>
              <a:off x="5175998" y="1069436"/>
              <a:ext cx="115635" cy="84357"/>
            </a:xfrm>
            <a:custGeom>
              <a:avLst/>
              <a:gdLst/>
              <a:ahLst/>
              <a:cxnLst/>
              <a:rect l="l" t="t" r="r" b="b"/>
              <a:pathLst>
                <a:path w="3561" h="2598" extrusionOk="0">
                  <a:moveTo>
                    <a:pt x="2607" y="0"/>
                  </a:moveTo>
                  <a:cubicBezTo>
                    <a:pt x="2204" y="0"/>
                    <a:pt x="1695" y="173"/>
                    <a:pt x="1227" y="501"/>
                  </a:cubicBezTo>
                  <a:cubicBezTo>
                    <a:pt x="417" y="1072"/>
                    <a:pt x="1" y="1894"/>
                    <a:pt x="322" y="2323"/>
                  </a:cubicBezTo>
                  <a:cubicBezTo>
                    <a:pt x="452" y="2507"/>
                    <a:pt x="686" y="2598"/>
                    <a:pt x="974" y="2598"/>
                  </a:cubicBezTo>
                  <a:cubicBezTo>
                    <a:pt x="1373" y="2598"/>
                    <a:pt x="1876" y="2423"/>
                    <a:pt x="2346" y="2084"/>
                  </a:cubicBezTo>
                  <a:cubicBezTo>
                    <a:pt x="3144" y="1513"/>
                    <a:pt x="3561" y="703"/>
                    <a:pt x="3251" y="263"/>
                  </a:cubicBezTo>
                  <a:cubicBezTo>
                    <a:pt x="3123" y="86"/>
                    <a:pt x="2892" y="0"/>
                    <a:pt x="26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25"/>
            <p:cNvSpPr/>
            <p:nvPr/>
          </p:nvSpPr>
          <p:spPr>
            <a:xfrm>
              <a:off x="5029874" y="1043913"/>
              <a:ext cx="115635" cy="83967"/>
            </a:xfrm>
            <a:custGeom>
              <a:avLst/>
              <a:gdLst/>
              <a:ahLst/>
              <a:cxnLst/>
              <a:rect l="l" t="t" r="r" b="b"/>
              <a:pathLst>
                <a:path w="3561" h="2586" extrusionOk="0">
                  <a:moveTo>
                    <a:pt x="2599" y="0"/>
                  </a:moveTo>
                  <a:cubicBezTo>
                    <a:pt x="2197" y="0"/>
                    <a:pt x="1690" y="173"/>
                    <a:pt x="1215" y="501"/>
                  </a:cubicBezTo>
                  <a:cubicBezTo>
                    <a:pt x="417" y="1073"/>
                    <a:pt x="0" y="1882"/>
                    <a:pt x="310" y="2323"/>
                  </a:cubicBezTo>
                  <a:cubicBezTo>
                    <a:pt x="438" y="2500"/>
                    <a:pt x="667" y="2586"/>
                    <a:pt x="950" y="2586"/>
                  </a:cubicBezTo>
                  <a:cubicBezTo>
                    <a:pt x="1351" y="2586"/>
                    <a:pt x="1859" y="2413"/>
                    <a:pt x="2334" y="2085"/>
                  </a:cubicBezTo>
                  <a:cubicBezTo>
                    <a:pt x="3143" y="1513"/>
                    <a:pt x="3560" y="692"/>
                    <a:pt x="3239" y="263"/>
                  </a:cubicBezTo>
                  <a:cubicBezTo>
                    <a:pt x="3111" y="86"/>
                    <a:pt x="2881" y="0"/>
                    <a:pt x="25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25"/>
            <p:cNvSpPr/>
            <p:nvPr/>
          </p:nvSpPr>
          <p:spPr>
            <a:xfrm>
              <a:off x="5102157" y="916721"/>
              <a:ext cx="115635" cy="83967"/>
            </a:xfrm>
            <a:custGeom>
              <a:avLst/>
              <a:gdLst/>
              <a:ahLst/>
              <a:cxnLst/>
              <a:rect l="l" t="t" r="r" b="b"/>
              <a:pathLst>
                <a:path w="3561" h="2586" extrusionOk="0">
                  <a:moveTo>
                    <a:pt x="2607" y="0"/>
                  </a:moveTo>
                  <a:cubicBezTo>
                    <a:pt x="2204" y="0"/>
                    <a:pt x="1695" y="173"/>
                    <a:pt x="1227" y="501"/>
                  </a:cubicBezTo>
                  <a:cubicBezTo>
                    <a:pt x="417" y="1072"/>
                    <a:pt x="1" y="1894"/>
                    <a:pt x="322" y="2323"/>
                  </a:cubicBezTo>
                  <a:cubicBezTo>
                    <a:pt x="445" y="2500"/>
                    <a:pt x="672" y="2585"/>
                    <a:pt x="954" y="2585"/>
                  </a:cubicBezTo>
                  <a:cubicBezTo>
                    <a:pt x="1353" y="2585"/>
                    <a:pt x="1864" y="2413"/>
                    <a:pt x="2346" y="2084"/>
                  </a:cubicBezTo>
                  <a:cubicBezTo>
                    <a:pt x="3144" y="1513"/>
                    <a:pt x="3561" y="703"/>
                    <a:pt x="3251" y="263"/>
                  </a:cubicBezTo>
                  <a:cubicBezTo>
                    <a:pt x="3123" y="86"/>
                    <a:pt x="2891" y="0"/>
                    <a:pt x="26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3" name="Google Shape;933;p25"/>
          <p:cNvSpPr/>
          <p:nvPr/>
        </p:nvSpPr>
        <p:spPr>
          <a:xfrm rot="10800000" flipH="1">
            <a:off x="7912875" y="3776338"/>
            <a:ext cx="1707375" cy="1421325"/>
          </a:xfrm>
          <a:custGeom>
            <a:avLst/>
            <a:gdLst/>
            <a:ahLst/>
            <a:cxnLst/>
            <a:rect l="l" t="t" r="r" b="b"/>
            <a:pathLst>
              <a:path w="68295" h="56853" extrusionOk="0">
                <a:moveTo>
                  <a:pt x="1107" y="1"/>
                </a:moveTo>
                <a:cubicBezTo>
                  <a:pt x="869" y="751"/>
                  <a:pt x="655" y="1536"/>
                  <a:pt x="512" y="2382"/>
                </a:cubicBezTo>
                <a:cubicBezTo>
                  <a:pt x="131" y="4513"/>
                  <a:pt x="0" y="6775"/>
                  <a:pt x="238" y="8978"/>
                </a:cubicBezTo>
                <a:cubicBezTo>
                  <a:pt x="238" y="9133"/>
                  <a:pt x="274" y="9264"/>
                  <a:pt x="286" y="9395"/>
                </a:cubicBezTo>
                <a:cubicBezTo>
                  <a:pt x="667" y="12288"/>
                  <a:pt x="1727" y="15026"/>
                  <a:pt x="3798" y="17110"/>
                </a:cubicBezTo>
                <a:cubicBezTo>
                  <a:pt x="3929" y="17253"/>
                  <a:pt x="4084" y="17384"/>
                  <a:pt x="4227" y="17526"/>
                </a:cubicBezTo>
                <a:cubicBezTo>
                  <a:pt x="4572" y="17824"/>
                  <a:pt x="4929" y="18122"/>
                  <a:pt x="5310" y="18384"/>
                </a:cubicBezTo>
                <a:cubicBezTo>
                  <a:pt x="9180" y="21098"/>
                  <a:pt x="14812" y="21241"/>
                  <a:pt x="17693" y="24992"/>
                </a:cubicBezTo>
                <a:cubicBezTo>
                  <a:pt x="17752" y="25087"/>
                  <a:pt x="17812" y="25158"/>
                  <a:pt x="17871" y="25242"/>
                </a:cubicBezTo>
                <a:cubicBezTo>
                  <a:pt x="17967" y="25385"/>
                  <a:pt x="18050" y="25516"/>
                  <a:pt x="18145" y="25658"/>
                </a:cubicBezTo>
                <a:cubicBezTo>
                  <a:pt x="19526" y="27897"/>
                  <a:pt x="19741" y="30683"/>
                  <a:pt x="20122" y="33374"/>
                </a:cubicBezTo>
                <a:cubicBezTo>
                  <a:pt x="20134" y="33517"/>
                  <a:pt x="20157" y="33659"/>
                  <a:pt x="20181" y="33790"/>
                </a:cubicBezTo>
                <a:cubicBezTo>
                  <a:pt x="20241" y="34171"/>
                  <a:pt x="20300" y="34552"/>
                  <a:pt x="20372" y="34921"/>
                </a:cubicBezTo>
                <a:cubicBezTo>
                  <a:pt x="20824" y="37243"/>
                  <a:pt x="21717" y="39493"/>
                  <a:pt x="22979" y="41494"/>
                </a:cubicBezTo>
                <a:cubicBezTo>
                  <a:pt x="23074" y="41648"/>
                  <a:pt x="23158" y="41779"/>
                  <a:pt x="23253" y="41910"/>
                </a:cubicBezTo>
                <a:cubicBezTo>
                  <a:pt x="25253" y="44935"/>
                  <a:pt x="28099" y="47328"/>
                  <a:pt x="31540" y="48435"/>
                </a:cubicBezTo>
                <a:cubicBezTo>
                  <a:pt x="33398" y="49034"/>
                  <a:pt x="35314" y="49245"/>
                  <a:pt x="37260" y="49245"/>
                </a:cubicBezTo>
                <a:cubicBezTo>
                  <a:pt x="41966" y="49245"/>
                  <a:pt x="46850" y="48008"/>
                  <a:pt x="51523" y="48008"/>
                </a:cubicBezTo>
                <a:cubicBezTo>
                  <a:pt x="53797" y="48008"/>
                  <a:pt x="56021" y="48301"/>
                  <a:pt x="58150" y="49173"/>
                </a:cubicBezTo>
                <a:cubicBezTo>
                  <a:pt x="58507" y="49316"/>
                  <a:pt x="58853" y="49471"/>
                  <a:pt x="59174" y="49638"/>
                </a:cubicBezTo>
                <a:cubicBezTo>
                  <a:pt x="59448" y="49769"/>
                  <a:pt x="59698" y="49911"/>
                  <a:pt x="59948" y="50054"/>
                </a:cubicBezTo>
                <a:cubicBezTo>
                  <a:pt x="62853" y="51733"/>
                  <a:pt x="65246" y="54281"/>
                  <a:pt x="67842" y="56472"/>
                </a:cubicBezTo>
                <a:cubicBezTo>
                  <a:pt x="67985" y="56603"/>
                  <a:pt x="68140" y="56734"/>
                  <a:pt x="68294" y="56853"/>
                </a:cubicBezTo>
                <a:lnTo>
                  <a:pt x="68294" y="41518"/>
                </a:lnTo>
                <a:lnTo>
                  <a:pt x="68294" y="33802"/>
                </a:lnTo>
                <a:lnTo>
                  <a:pt x="68294" y="25266"/>
                </a:lnTo>
                <a:lnTo>
                  <a:pt x="68294" y="17550"/>
                </a:lnTo>
                <a:lnTo>
                  <a:pt x="68294" y="9014"/>
                </a:lnTo>
                <a:lnTo>
                  <a:pt x="68294" y="48"/>
                </a:lnTo>
                <a:lnTo>
                  <a:pt x="1107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2">
    <p:spTree>
      <p:nvGrpSpPr>
        <p:cNvPr id="1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1" name="Google Shape;1191;p32"/>
          <p:cNvGrpSpPr/>
          <p:nvPr/>
        </p:nvGrpSpPr>
        <p:grpSpPr>
          <a:xfrm>
            <a:off x="-45882" y="264667"/>
            <a:ext cx="9235764" cy="4615558"/>
            <a:chOff x="-45882" y="264667"/>
            <a:chExt cx="9235764" cy="4615558"/>
          </a:xfrm>
        </p:grpSpPr>
        <p:grpSp>
          <p:nvGrpSpPr>
            <p:cNvPr id="1192" name="Google Shape;1192;p32"/>
            <p:cNvGrpSpPr/>
            <p:nvPr/>
          </p:nvGrpSpPr>
          <p:grpSpPr>
            <a:xfrm>
              <a:off x="-45882" y="264667"/>
              <a:ext cx="9235764" cy="4615558"/>
              <a:chOff x="-45882" y="264667"/>
              <a:chExt cx="9235764" cy="4615558"/>
            </a:xfrm>
          </p:grpSpPr>
          <p:sp>
            <p:nvSpPr>
              <p:cNvPr id="1193" name="Google Shape;1193;p32"/>
              <p:cNvSpPr/>
              <p:nvPr/>
            </p:nvSpPr>
            <p:spPr>
              <a:xfrm>
                <a:off x="-45882" y="4867042"/>
                <a:ext cx="9235764" cy="13183"/>
              </a:xfrm>
              <a:custGeom>
                <a:avLst/>
                <a:gdLst/>
                <a:ahLst/>
                <a:cxnLst/>
                <a:rect l="l" t="t" r="r" b="b"/>
                <a:pathLst>
                  <a:path w="284418" h="406" extrusionOk="0">
                    <a:moveTo>
                      <a:pt x="1" y="1"/>
                    </a:moveTo>
                    <a:lnTo>
                      <a:pt x="1" y="405"/>
                    </a:lnTo>
                    <a:lnTo>
                      <a:pt x="284417" y="405"/>
                    </a:lnTo>
                    <a:lnTo>
                      <a:pt x="28441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4" name="Google Shape;1194;p32"/>
              <p:cNvSpPr/>
              <p:nvPr/>
            </p:nvSpPr>
            <p:spPr>
              <a:xfrm>
                <a:off x="-45882" y="4596314"/>
                <a:ext cx="9235764" cy="13183"/>
              </a:xfrm>
              <a:custGeom>
                <a:avLst/>
                <a:gdLst/>
                <a:ahLst/>
                <a:cxnLst/>
                <a:rect l="l" t="t" r="r" b="b"/>
                <a:pathLst>
                  <a:path w="284418" h="406" extrusionOk="0">
                    <a:moveTo>
                      <a:pt x="1" y="1"/>
                    </a:moveTo>
                    <a:lnTo>
                      <a:pt x="1" y="405"/>
                    </a:lnTo>
                    <a:lnTo>
                      <a:pt x="284417" y="405"/>
                    </a:lnTo>
                    <a:lnTo>
                      <a:pt x="28441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5" name="Google Shape;1195;p32"/>
              <p:cNvSpPr/>
              <p:nvPr/>
            </p:nvSpPr>
            <p:spPr>
              <a:xfrm>
                <a:off x="-45882" y="4325586"/>
                <a:ext cx="9235764" cy="13183"/>
              </a:xfrm>
              <a:custGeom>
                <a:avLst/>
                <a:gdLst/>
                <a:ahLst/>
                <a:cxnLst/>
                <a:rect l="l" t="t" r="r" b="b"/>
                <a:pathLst>
                  <a:path w="284418" h="406" extrusionOk="0">
                    <a:moveTo>
                      <a:pt x="1" y="1"/>
                    </a:moveTo>
                    <a:lnTo>
                      <a:pt x="1" y="405"/>
                    </a:lnTo>
                    <a:lnTo>
                      <a:pt x="284417" y="405"/>
                    </a:lnTo>
                    <a:lnTo>
                      <a:pt x="28441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6" name="Google Shape;1196;p32"/>
              <p:cNvSpPr/>
              <p:nvPr/>
            </p:nvSpPr>
            <p:spPr>
              <a:xfrm>
                <a:off x="-45882" y="4054858"/>
                <a:ext cx="9235764" cy="13183"/>
              </a:xfrm>
              <a:custGeom>
                <a:avLst/>
                <a:gdLst/>
                <a:ahLst/>
                <a:cxnLst/>
                <a:rect l="l" t="t" r="r" b="b"/>
                <a:pathLst>
                  <a:path w="284418" h="406" extrusionOk="0">
                    <a:moveTo>
                      <a:pt x="1" y="1"/>
                    </a:moveTo>
                    <a:lnTo>
                      <a:pt x="1" y="405"/>
                    </a:lnTo>
                    <a:lnTo>
                      <a:pt x="284417" y="405"/>
                    </a:lnTo>
                    <a:lnTo>
                      <a:pt x="28441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" name="Google Shape;1197;p32"/>
              <p:cNvSpPr/>
              <p:nvPr/>
            </p:nvSpPr>
            <p:spPr>
              <a:xfrm>
                <a:off x="-45882" y="3784130"/>
                <a:ext cx="9235764" cy="13183"/>
              </a:xfrm>
              <a:custGeom>
                <a:avLst/>
                <a:gdLst/>
                <a:ahLst/>
                <a:cxnLst/>
                <a:rect l="l" t="t" r="r" b="b"/>
                <a:pathLst>
                  <a:path w="284418" h="406" extrusionOk="0">
                    <a:moveTo>
                      <a:pt x="1" y="1"/>
                    </a:moveTo>
                    <a:lnTo>
                      <a:pt x="1" y="405"/>
                    </a:lnTo>
                    <a:lnTo>
                      <a:pt x="284417" y="405"/>
                    </a:lnTo>
                    <a:lnTo>
                      <a:pt x="28441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8" name="Google Shape;1198;p32"/>
              <p:cNvSpPr/>
              <p:nvPr/>
            </p:nvSpPr>
            <p:spPr>
              <a:xfrm>
                <a:off x="-45882" y="3513402"/>
                <a:ext cx="9235764" cy="13183"/>
              </a:xfrm>
              <a:custGeom>
                <a:avLst/>
                <a:gdLst/>
                <a:ahLst/>
                <a:cxnLst/>
                <a:rect l="l" t="t" r="r" b="b"/>
                <a:pathLst>
                  <a:path w="284418" h="406" extrusionOk="0">
                    <a:moveTo>
                      <a:pt x="1" y="1"/>
                    </a:moveTo>
                    <a:lnTo>
                      <a:pt x="1" y="405"/>
                    </a:lnTo>
                    <a:lnTo>
                      <a:pt x="284417" y="405"/>
                    </a:lnTo>
                    <a:lnTo>
                      <a:pt x="28441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9" name="Google Shape;1199;p32"/>
              <p:cNvSpPr/>
              <p:nvPr/>
            </p:nvSpPr>
            <p:spPr>
              <a:xfrm>
                <a:off x="-45882" y="2971946"/>
                <a:ext cx="9235764" cy="13183"/>
              </a:xfrm>
              <a:custGeom>
                <a:avLst/>
                <a:gdLst/>
                <a:ahLst/>
                <a:cxnLst/>
                <a:rect l="l" t="t" r="r" b="b"/>
                <a:pathLst>
                  <a:path w="284418" h="406" extrusionOk="0">
                    <a:moveTo>
                      <a:pt x="1" y="1"/>
                    </a:moveTo>
                    <a:lnTo>
                      <a:pt x="1" y="405"/>
                    </a:lnTo>
                    <a:lnTo>
                      <a:pt x="284417" y="405"/>
                    </a:lnTo>
                    <a:lnTo>
                      <a:pt x="28441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0" name="Google Shape;1200;p32"/>
              <p:cNvSpPr/>
              <p:nvPr/>
            </p:nvSpPr>
            <p:spPr>
              <a:xfrm>
                <a:off x="-45882" y="2701218"/>
                <a:ext cx="9235764" cy="13183"/>
              </a:xfrm>
              <a:custGeom>
                <a:avLst/>
                <a:gdLst/>
                <a:ahLst/>
                <a:cxnLst/>
                <a:rect l="l" t="t" r="r" b="b"/>
                <a:pathLst>
                  <a:path w="284418" h="406" extrusionOk="0">
                    <a:moveTo>
                      <a:pt x="1" y="1"/>
                    </a:moveTo>
                    <a:lnTo>
                      <a:pt x="1" y="405"/>
                    </a:lnTo>
                    <a:lnTo>
                      <a:pt x="284417" y="405"/>
                    </a:lnTo>
                    <a:lnTo>
                      <a:pt x="28441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1" name="Google Shape;1201;p32"/>
              <p:cNvSpPr/>
              <p:nvPr/>
            </p:nvSpPr>
            <p:spPr>
              <a:xfrm>
                <a:off x="-45882" y="2430490"/>
                <a:ext cx="9235764" cy="13183"/>
              </a:xfrm>
              <a:custGeom>
                <a:avLst/>
                <a:gdLst/>
                <a:ahLst/>
                <a:cxnLst/>
                <a:rect l="l" t="t" r="r" b="b"/>
                <a:pathLst>
                  <a:path w="284418" h="406" extrusionOk="0">
                    <a:moveTo>
                      <a:pt x="1" y="1"/>
                    </a:moveTo>
                    <a:lnTo>
                      <a:pt x="1" y="405"/>
                    </a:lnTo>
                    <a:lnTo>
                      <a:pt x="284417" y="405"/>
                    </a:lnTo>
                    <a:lnTo>
                      <a:pt x="28441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2" name="Google Shape;1202;p32"/>
              <p:cNvSpPr/>
              <p:nvPr/>
            </p:nvSpPr>
            <p:spPr>
              <a:xfrm>
                <a:off x="-45882" y="2159762"/>
                <a:ext cx="9235764" cy="13183"/>
              </a:xfrm>
              <a:custGeom>
                <a:avLst/>
                <a:gdLst/>
                <a:ahLst/>
                <a:cxnLst/>
                <a:rect l="l" t="t" r="r" b="b"/>
                <a:pathLst>
                  <a:path w="284418" h="406" extrusionOk="0">
                    <a:moveTo>
                      <a:pt x="1" y="1"/>
                    </a:moveTo>
                    <a:lnTo>
                      <a:pt x="1" y="405"/>
                    </a:lnTo>
                    <a:lnTo>
                      <a:pt x="284417" y="405"/>
                    </a:lnTo>
                    <a:lnTo>
                      <a:pt x="28441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3" name="Google Shape;1203;p32"/>
              <p:cNvSpPr/>
              <p:nvPr/>
            </p:nvSpPr>
            <p:spPr>
              <a:xfrm>
                <a:off x="-45882" y="1618307"/>
                <a:ext cx="9235764" cy="13183"/>
              </a:xfrm>
              <a:custGeom>
                <a:avLst/>
                <a:gdLst/>
                <a:ahLst/>
                <a:cxnLst/>
                <a:rect l="l" t="t" r="r" b="b"/>
                <a:pathLst>
                  <a:path w="284418" h="406" extrusionOk="0">
                    <a:moveTo>
                      <a:pt x="1" y="1"/>
                    </a:moveTo>
                    <a:lnTo>
                      <a:pt x="1" y="405"/>
                    </a:lnTo>
                    <a:lnTo>
                      <a:pt x="284417" y="405"/>
                    </a:lnTo>
                    <a:lnTo>
                      <a:pt x="28441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4" name="Google Shape;1204;p32"/>
              <p:cNvSpPr/>
              <p:nvPr/>
            </p:nvSpPr>
            <p:spPr>
              <a:xfrm>
                <a:off x="-45882" y="1347579"/>
                <a:ext cx="9235764" cy="13183"/>
              </a:xfrm>
              <a:custGeom>
                <a:avLst/>
                <a:gdLst/>
                <a:ahLst/>
                <a:cxnLst/>
                <a:rect l="l" t="t" r="r" b="b"/>
                <a:pathLst>
                  <a:path w="284418" h="406" extrusionOk="0">
                    <a:moveTo>
                      <a:pt x="1" y="1"/>
                    </a:moveTo>
                    <a:lnTo>
                      <a:pt x="1" y="405"/>
                    </a:lnTo>
                    <a:lnTo>
                      <a:pt x="284417" y="405"/>
                    </a:lnTo>
                    <a:lnTo>
                      <a:pt x="28441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5" name="Google Shape;1205;p32"/>
              <p:cNvSpPr/>
              <p:nvPr/>
            </p:nvSpPr>
            <p:spPr>
              <a:xfrm>
                <a:off x="-45882" y="1076851"/>
                <a:ext cx="9235764" cy="13183"/>
              </a:xfrm>
              <a:custGeom>
                <a:avLst/>
                <a:gdLst/>
                <a:ahLst/>
                <a:cxnLst/>
                <a:rect l="l" t="t" r="r" b="b"/>
                <a:pathLst>
                  <a:path w="284418" h="406" extrusionOk="0">
                    <a:moveTo>
                      <a:pt x="1" y="1"/>
                    </a:moveTo>
                    <a:lnTo>
                      <a:pt x="1" y="405"/>
                    </a:lnTo>
                    <a:lnTo>
                      <a:pt x="284417" y="405"/>
                    </a:lnTo>
                    <a:lnTo>
                      <a:pt x="28441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" name="Google Shape;1206;p32"/>
              <p:cNvSpPr/>
              <p:nvPr/>
            </p:nvSpPr>
            <p:spPr>
              <a:xfrm>
                <a:off x="-45882" y="806123"/>
                <a:ext cx="9235764" cy="13183"/>
              </a:xfrm>
              <a:custGeom>
                <a:avLst/>
                <a:gdLst/>
                <a:ahLst/>
                <a:cxnLst/>
                <a:rect l="l" t="t" r="r" b="b"/>
                <a:pathLst>
                  <a:path w="284418" h="406" extrusionOk="0">
                    <a:moveTo>
                      <a:pt x="1" y="1"/>
                    </a:moveTo>
                    <a:lnTo>
                      <a:pt x="1" y="405"/>
                    </a:lnTo>
                    <a:lnTo>
                      <a:pt x="284417" y="405"/>
                    </a:lnTo>
                    <a:lnTo>
                      <a:pt x="28441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7" name="Google Shape;1207;p32"/>
              <p:cNvSpPr/>
              <p:nvPr/>
            </p:nvSpPr>
            <p:spPr>
              <a:xfrm>
                <a:off x="-45882" y="535395"/>
                <a:ext cx="9235764" cy="13183"/>
              </a:xfrm>
              <a:custGeom>
                <a:avLst/>
                <a:gdLst/>
                <a:ahLst/>
                <a:cxnLst/>
                <a:rect l="l" t="t" r="r" b="b"/>
                <a:pathLst>
                  <a:path w="284418" h="406" extrusionOk="0">
                    <a:moveTo>
                      <a:pt x="1" y="1"/>
                    </a:moveTo>
                    <a:lnTo>
                      <a:pt x="1" y="405"/>
                    </a:lnTo>
                    <a:lnTo>
                      <a:pt x="284417" y="405"/>
                    </a:lnTo>
                    <a:lnTo>
                      <a:pt x="28441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8" name="Google Shape;1208;p32"/>
              <p:cNvSpPr/>
              <p:nvPr/>
            </p:nvSpPr>
            <p:spPr>
              <a:xfrm>
                <a:off x="-45882" y="264667"/>
                <a:ext cx="9235764" cy="13183"/>
              </a:xfrm>
              <a:custGeom>
                <a:avLst/>
                <a:gdLst/>
                <a:ahLst/>
                <a:cxnLst/>
                <a:rect l="l" t="t" r="r" b="b"/>
                <a:pathLst>
                  <a:path w="284418" h="406" extrusionOk="0">
                    <a:moveTo>
                      <a:pt x="1" y="1"/>
                    </a:moveTo>
                    <a:lnTo>
                      <a:pt x="1" y="405"/>
                    </a:lnTo>
                    <a:lnTo>
                      <a:pt x="284417" y="405"/>
                    </a:lnTo>
                    <a:lnTo>
                      <a:pt x="28441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9" name="Google Shape;1209;p32"/>
              <p:cNvSpPr/>
              <p:nvPr/>
            </p:nvSpPr>
            <p:spPr>
              <a:xfrm>
                <a:off x="-45882" y="3242674"/>
                <a:ext cx="9235764" cy="13183"/>
              </a:xfrm>
              <a:custGeom>
                <a:avLst/>
                <a:gdLst/>
                <a:ahLst/>
                <a:cxnLst/>
                <a:rect l="l" t="t" r="r" b="b"/>
                <a:pathLst>
                  <a:path w="284418" h="406" extrusionOk="0">
                    <a:moveTo>
                      <a:pt x="1" y="1"/>
                    </a:moveTo>
                    <a:lnTo>
                      <a:pt x="1" y="405"/>
                    </a:lnTo>
                    <a:lnTo>
                      <a:pt x="284417" y="405"/>
                    </a:lnTo>
                    <a:lnTo>
                      <a:pt x="28441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0" name="Google Shape;1210;p32"/>
              <p:cNvSpPr/>
              <p:nvPr/>
            </p:nvSpPr>
            <p:spPr>
              <a:xfrm>
                <a:off x="-45882" y="1889034"/>
                <a:ext cx="9235764" cy="13183"/>
              </a:xfrm>
              <a:custGeom>
                <a:avLst/>
                <a:gdLst/>
                <a:ahLst/>
                <a:cxnLst/>
                <a:rect l="l" t="t" r="r" b="b"/>
                <a:pathLst>
                  <a:path w="284418" h="406" extrusionOk="0">
                    <a:moveTo>
                      <a:pt x="1" y="1"/>
                    </a:moveTo>
                    <a:lnTo>
                      <a:pt x="1" y="405"/>
                    </a:lnTo>
                    <a:lnTo>
                      <a:pt x="284417" y="405"/>
                    </a:lnTo>
                    <a:lnTo>
                      <a:pt x="28441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11" name="Google Shape;1211;p32"/>
            <p:cNvGrpSpPr/>
            <p:nvPr/>
          </p:nvGrpSpPr>
          <p:grpSpPr>
            <a:xfrm>
              <a:off x="121775" y="567481"/>
              <a:ext cx="266100" cy="4009938"/>
              <a:chOff x="45575" y="531075"/>
              <a:chExt cx="266100" cy="4009938"/>
            </a:xfrm>
          </p:grpSpPr>
          <p:sp>
            <p:nvSpPr>
              <p:cNvPr id="1212" name="Google Shape;1212;p32"/>
              <p:cNvSpPr/>
              <p:nvPr/>
            </p:nvSpPr>
            <p:spPr>
              <a:xfrm>
                <a:off x="45575" y="531075"/>
                <a:ext cx="266100" cy="266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3" name="Google Shape;1213;p32"/>
              <p:cNvSpPr/>
              <p:nvPr/>
            </p:nvSpPr>
            <p:spPr>
              <a:xfrm>
                <a:off x="45575" y="1779021"/>
                <a:ext cx="266100" cy="266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4" name="Google Shape;1214;p32"/>
              <p:cNvSpPr/>
              <p:nvPr/>
            </p:nvSpPr>
            <p:spPr>
              <a:xfrm>
                <a:off x="45575" y="3026967"/>
                <a:ext cx="266100" cy="266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5" name="Google Shape;1215;p32"/>
              <p:cNvSpPr/>
              <p:nvPr/>
            </p:nvSpPr>
            <p:spPr>
              <a:xfrm>
                <a:off x="45575" y="4274913"/>
                <a:ext cx="266100" cy="266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2_1">
    <p:spTree>
      <p:nvGrpSpPr>
        <p:cNvPr id="1" name="Shape 1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7" name="Google Shape;1217;p33"/>
          <p:cNvGrpSpPr/>
          <p:nvPr/>
        </p:nvGrpSpPr>
        <p:grpSpPr>
          <a:xfrm>
            <a:off x="-45882" y="264667"/>
            <a:ext cx="9235764" cy="4615558"/>
            <a:chOff x="-45882" y="264667"/>
            <a:chExt cx="9235764" cy="4615558"/>
          </a:xfrm>
        </p:grpSpPr>
        <p:grpSp>
          <p:nvGrpSpPr>
            <p:cNvPr id="1218" name="Google Shape;1218;p33"/>
            <p:cNvGrpSpPr/>
            <p:nvPr/>
          </p:nvGrpSpPr>
          <p:grpSpPr>
            <a:xfrm>
              <a:off x="-45882" y="264667"/>
              <a:ext cx="9235764" cy="4615558"/>
              <a:chOff x="-45882" y="264667"/>
              <a:chExt cx="9235764" cy="4615558"/>
            </a:xfrm>
          </p:grpSpPr>
          <p:sp>
            <p:nvSpPr>
              <p:cNvPr id="1219" name="Google Shape;1219;p33"/>
              <p:cNvSpPr/>
              <p:nvPr/>
            </p:nvSpPr>
            <p:spPr>
              <a:xfrm>
                <a:off x="-45882" y="4867042"/>
                <a:ext cx="9235764" cy="13183"/>
              </a:xfrm>
              <a:custGeom>
                <a:avLst/>
                <a:gdLst/>
                <a:ahLst/>
                <a:cxnLst/>
                <a:rect l="l" t="t" r="r" b="b"/>
                <a:pathLst>
                  <a:path w="284418" h="406" extrusionOk="0">
                    <a:moveTo>
                      <a:pt x="1" y="1"/>
                    </a:moveTo>
                    <a:lnTo>
                      <a:pt x="1" y="405"/>
                    </a:lnTo>
                    <a:lnTo>
                      <a:pt x="284417" y="405"/>
                    </a:lnTo>
                    <a:lnTo>
                      <a:pt x="28441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0" name="Google Shape;1220;p33"/>
              <p:cNvSpPr/>
              <p:nvPr/>
            </p:nvSpPr>
            <p:spPr>
              <a:xfrm>
                <a:off x="-45882" y="4596314"/>
                <a:ext cx="9235764" cy="13183"/>
              </a:xfrm>
              <a:custGeom>
                <a:avLst/>
                <a:gdLst/>
                <a:ahLst/>
                <a:cxnLst/>
                <a:rect l="l" t="t" r="r" b="b"/>
                <a:pathLst>
                  <a:path w="284418" h="406" extrusionOk="0">
                    <a:moveTo>
                      <a:pt x="1" y="1"/>
                    </a:moveTo>
                    <a:lnTo>
                      <a:pt x="1" y="405"/>
                    </a:lnTo>
                    <a:lnTo>
                      <a:pt x="284417" y="405"/>
                    </a:lnTo>
                    <a:lnTo>
                      <a:pt x="28441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1" name="Google Shape;1221;p33"/>
              <p:cNvSpPr/>
              <p:nvPr/>
            </p:nvSpPr>
            <p:spPr>
              <a:xfrm>
                <a:off x="-45882" y="4325586"/>
                <a:ext cx="9235764" cy="13183"/>
              </a:xfrm>
              <a:custGeom>
                <a:avLst/>
                <a:gdLst/>
                <a:ahLst/>
                <a:cxnLst/>
                <a:rect l="l" t="t" r="r" b="b"/>
                <a:pathLst>
                  <a:path w="284418" h="406" extrusionOk="0">
                    <a:moveTo>
                      <a:pt x="1" y="1"/>
                    </a:moveTo>
                    <a:lnTo>
                      <a:pt x="1" y="405"/>
                    </a:lnTo>
                    <a:lnTo>
                      <a:pt x="284417" y="405"/>
                    </a:lnTo>
                    <a:lnTo>
                      <a:pt x="28441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2" name="Google Shape;1222;p33"/>
              <p:cNvSpPr/>
              <p:nvPr/>
            </p:nvSpPr>
            <p:spPr>
              <a:xfrm>
                <a:off x="-45882" y="4054858"/>
                <a:ext cx="9235764" cy="13183"/>
              </a:xfrm>
              <a:custGeom>
                <a:avLst/>
                <a:gdLst/>
                <a:ahLst/>
                <a:cxnLst/>
                <a:rect l="l" t="t" r="r" b="b"/>
                <a:pathLst>
                  <a:path w="284418" h="406" extrusionOk="0">
                    <a:moveTo>
                      <a:pt x="1" y="1"/>
                    </a:moveTo>
                    <a:lnTo>
                      <a:pt x="1" y="405"/>
                    </a:lnTo>
                    <a:lnTo>
                      <a:pt x="284417" y="405"/>
                    </a:lnTo>
                    <a:lnTo>
                      <a:pt x="28441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3" name="Google Shape;1223;p33"/>
              <p:cNvSpPr/>
              <p:nvPr/>
            </p:nvSpPr>
            <p:spPr>
              <a:xfrm>
                <a:off x="-45882" y="3784130"/>
                <a:ext cx="9235764" cy="13183"/>
              </a:xfrm>
              <a:custGeom>
                <a:avLst/>
                <a:gdLst/>
                <a:ahLst/>
                <a:cxnLst/>
                <a:rect l="l" t="t" r="r" b="b"/>
                <a:pathLst>
                  <a:path w="284418" h="406" extrusionOk="0">
                    <a:moveTo>
                      <a:pt x="1" y="1"/>
                    </a:moveTo>
                    <a:lnTo>
                      <a:pt x="1" y="405"/>
                    </a:lnTo>
                    <a:lnTo>
                      <a:pt x="284417" y="405"/>
                    </a:lnTo>
                    <a:lnTo>
                      <a:pt x="28441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4" name="Google Shape;1224;p33"/>
              <p:cNvSpPr/>
              <p:nvPr/>
            </p:nvSpPr>
            <p:spPr>
              <a:xfrm>
                <a:off x="-45882" y="3513402"/>
                <a:ext cx="9235764" cy="13183"/>
              </a:xfrm>
              <a:custGeom>
                <a:avLst/>
                <a:gdLst/>
                <a:ahLst/>
                <a:cxnLst/>
                <a:rect l="l" t="t" r="r" b="b"/>
                <a:pathLst>
                  <a:path w="284418" h="406" extrusionOk="0">
                    <a:moveTo>
                      <a:pt x="1" y="1"/>
                    </a:moveTo>
                    <a:lnTo>
                      <a:pt x="1" y="405"/>
                    </a:lnTo>
                    <a:lnTo>
                      <a:pt x="284417" y="405"/>
                    </a:lnTo>
                    <a:lnTo>
                      <a:pt x="28441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5" name="Google Shape;1225;p33"/>
              <p:cNvSpPr/>
              <p:nvPr/>
            </p:nvSpPr>
            <p:spPr>
              <a:xfrm>
                <a:off x="-45882" y="2971946"/>
                <a:ext cx="9235764" cy="13183"/>
              </a:xfrm>
              <a:custGeom>
                <a:avLst/>
                <a:gdLst/>
                <a:ahLst/>
                <a:cxnLst/>
                <a:rect l="l" t="t" r="r" b="b"/>
                <a:pathLst>
                  <a:path w="284418" h="406" extrusionOk="0">
                    <a:moveTo>
                      <a:pt x="1" y="1"/>
                    </a:moveTo>
                    <a:lnTo>
                      <a:pt x="1" y="405"/>
                    </a:lnTo>
                    <a:lnTo>
                      <a:pt x="284417" y="405"/>
                    </a:lnTo>
                    <a:lnTo>
                      <a:pt x="28441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6" name="Google Shape;1226;p33"/>
              <p:cNvSpPr/>
              <p:nvPr/>
            </p:nvSpPr>
            <p:spPr>
              <a:xfrm>
                <a:off x="-45882" y="2701218"/>
                <a:ext cx="9235764" cy="13183"/>
              </a:xfrm>
              <a:custGeom>
                <a:avLst/>
                <a:gdLst/>
                <a:ahLst/>
                <a:cxnLst/>
                <a:rect l="l" t="t" r="r" b="b"/>
                <a:pathLst>
                  <a:path w="284418" h="406" extrusionOk="0">
                    <a:moveTo>
                      <a:pt x="1" y="1"/>
                    </a:moveTo>
                    <a:lnTo>
                      <a:pt x="1" y="405"/>
                    </a:lnTo>
                    <a:lnTo>
                      <a:pt x="284417" y="405"/>
                    </a:lnTo>
                    <a:lnTo>
                      <a:pt x="28441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7" name="Google Shape;1227;p33"/>
              <p:cNvSpPr/>
              <p:nvPr/>
            </p:nvSpPr>
            <p:spPr>
              <a:xfrm>
                <a:off x="-45882" y="2430490"/>
                <a:ext cx="9235764" cy="13183"/>
              </a:xfrm>
              <a:custGeom>
                <a:avLst/>
                <a:gdLst/>
                <a:ahLst/>
                <a:cxnLst/>
                <a:rect l="l" t="t" r="r" b="b"/>
                <a:pathLst>
                  <a:path w="284418" h="406" extrusionOk="0">
                    <a:moveTo>
                      <a:pt x="1" y="1"/>
                    </a:moveTo>
                    <a:lnTo>
                      <a:pt x="1" y="405"/>
                    </a:lnTo>
                    <a:lnTo>
                      <a:pt x="284417" y="405"/>
                    </a:lnTo>
                    <a:lnTo>
                      <a:pt x="28441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8" name="Google Shape;1228;p33"/>
              <p:cNvSpPr/>
              <p:nvPr/>
            </p:nvSpPr>
            <p:spPr>
              <a:xfrm>
                <a:off x="-45882" y="2159762"/>
                <a:ext cx="9235764" cy="13183"/>
              </a:xfrm>
              <a:custGeom>
                <a:avLst/>
                <a:gdLst/>
                <a:ahLst/>
                <a:cxnLst/>
                <a:rect l="l" t="t" r="r" b="b"/>
                <a:pathLst>
                  <a:path w="284418" h="406" extrusionOk="0">
                    <a:moveTo>
                      <a:pt x="1" y="1"/>
                    </a:moveTo>
                    <a:lnTo>
                      <a:pt x="1" y="405"/>
                    </a:lnTo>
                    <a:lnTo>
                      <a:pt x="284417" y="405"/>
                    </a:lnTo>
                    <a:lnTo>
                      <a:pt x="28441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9" name="Google Shape;1229;p33"/>
              <p:cNvSpPr/>
              <p:nvPr/>
            </p:nvSpPr>
            <p:spPr>
              <a:xfrm>
                <a:off x="-45882" y="1618307"/>
                <a:ext cx="9235764" cy="13183"/>
              </a:xfrm>
              <a:custGeom>
                <a:avLst/>
                <a:gdLst/>
                <a:ahLst/>
                <a:cxnLst/>
                <a:rect l="l" t="t" r="r" b="b"/>
                <a:pathLst>
                  <a:path w="284418" h="406" extrusionOk="0">
                    <a:moveTo>
                      <a:pt x="1" y="1"/>
                    </a:moveTo>
                    <a:lnTo>
                      <a:pt x="1" y="405"/>
                    </a:lnTo>
                    <a:lnTo>
                      <a:pt x="284417" y="405"/>
                    </a:lnTo>
                    <a:lnTo>
                      <a:pt x="28441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0" name="Google Shape;1230;p33"/>
              <p:cNvSpPr/>
              <p:nvPr/>
            </p:nvSpPr>
            <p:spPr>
              <a:xfrm>
                <a:off x="-45882" y="1347579"/>
                <a:ext cx="9235764" cy="13183"/>
              </a:xfrm>
              <a:custGeom>
                <a:avLst/>
                <a:gdLst/>
                <a:ahLst/>
                <a:cxnLst/>
                <a:rect l="l" t="t" r="r" b="b"/>
                <a:pathLst>
                  <a:path w="284418" h="406" extrusionOk="0">
                    <a:moveTo>
                      <a:pt x="1" y="1"/>
                    </a:moveTo>
                    <a:lnTo>
                      <a:pt x="1" y="405"/>
                    </a:lnTo>
                    <a:lnTo>
                      <a:pt x="284417" y="405"/>
                    </a:lnTo>
                    <a:lnTo>
                      <a:pt x="28441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1" name="Google Shape;1231;p33"/>
              <p:cNvSpPr/>
              <p:nvPr/>
            </p:nvSpPr>
            <p:spPr>
              <a:xfrm>
                <a:off x="-45882" y="1076851"/>
                <a:ext cx="9235764" cy="13183"/>
              </a:xfrm>
              <a:custGeom>
                <a:avLst/>
                <a:gdLst/>
                <a:ahLst/>
                <a:cxnLst/>
                <a:rect l="l" t="t" r="r" b="b"/>
                <a:pathLst>
                  <a:path w="284418" h="406" extrusionOk="0">
                    <a:moveTo>
                      <a:pt x="1" y="1"/>
                    </a:moveTo>
                    <a:lnTo>
                      <a:pt x="1" y="405"/>
                    </a:lnTo>
                    <a:lnTo>
                      <a:pt x="284417" y="405"/>
                    </a:lnTo>
                    <a:lnTo>
                      <a:pt x="28441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2" name="Google Shape;1232;p33"/>
              <p:cNvSpPr/>
              <p:nvPr/>
            </p:nvSpPr>
            <p:spPr>
              <a:xfrm>
                <a:off x="-45882" y="806123"/>
                <a:ext cx="9235764" cy="13183"/>
              </a:xfrm>
              <a:custGeom>
                <a:avLst/>
                <a:gdLst/>
                <a:ahLst/>
                <a:cxnLst/>
                <a:rect l="l" t="t" r="r" b="b"/>
                <a:pathLst>
                  <a:path w="284418" h="406" extrusionOk="0">
                    <a:moveTo>
                      <a:pt x="1" y="1"/>
                    </a:moveTo>
                    <a:lnTo>
                      <a:pt x="1" y="405"/>
                    </a:lnTo>
                    <a:lnTo>
                      <a:pt x="284417" y="405"/>
                    </a:lnTo>
                    <a:lnTo>
                      <a:pt x="28441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3" name="Google Shape;1233;p33"/>
              <p:cNvSpPr/>
              <p:nvPr/>
            </p:nvSpPr>
            <p:spPr>
              <a:xfrm>
                <a:off x="-45882" y="535395"/>
                <a:ext cx="9235764" cy="13183"/>
              </a:xfrm>
              <a:custGeom>
                <a:avLst/>
                <a:gdLst/>
                <a:ahLst/>
                <a:cxnLst/>
                <a:rect l="l" t="t" r="r" b="b"/>
                <a:pathLst>
                  <a:path w="284418" h="406" extrusionOk="0">
                    <a:moveTo>
                      <a:pt x="1" y="1"/>
                    </a:moveTo>
                    <a:lnTo>
                      <a:pt x="1" y="405"/>
                    </a:lnTo>
                    <a:lnTo>
                      <a:pt x="284417" y="405"/>
                    </a:lnTo>
                    <a:lnTo>
                      <a:pt x="28441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4" name="Google Shape;1234;p33"/>
              <p:cNvSpPr/>
              <p:nvPr/>
            </p:nvSpPr>
            <p:spPr>
              <a:xfrm>
                <a:off x="-45882" y="264667"/>
                <a:ext cx="9235764" cy="13183"/>
              </a:xfrm>
              <a:custGeom>
                <a:avLst/>
                <a:gdLst/>
                <a:ahLst/>
                <a:cxnLst/>
                <a:rect l="l" t="t" r="r" b="b"/>
                <a:pathLst>
                  <a:path w="284418" h="406" extrusionOk="0">
                    <a:moveTo>
                      <a:pt x="1" y="1"/>
                    </a:moveTo>
                    <a:lnTo>
                      <a:pt x="1" y="405"/>
                    </a:lnTo>
                    <a:lnTo>
                      <a:pt x="284417" y="405"/>
                    </a:lnTo>
                    <a:lnTo>
                      <a:pt x="28441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5" name="Google Shape;1235;p33"/>
              <p:cNvSpPr/>
              <p:nvPr/>
            </p:nvSpPr>
            <p:spPr>
              <a:xfrm>
                <a:off x="-45882" y="3242674"/>
                <a:ext cx="9235764" cy="13183"/>
              </a:xfrm>
              <a:custGeom>
                <a:avLst/>
                <a:gdLst/>
                <a:ahLst/>
                <a:cxnLst/>
                <a:rect l="l" t="t" r="r" b="b"/>
                <a:pathLst>
                  <a:path w="284418" h="406" extrusionOk="0">
                    <a:moveTo>
                      <a:pt x="1" y="1"/>
                    </a:moveTo>
                    <a:lnTo>
                      <a:pt x="1" y="405"/>
                    </a:lnTo>
                    <a:lnTo>
                      <a:pt x="284417" y="405"/>
                    </a:lnTo>
                    <a:lnTo>
                      <a:pt x="28441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6" name="Google Shape;1236;p33"/>
              <p:cNvSpPr/>
              <p:nvPr/>
            </p:nvSpPr>
            <p:spPr>
              <a:xfrm>
                <a:off x="-45882" y="1889034"/>
                <a:ext cx="9235764" cy="13183"/>
              </a:xfrm>
              <a:custGeom>
                <a:avLst/>
                <a:gdLst/>
                <a:ahLst/>
                <a:cxnLst/>
                <a:rect l="l" t="t" r="r" b="b"/>
                <a:pathLst>
                  <a:path w="284418" h="406" extrusionOk="0">
                    <a:moveTo>
                      <a:pt x="1" y="1"/>
                    </a:moveTo>
                    <a:lnTo>
                      <a:pt x="1" y="405"/>
                    </a:lnTo>
                    <a:lnTo>
                      <a:pt x="284417" y="405"/>
                    </a:lnTo>
                    <a:lnTo>
                      <a:pt x="28441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37" name="Google Shape;1237;p33"/>
            <p:cNvGrpSpPr/>
            <p:nvPr/>
          </p:nvGrpSpPr>
          <p:grpSpPr>
            <a:xfrm>
              <a:off x="121775" y="567481"/>
              <a:ext cx="266100" cy="4009938"/>
              <a:chOff x="45575" y="531075"/>
              <a:chExt cx="266100" cy="4009938"/>
            </a:xfrm>
          </p:grpSpPr>
          <p:sp>
            <p:nvSpPr>
              <p:cNvPr id="1238" name="Google Shape;1238;p33"/>
              <p:cNvSpPr/>
              <p:nvPr/>
            </p:nvSpPr>
            <p:spPr>
              <a:xfrm>
                <a:off x="45575" y="531075"/>
                <a:ext cx="266100" cy="266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9" name="Google Shape;1239;p33"/>
              <p:cNvSpPr/>
              <p:nvPr/>
            </p:nvSpPr>
            <p:spPr>
              <a:xfrm>
                <a:off x="45575" y="1779021"/>
                <a:ext cx="266100" cy="266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0" name="Google Shape;1240;p33"/>
              <p:cNvSpPr/>
              <p:nvPr/>
            </p:nvSpPr>
            <p:spPr>
              <a:xfrm>
                <a:off x="45575" y="3026967"/>
                <a:ext cx="266100" cy="266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1" name="Google Shape;1241;p33"/>
              <p:cNvSpPr/>
              <p:nvPr/>
            </p:nvSpPr>
            <p:spPr>
              <a:xfrm>
                <a:off x="45575" y="4274913"/>
                <a:ext cx="266100" cy="266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42" name="Google Shape;1242;p33"/>
          <p:cNvSpPr/>
          <p:nvPr/>
        </p:nvSpPr>
        <p:spPr>
          <a:xfrm rot="10800000">
            <a:off x="-1440059" y="3667581"/>
            <a:ext cx="2877713" cy="1475924"/>
          </a:xfrm>
          <a:custGeom>
            <a:avLst/>
            <a:gdLst/>
            <a:ahLst/>
            <a:cxnLst/>
            <a:rect l="l" t="t" r="r" b="b"/>
            <a:pathLst>
              <a:path w="88620" h="45455" extrusionOk="0">
                <a:moveTo>
                  <a:pt x="322" y="1"/>
                </a:moveTo>
                <a:lnTo>
                  <a:pt x="322" y="1"/>
                </a:lnTo>
                <a:cubicBezTo>
                  <a:pt x="13" y="2132"/>
                  <a:pt x="1" y="4275"/>
                  <a:pt x="430" y="6430"/>
                </a:cubicBezTo>
                <a:cubicBezTo>
                  <a:pt x="572" y="7216"/>
                  <a:pt x="787" y="7978"/>
                  <a:pt x="1072" y="8728"/>
                </a:cubicBezTo>
                <a:cubicBezTo>
                  <a:pt x="1108" y="8859"/>
                  <a:pt x="1156" y="8990"/>
                  <a:pt x="1215" y="9121"/>
                </a:cubicBezTo>
                <a:cubicBezTo>
                  <a:pt x="2394" y="12121"/>
                  <a:pt x="4490" y="14765"/>
                  <a:pt x="7121" y="16622"/>
                </a:cubicBezTo>
                <a:cubicBezTo>
                  <a:pt x="7323" y="16765"/>
                  <a:pt x="7514" y="16896"/>
                  <a:pt x="7716" y="17027"/>
                </a:cubicBezTo>
                <a:cubicBezTo>
                  <a:pt x="8633" y="17622"/>
                  <a:pt x="9609" y="18134"/>
                  <a:pt x="10621" y="18515"/>
                </a:cubicBezTo>
                <a:cubicBezTo>
                  <a:pt x="10752" y="18563"/>
                  <a:pt x="10895" y="18622"/>
                  <a:pt x="11026" y="18670"/>
                </a:cubicBezTo>
                <a:cubicBezTo>
                  <a:pt x="11145" y="18706"/>
                  <a:pt x="11264" y="18741"/>
                  <a:pt x="11383" y="18789"/>
                </a:cubicBezTo>
                <a:cubicBezTo>
                  <a:pt x="15443" y="20111"/>
                  <a:pt x="20134" y="19884"/>
                  <a:pt x="23540" y="22456"/>
                </a:cubicBezTo>
                <a:cubicBezTo>
                  <a:pt x="24337" y="23051"/>
                  <a:pt x="24992" y="23754"/>
                  <a:pt x="25564" y="24528"/>
                </a:cubicBezTo>
                <a:cubicBezTo>
                  <a:pt x="25647" y="24659"/>
                  <a:pt x="25754" y="24802"/>
                  <a:pt x="25849" y="24933"/>
                </a:cubicBezTo>
                <a:cubicBezTo>
                  <a:pt x="27290" y="27088"/>
                  <a:pt x="28052" y="29755"/>
                  <a:pt x="28826" y="32433"/>
                </a:cubicBezTo>
                <a:cubicBezTo>
                  <a:pt x="28862" y="32564"/>
                  <a:pt x="28909" y="32695"/>
                  <a:pt x="28945" y="32838"/>
                </a:cubicBezTo>
                <a:cubicBezTo>
                  <a:pt x="29731" y="35517"/>
                  <a:pt x="30564" y="38172"/>
                  <a:pt x="32184" y="40339"/>
                </a:cubicBezTo>
                <a:lnTo>
                  <a:pt x="32314" y="40518"/>
                </a:lnTo>
                <a:cubicBezTo>
                  <a:pt x="32398" y="40601"/>
                  <a:pt x="32457" y="40673"/>
                  <a:pt x="32517" y="40756"/>
                </a:cubicBezTo>
                <a:cubicBezTo>
                  <a:pt x="34898" y="43649"/>
                  <a:pt x="38672" y="45280"/>
                  <a:pt x="42435" y="45435"/>
                </a:cubicBezTo>
                <a:cubicBezTo>
                  <a:pt x="42697" y="45448"/>
                  <a:pt x="42959" y="45454"/>
                  <a:pt x="43221" y="45454"/>
                </a:cubicBezTo>
                <a:cubicBezTo>
                  <a:pt x="46823" y="45454"/>
                  <a:pt x="50375" y="44253"/>
                  <a:pt x="53472" y="42411"/>
                </a:cubicBezTo>
                <a:cubicBezTo>
                  <a:pt x="54329" y="41887"/>
                  <a:pt x="55163" y="41316"/>
                  <a:pt x="56020" y="40756"/>
                </a:cubicBezTo>
                <a:cubicBezTo>
                  <a:pt x="56210" y="40625"/>
                  <a:pt x="56413" y="40482"/>
                  <a:pt x="56615" y="40351"/>
                </a:cubicBezTo>
                <a:cubicBezTo>
                  <a:pt x="58770" y="38875"/>
                  <a:pt x="60937" y="37434"/>
                  <a:pt x="63473" y="36827"/>
                </a:cubicBezTo>
                <a:cubicBezTo>
                  <a:pt x="64462" y="36585"/>
                  <a:pt x="65457" y="36481"/>
                  <a:pt x="66455" y="36481"/>
                </a:cubicBezTo>
                <a:cubicBezTo>
                  <a:pt x="70025" y="36481"/>
                  <a:pt x="73630" y="37816"/>
                  <a:pt x="77082" y="38970"/>
                </a:cubicBezTo>
                <a:cubicBezTo>
                  <a:pt x="78666" y="39506"/>
                  <a:pt x="80297" y="39982"/>
                  <a:pt x="81952" y="40363"/>
                </a:cubicBezTo>
                <a:cubicBezTo>
                  <a:pt x="82606" y="40518"/>
                  <a:pt x="83261" y="40649"/>
                  <a:pt x="83916" y="40768"/>
                </a:cubicBezTo>
                <a:cubicBezTo>
                  <a:pt x="85476" y="41054"/>
                  <a:pt x="87059" y="41208"/>
                  <a:pt x="88619" y="41208"/>
                </a:cubicBezTo>
                <a:lnTo>
                  <a:pt x="88619" y="40363"/>
                </a:lnTo>
                <a:lnTo>
                  <a:pt x="88619" y="32862"/>
                </a:lnTo>
                <a:lnTo>
                  <a:pt x="88619" y="24563"/>
                </a:lnTo>
                <a:lnTo>
                  <a:pt x="88619" y="17063"/>
                </a:lnTo>
                <a:lnTo>
                  <a:pt x="88619" y="8752"/>
                </a:lnTo>
                <a:lnTo>
                  <a:pt x="88619" y="49"/>
                </a:lnTo>
                <a:lnTo>
                  <a:pt x="11050" y="13"/>
                </a:lnTo>
                <a:lnTo>
                  <a:pt x="10645" y="13"/>
                </a:lnTo>
                <a:lnTo>
                  <a:pt x="322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3" name="Google Shape;1243;p33"/>
          <p:cNvSpPr/>
          <p:nvPr/>
        </p:nvSpPr>
        <p:spPr>
          <a:xfrm rot="10624310">
            <a:off x="357884" y="-197970"/>
            <a:ext cx="5695091" cy="3317414"/>
          </a:xfrm>
          <a:custGeom>
            <a:avLst/>
            <a:gdLst/>
            <a:ahLst/>
            <a:cxnLst/>
            <a:rect l="l" t="t" r="r" b="b"/>
            <a:pathLst>
              <a:path w="72415" h="62499" extrusionOk="0">
                <a:moveTo>
                  <a:pt x="36242" y="0"/>
                </a:moveTo>
                <a:cubicBezTo>
                  <a:pt x="32356" y="0"/>
                  <a:pt x="28652" y="1096"/>
                  <a:pt x="25646" y="4157"/>
                </a:cubicBezTo>
                <a:cubicBezTo>
                  <a:pt x="21063" y="8848"/>
                  <a:pt x="20051" y="15992"/>
                  <a:pt x="16300" y="21362"/>
                </a:cubicBezTo>
                <a:cubicBezTo>
                  <a:pt x="13300" y="25648"/>
                  <a:pt x="8740" y="28589"/>
                  <a:pt x="5465" y="32661"/>
                </a:cubicBezTo>
                <a:cubicBezTo>
                  <a:pt x="2346" y="36530"/>
                  <a:pt x="500" y="41412"/>
                  <a:pt x="262" y="46388"/>
                </a:cubicBezTo>
                <a:cubicBezTo>
                  <a:pt x="0" y="52080"/>
                  <a:pt x="2382" y="58414"/>
                  <a:pt x="7608" y="60676"/>
                </a:cubicBezTo>
                <a:cubicBezTo>
                  <a:pt x="9167" y="61349"/>
                  <a:pt x="10804" y="61604"/>
                  <a:pt x="12478" y="61604"/>
                </a:cubicBezTo>
                <a:cubicBezTo>
                  <a:pt x="15688" y="61604"/>
                  <a:pt x="19032" y="60666"/>
                  <a:pt x="22217" y="59938"/>
                </a:cubicBezTo>
                <a:cubicBezTo>
                  <a:pt x="24765" y="59364"/>
                  <a:pt x="27377" y="58942"/>
                  <a:pt x="29982" y="58942"/>
                </a:cubicBezTo>
                <a:cubicBezTo>
                  <a:pt x="30944" y="58942"/>
                  <a:pt x="31905" y="59000"/>
                  <a:pt x="32862" y="59128"/>
                </a:cubicBezTo>
                <a:cubicBezTo>
                  <a:pt x="36088" y="59557"/>
                  <a:pt x="39136" y="60795"/>
                  <a:pt x="42291" y="61581"/>
                </a:cubicBezTo>
                <a:cubicBezTo>
                  <a:pt x="44672" y="62174"/>
                  <a:pt x="47150" y="62499"/>
                  <a:pt x="49614" y="62499"/>
                </a:cubicBezTo>
                <a:cubicBezTo>
                  <a:pt x="53780" y="62499"/>
                  <a:pt x="57907" y="61570"/>
                  <a:pt x="61460" y="59438"/>
                </a:cubicBezTo>
                <a:cubicBezTo>
                  <a:pt x="67140" y="56056"/>
                  <a:pt x="70962" y="49306"/>
                  <a:pt x="69819" y="42793"/>
                </a:cubicBezTo>
                <a:cubicBezTo>
                  <a:pt x="69307" y="39935"/>
                  <a:pt x="67914" y="37221"/>
                  <a:pt x="67973" y="34316"/>
                </a:cubicBezTo>
                <a:cubicBezTo>
                  <a:pt x="68033" y="30910"/>
                  <a:pt x="70069" y="27886"/>
                  <a:pt x="71093" y="24636"/>
                </a:cubicBezTo>
                <a:cubicBezTo>
                  <a:pt x="72414" y="20409"/>
                  <a:pt x="71962" y="15647"/>
                  <a:pt x="69831" y="11765"/>
                </a:cubicBezTo>
                <a:cubicBezTo>
                  <a:pt x="67699" y="7884"/>
                  <a:pt x="63961" y="4907"/>
                  <a:pt x="59698" y="3728"/>
                </a:cubicBezTo>
                <a:cubicBezTo>
                  <a:pt x="54067" y="2181"/>
                  <a:pt x="47947" y="2014"/>
                  <a:pt x="42208" y="728"/>
                </a:cubicBezTo>
                <a:cubicBezTo>
                  <a:pt x="40217" y="280"/>
                  <a:pt x="38207" y="0"/>
                  <a:pt x="3624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4" name="Google Shape;1244;p33"/>
          <p:cNvSpPr/>
          <p:nvPr/>
        </p:nvSpPr>
        <p:spPr>
          <a:xfrm>
            <a:off x="7795916" y="-2656"/>
            <a:ext cx="2877713" cy="1475924"/>
          </a:xfrm>
          <a:custGeom>
            <a:avLst/>
            <a:gdLst/>
            <a:ahLst/>
            <a:cxnLst/>
            <a:rect l="l" t="t" r="r" b="b"/>
            <a:pathLst>
              <a:path w="88620" h="45455" extrusionOk="0">
                <a:moveTo>
                  <a:pt x="322" y="1"/>
                </a:moveTo>
                <a:lnTo>
                  <a:pt x="322" y="1"/>
                </a:lnTo>
                <a:cubicBezTo>
                  <a:pt x="13" y="2132"/>
                  <a:pt x="1" y="4275"/>
                  <a:pt x="430" y="6430"/>
                </a:cubicBezTo>
                <a:cubicBezTo>
                  <a:pt x="572" y="7216"/>
                  <a:pt x="787" y="7978"/>
                  <a:pt x="1072" y="8728"/>
                </a:cubicBezTo>
                <a:cubicBezTo>
                  <a:pt x="1108" y="8859"/>
                  <a:pt x="1156" y="8990"/>
                  <a:pt x="1215" y="9121"/>
                </a:cubicBezTo>
                <a:cubicBezTo>
                  <a:pt x="2394" y="12121"/>
                  <a:pt x="4490" y="14765"/>
                  <a:pt x="7121" y="16622"/>
                </a:cubicBezTo>
                <a:cubicBezTo>
                  <a:pt x="7323" y="16765"/>
                  <a:pt x="7514" y="16896"/>
                  <a:pt x="7716" y="17027"/>
                </a:cubicBezTo>
                <a:cubicBezTo>
                  <a:pt x="8633" y="17622"/>
                  <a:pt x="9609" y="18134"/>
                  <a:pt x="10621" y="18515"/>
                </a:cubicBezTo>
                <a:cubicBezTo>
                  <a:pt x="10752" y="18563"/>
                  <a:pt x="10895" y="18622"/>
                  <a:pt x="11026" y="18670"/>
                </a:cubicBezTo>
                <a:cubicBezTo>
                  <a:pt x="11145" y="18706"/>
                  <a:pt x="11264" y="18741"/>
                  <a:pt x="11383" y="18789"/>
                </a:cubicBezTo>
                <a:cubicBezTo>
                  <a:pt x="15443" y="20111"/>
                  <a:pt x="20134" y="19884"/>
                  <a:pt x="23540" y="22456"/>
                </a:cubicBezTo>
                <a:cubicBezTo>
                  <a:pt x="24337" y="23051"/>
                  <a:pt x="24992" y="23754"/>
                  <a:pt x="25564" y="24528"/>
                </a:cubicBezTo>
                <a:cubicBezTo>
                  <a:pt x="25647" y="24659"/>
                  <a:pt x="25754" y="24802"/>
                  <a:pt x="25849" y="24933"/>
                </a:cubicBezTo>
                <a:cubicBezTo>
                  <a:pt x="27290" y="27088"/>
                  <a:pt x="28052" y="29755"/>
                  <a:pt x="28826" y="32433"/>
                </a:cubicBezTo>
                <a:cubicBezTo>
                  <a:pt x="28862" y="32564"/>
                  <a:pt x="28909" y="32695"/>
                  <a:pt x="28945" y="32838"/>
                </a:cubicBezTo>
                <a:cubicBezTo>
                  <a:pt x="29731" y="35517"/>
                  <a:pt x="30564" y="38172"/>
                  <a:pt x="32184" y="40339"/>
                </a:cubicBezTo>
                <a:lnTo>
                  <a:pt x="32314" y="40518"/>
                </a:lnTo>
                <a:cubicBezTo>
                  <a:pt x="32398" y="40601"/>
                  <a:pt x="32457" y="40673"/>
                  <a:pt x="32517" y="40756"/>
                </a:cubicBezTo>
                <a:cubicBezTo>
                  <a:pt x="34898" y="43649"/>
                  <a:pt x="38672" y="45280"/>
                  <a:pt x="42435" y="45435"/>
                </a:cubicBezTo>
                <a:cubicBezTo>
                  <a:pt x="42697" y="45448"/>
                  <a:pt x="42959" y="45454"/>
                  <a:pt x="43221" y="45454"/>
                </a:cubicBezTo>
                <a:cubicBezTo>
                  <a:pt x="46823" y="45454"/>
                  <a:pt x="50375" y="44253"/>
                  <a:pt x="53472" y="42411"/>
                </a:cubicBezTo>
                <a:cubicBezTo>
                  <a:pt x="54329" y="41887"/>
                  <a:pt x="55163" y="41316"/>
                  <a:pt x="56020" y="40756"/>
                </a:cubicBezTo>
                <a:cubicBezTo>
                  <a:pt x="56210" y="40625"/>
                  <a:pt x="56413" y="40482"/>
                  <a:pt x="56615" y="40351"/>
                </a:cubicBezTo>
                <a:cubicBezTo>
                  <a:pt x="58770" y="38875"/>
                  <a:pt x="60937" y="37434"/>
                  <a:pt x="63473" y="36827"/>
                </a:cubicBezTo>
                <a:cubicBezTo>
                  <a:pt x="64462" y="36585"/>
                  <a:pt x="65457" y="36481"/>
                  <a:pt x="66455" y="36481"/>
                </a:cubicBezTo>
                <a:cubicBezTo>
                  <a:pt x="70025" y="36481"/>
                  <a:pt x="73630" y="37816"/>
                  <a:pt x="77082" y="38970"/>
                </a:cubicBezTo>
                <a:cubicBezTo>
                  <a:pt x="78666" y="39506"/>
                  <a:pt x="80297" y="39982"/>
                  <a:pt x="81952" y="40363"/>
                </a:cubicBezTo>
                <a:cubicBezTo>
                  <a:pt x="82606" y="40518"/>
                  <a:pt x="83261" y="40649"/>
                  <a:pt x="83916" y="40768"/>
                </a:cubicBezTo>
                <a:cubicBezTo>
                  <a:pt x="85476" y="41054"/>
                  <a:pt x="87059" y="41208"/>
                  <a:pt x="88619" y="41208"/>
                </a:cubicBezTo>
                <a:lnTo>
                  <a:pt x="88619" y="40363"/>
                </a:lnTo>
                <a:lnTo>
                  <a:pt x="88619" y="32862"/>
                </a:lnTo>
                <a:lnTo>
                  <a:pt x="88619" y="24563"/>
                </a:lnTo>
                <a:lnTo>
                  <a:pt x="88619" y="17063"/>
                </a:lnTo>
                <a:lnTo>
                  <a:pt x="88619" y="8752"/>
                </a:lnTo>
                <a:lnTo>
                  <a:pt x="88619" y="49"/>
                </a:lnTo>
                <a:lnTo>
                  <a:pt x="11050" y="13"/>
                </a:lnTo>
                <a:lnTo>
                  <a:pt x="10645" y="13"/>
                </a:lnTo>
                <a:lnTo>
                  <a:pt x="322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45" name="Google Shape;1245;p33"/>
          <p:cNvGrpSpPr/>
          <p:nvPr/>
        </p:nvGrpSpPr>
        <p:grpSpPr>
          <a:xfrm rot="332271">
            <a:off x="7518291" y="92463"/>
            <a:ext cx="261750" cy="237065"/>
            <a:chOff x="5029874" y="916721"/>
            <a:chExt cx="261758" cy="237072"/>
          </a:xfrm>
        </p:grpSpPr>
        <p:sp>
          <p:nvSpPr>
            <p:cNvPr id="1246" name="Google Shape;1246;p33"/>
            <p:cNvSpPr/>
            <p:nvPr/>
          </p:nvSpPr>
          <p:spPr>
            <a:xfrm>
              <a:off x="5175998" y="1069436"/>
              <a:ext cx="115635" cy="84357"/>
            </a:xfrm>
            <a:custGeom>
              <a:avLst/>
              <a:gdLst/>
              <a:ahLst/>
              <a:cxnLst/>
              <a:rect l="l" t="t" r="r" b="b"/>
              <a:pathLst>
                <a:path w="3561" h="2598" extrusionOk="0">
                  <a:moveTo>
                    <a:pt x="2607" y="0"/>
                  </a:moveTo>
                  <a:cubicBezTo>
                    <a:pt x="2204" y="0"/>
                    <a:pt x="1695" y="173"/>
                    <a:pt x="1227" y="501"/>
                  </a:cubicBezTo>
                  <a:cubicBezTo>
                    <a:pt x="417" y="1072"/>
                    <a:pt x="1" y="1894"/>
                    <a:pt x="322" y="2323"/>
                  </a:cubicBezTo>
                  <a:cubicBezTo>
                    <a:pt x="452" y="2507"/>
                    <a:pt x="686" y="2598"/>
                    <a:pt x="974" y="2598"/>
                  </a:cubicBezTo>
                  <a:cubicBezTo>
                    <a:pt x="1373" y="2598"/>
                    <a:pt x="1876" y="2423"/>
                    <a:pt x="2346" y="2084"/>
                  </a:cubicBezTo>
                  <a:cubicBezTo>
                    <a:pt x="3144" y="1513"/>
                    <a:pt x="3561" y="703"/>
                    <a:pt x="3251" y="263"/>
                  </a:cubicBezTo>
                  <a:cubicBezTo>
                    <a:pt x="3123" y="86"/>
                    <a:pt x="2892" y="0"/>
                    <a:pt x="26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33"/>
            <p:cNvSpPr/>
            <p:nvPr/>
          </p:nvSpPr>
          <p:spPr>
            <a:xfrm>
              <a:off x="5029874" y="1043913"/>
              <a:ext cx="115635" cy="83967"/>
            </a:xfrm>
            <a:custGeom>
              <a:avLst/>
              <a:gdLst/>
              <a:ahLst/>
              <a:cxnLst/>
              <a:rect l="l" t="t" r="r" b="b"/>
              <a:pathLst>
                <a:path w="3561" h="2586" extrusionOk="0">
                  <a:moveTo>
                    <a:pt x="2599" y="0"/>
                  </a:moveTo>
                  <a:cubicBezTo>
                    <a:pt x="2197" y="0"/>
                    <a:pt x="1690" y="173"/>
                    <a:pt x="1215" y="501"/>
                  </a:cubicBezTo>
                  <a:cubicBezTo>
                    <a:pt x="417" y="1073"/>
                    <a:pt x="0" y="1882"/>
                    <a:pt x="310" y="2323"/>
                  </a:cubicBezTo>
                  <a:cubicBezTo>
                    <a:pt x="438" y="2500"/>
                    <a:pt x="667" y="2586"/>
                    <a:pt x="950" y="2586"/>
                  </a:cubicBezTo>
                  <a:cubicBezTo>
                    <a:pt x="1351" y="2586"/>
                    <a:pt x="1859" y="2413"/>
                    <a:pt x="2334" y="2085"/>
                  </a:cubicBezTo>
                  <a:cubicBezTo>
                    <a:pt x="3143" y="1513"/>
                    <a:pt x="3560" y="692"/>
                    <a:pt x="3239" y="263"/>
                  </a:cubicBezTo>
                  <a:cubicBezTo>
                    <a:pt x="3111" y="86"/>
                    <a:pt x="2881" y="0"/>
                    <a:pt x="25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33"/>
            <p:cNvSpPr/>
            <p:nvPr/>
          </p:nvSpPr>
          <p:spPr>
            <a:xfrm>
              <a:off x="5102157" y="916721"/>
              <a:ext cx="115635" cy="83967"/>
            </a:xfrm>
            <a:custGeom>
              <a:avLst/>
              <a:gdLst/>
              <a:ahLst/>
              <a:cxnLst/>
              <a:rect l="l" t="t" r="r" b="b"/>
              <a:pathLst>
                <a:path w="3561" h="2586" extrusionOk="0">
                  <a:moveTo>
                    <a:pt x="2607" y="0"/>
                  </a:moveTo>
                  <a:cubicBezTo>
                    <a:pt x="2204" y="0"/>
                    <a:pt x="1695" y="173"/>
                    <a:pt x="1227" y="501"/>
                  </a:cubicBezTo>
                  <a:cubicBezTo>
                    <a:pt x="417" y="1072"/>
                    <a:pt x="1" y="1894"/>
                    <a:pt x="322" y="2323"/>
                  </a:cubicBezTo>
                  <a:cubicBezTo>
                    <a:pt x="445" y="2500"/>
                    <a:pt x="672" y="2585"/>
                    <a:pt x="954" y="2585"/>
                  </a:cubicBezTo>
                  <a:cubicBezTo>
                    <a:pt x="1353" y="2585"/>
                    <a:pt x="1864" y="2413"/>
                    <a:pt x="2346" y="2084"/>
                  </a:cubicBezTo>
                  <a:cubicBezTo>
                    <a:pt x="3144" y="1513"/>
                    <a:pt x="3561" y="703"/>
                    <a:pt x="3251" y="263"/>
                  </a:cubicBezTo>
                  <a:cubicBezTo>
                    <a:pt x="3123" y="86"/>
                    <a:pt x="2891" y="0"/>
                    <a:pt x="26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9" name="Google Shape;1249;p33"/>
          <p:cNvGrpSpPr/>
          <p:nvPr/>
        </p:nvGrpSpPr>
        <p:grpSpPr>
          <a:xfrm rot="-5526884">
            <a:off x="665330" y="4053412"/>
            <a:ext cx="261753" cy="237068"/>
            <a:chOff x="5029874" y="916721"/>
            <a:chExt cx="261758" cy="237072"/>
          </a:xfrm>
        </p:grpSpPr>
        <p:sp>
          <p:nvSpPr>
            <p:cNvPr id="1250" name="Google Shape;1250;p33"/>
            <p:cNvSpPr/>
            <p:nvPr/>
          </p:nvSpPr>
          <p:spPr>
            <a:xfrm>
              <a:off x="5175998" y="1069436"/>
              <a:ext cx="115635" cy="84357"/>
            </a:xfrm>
            <a:custGeom>
              <a:avLst/>
              <a:gdLst/>
              <a:ahLst/>
              <a:cxnLst/>
              <a:rect l="l" t="t" r="r" b="b"/>
              <a:pathLst>
                <a:path w="3561" h="2598" extrusionOk="0">
                  <a:moveTo>
                    <a:pt x="2607" y="0"/>
                  </a:moveTo>
                  <a:cubicBezTo>
                    <a:pt x="2204" y="0"/>
                    <a:pt x="1695" y="173"/>
                    <a:pt x="1227" y="501"/>
                  </a:cubicBezTo>
                  <a:cubicBezTo>
                    <a:pt x="417" y="1072"/>
                    <a:pt x="1" y="1894"/>
                    <a:pt x="322" y="2323"/>
                  </a:cubicBezTo>
                  <a:cubicBezTo>
                    <a:pt x="452" y="2507"/>
                    <a:pt x="686" y="2598"/>
                    <a:pt x="974" y="2598"/>
                  </a:cubicBezTo>
                  <a:cubicBezTo>
                    <a:pt x="1373" y="2598"/>
                    <a:pt x="1876" y="2423"/>
                    <a:pt x="2346" y="2084"/>
                  </a:cubicBezTo>
                  <a:cubicBezTo>
                    <a:pt x="3144" y="1513"/>
                    <a:pt x="3561" y="703"/>
                    <a:pt x="3251" y="263"/>
                  </a:cubicBezTo>
                  <a:cubicBezTo>
                    <a:pt x="3123" y="86"/>
                    <a:pt x="2892" y="0"/>
                    <a:pt x="26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33"/>
            <p:cNvSpPr/>
            <p:nvPr/>
          </p:nvSpPr>
          <p:spPr>
            <a:xfrm>
              <a:off x="5029874" y="1043913"/>
              <a:ext cx="115635" cy="83967"/>
            </a:xfrm>
            <a:custGeom>
              <a:avLst/>
              <a:gdLst/>
              <a:ahLst/>
              <a:cxnLst/>
              <a:rect l="l" t="t" r="r" b="b"/>
              <a:pathLst>
                <a:path w="3561" h="2586" extrusionOk="0">
                  <a:moveTo>
                    <a:pt x="2599" y="0"/>
                  </a:moveTo>
                  <a:cubicBezTo>
                    <a:pt x="2197" y="0"/>
                    <a:pt x="1690" y="173"/>
                    <a:pt x="1215" y="501"/>
                  </a:cubicBezTo>
                  <a:cubicBezTo>
                    <a:pt x="417" y="1073"/>
                    <a:pt x="0" y="1882"/>
                    <a:pt x="310" y="2323"/>
                  </a:cubicBezTo>
                  <a:cubicBezTo>
                    <a:pt x="438" y="2500"/>
                    <a:pt x="667" y="2586"/>
                    <a:pt x="950" y="2586"/>
                  </a:cubicBezTo>
                  <a:cubicBezTo>
                    <a:pt x="1351" y="2586"/>
                    <a:pt x="1859" y="2413"/>
                    <a:pt x="2334" y="2085"/>
                  </a:cubicBezTo>
                  <a:cubicBezTo>
                    <a:pt x="3143" y="1513"/>
                    <a:pt x="3560" y="692"/>
                    <a:pt x="3239" y="263"/>
                  </a:cubicBezTo>
                  <a:cubicBezTo>
                    <a:pt x="3111" y="86"/>
                    <a:pt x="2881" y="0"/>
                    <a:pt x="25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33"/>
            <p:cNvSpPr/>
            <p:nvPr/>
          </p:nvSpPr>
          <p:spPr>
            <a:xfrm>
              <a:off x="5102157" y="916721"/>
              <a:ext cx="115635" cy="83967"/>
            </a:xfrm>
            <a:custGeom>
              <a:avLst/>
              <a:gdLst/>
              <a:ahLst/>
              <a:cxnLst/>
              <a:rect l="l" t="t" r="r" b="b"/>
              <a:pathLst>
                <a:path w="3561" h="2586" extrusionOk="0">
                  <a:moveTo>
                    <a:pt x="2607" y="0"/>
                  </a:moveTo>
                  <a:cubicBezTo>
                    <a:pt x="2204" y="0"/>
                    <a:pt x="1695" y="173"/>
                    <a:pt x="1227" y="501"/>
                  </a:cubicBezTo>
                  <a:cubicBezTo>
                    <a:pt x="417" y="1072"/>
                    <a:pt x="1" y="1894"/>
                    <a:pt x="322" y="2323"/>
                  </a:cubicBezTo>
                  <a:cubicBezTo>
                    <a:pt x="445" y="2500"/>
                    <a:pt x="672" y="2585"/>
                    <a:pt x="954" y="2585"/>
                  </a:cubicBezTo>
                  <a:cubicBezTo>
                    <a:pt x="1353" y="2585"/>
                    <a:pt x="1864" y="2413"/>
                    <a:pt x="2346" y="2084"/>
                  </a:cubicBezTo>
                  <a:cubicBezTo>
                    <a:pt x="3144" y="1513"/>
                    <a:pt x="3561" y="703"/>
                    <a:pt x="3251" y="263"/>
                  </a:cubicBezTo>
                  <a:cubicBezTo>
                    <a:pt x="3123" y="86"/>
                    <a:pt x="2891" y="0"/>
                    <a:pt x="26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2_1_1">
    <p:spTree>
      <p:nvGrpSpPr>
        <p:cNvPr id="1" name="Shape 1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4" name="Google Shape;1254;p34"/>
          <p:cNvGrpSpPr/>
          <p:nvPr/>
        </p:nvGrpSpPr>
        <p:grpSpPr>
          <a:xfrm>
            <a:off x="-45882" y="264667"/>
            <a:ext cx="9235764" cy="4615558"/>
            <a:chOff x="-45882" y="264667"/>
            <a:chExt cx="9235764" cy="4615558"/>
          </a:xfrm>
        </p:grpSpPr>
        <p:grpSp>
          <p:nvGrpSpPr>
            <p:cNvPr id="1255" name="Google Shape;1255;p34"/>
            <p:cNvGrpSpPr/>
            <p:nvPr/>
          </p:nvGrpSpPr>
          <p:grpSpPr>
            <a:xfrm>
              <a:off x="-45882" y="264667"/>
              <a:ext cx="9235764" cy="4615558"/>
              <a:chOff x="-45882" y="264667"/>
              <a:chExt cx="9235764" cy="4615558"/>
            </a:xfrm>
          </p:grpSpPr>
          <p:sp>
            <p:nvSpPr>
              <p:cNvPr id="1256" name="Google Shape;1256;p34"/>
              <p:cNvSpPr/>
              <p:nvPr/>
            </p:nvSpPr>
            <p:spPr>
              <a:xfrm>
                <a:off x="-45882" y="4867042"/>
                <a:ext cx="9235764" cy="13183"/>
              </a:xfrm>
              <a:custGeom>
                <a:avLst/>
                <a:gdLst/>
                <a:ahLst/>
                <a:cxnLst/>
                <a:rect l="l" t="t" r="r" b="b"/>
                <a:pathLst>
                  <a:path w="284418" h="406" extrusionOk="0">
                    <a:moveTo>
                      <a:pt x="1" y="1"/>
                    </a:moveTo>
                    <a:lnTo>
                      <a:pt x="1" y="405"/>
                    </a:lnTo>
                    <a:lnTo>
                      <a:pt x="284417" y="405"/>
                    </a:lnTo>
                    <a:lnTo>
                      <a:pt x="28441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7" name="Google Shape;1257;p34"/>
              <p:cNvSpPr/>
              <p:nvPr/>
            </p:nvSpPr>
            <p:spPr>
              <a:xfrm>
                <a:off x="-45882" y="4596314"/>
                <a:ext cx="9235764" cy="13183"/>
              </a:xfrm>
              <a:custGeom>
                <a:avLst/>
                <a:gdLst/>
                <a:ahLst/>
                <a:cxnLst/>
                <a:rect l="l" t="t" r="r" b="b"/>
                <a:pathLst>
                  <a:path w="284418" h="406" extrusionOk="0">
                    <a:moveTo>
                      <a:pt x="1" y="1"/>
                    </a:moveTo>
                    <a:lnTo>
                      <a:pt x="1" y="405"/>
                    </a:lnTo>
                    <a:lnTo>
                      <a:pt x="284417" y="405"/>
                    </a:lnTo>
                    <a:lnTo>
                      <a:pt x="28441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8" name="Google Shape;1258;p34"/>
              <p:cNvSpPr/>
              <p:nvPr/>
            </p:nvSpPr>
            <p:spPr>
              <a:xfrm>
                <a:off x="-45882" y="4325586"/>
                <a:ext cx="9235764" cy="13183"/>
              </a:xfrm>
              <a:custGeom>
                <a:avLst/>
                <a:gdLst/>
                <a:ahLst/>
                <a:cxnLst/>
                <a:rect l="l" t="t" r="r" b="b"/>
                <a:pathLst>
                  <a:path w="284418" h="406" extrusionOk="0">
                    <a:moveTo>
                      <a:pt x="1" y="1"/>
                    </a:moveTo>
                    <a:lnTo>
                      <a:pt x="1" y="405"/>
                    </a:lnTo>
                    <a:lnTo>
                      <a:pt x="284417" y="405"/>
                    </a:lnTo>
                    <a:lnTo>
                      <a:pt x="28441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9" name="Google Shape;1259;p34"/>
              <p:cNvSpPr/>
              <p:nvPr/>
            </p:nvSpPr>
            <p:spPr>
              <a:xfrm>
                <a:off x="-45882" y="4054858"/>
                <a:ext cx="9235764" cy="13183"/>
              </a:xfrm>
              <a:custGeom>
                <a:avLst/>
                <a:gdLst/>
                <a:ahLst/>
                <a:cxnLst/>
                <a:rect l="l" t="t" r="r" b="b"/>
                <a:pathLst>
                  <a:path w="284418" h="406" extrusionOk="0">
                    <a:moveTo>
                      <a:pt x="1" y="1"/>
                    </a:moveTo>
                    <a:lnTo>
                      <a:pt x="1" y="405"/>
                    </a:lnTo>
                    <a:lnTo>
                      <a:pt x="284417" y="405"/>
                    </a:lnTo>
                    <a:lnTo>
                      <a:pt x="28441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0" name="Google Shape;1260;p34"/>
              <p:cNvSpPr/>
              <p:nvPr/>
            </p:nvSpPr>
            <p:spPr>
              <a:xfrm>
                <a:off x="-45882" y="3784130"/>
                <a:ext cx="9235764" cy="13183"/>
              </a:xfrm>
              <a:custGeom>
                <a:avLst/>
                <a:gdLst/>
                <a:ahLst/>
                <a:cxnLst/>
                <a:rect l="l" t="t" r="r" b="b"/>
                <a:pathLst>
                  <a:path w="284418" h="406" extrusionOk="0">
                    <a:moveTo>
                      <a:pt x="1" y="1"/>
                    </a:moveTo>
                    <a:lnTo>
                      <a:pt x="1" y="405"/>
                    </a:lnTo>
                    <a:lnTo>
                      <a:pt x="284417" y="405"/>
                    </a:lnTo>
                    <a:lnTo>
                      <a:pt x="28441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1" name="Google Shape;1261;p34"/>
              <p:cNvSpPr/>
              <p:nvPr/>
            </p:nvSpPr>
            <p:spPr>
              <a:xfrm>
                <a:off x="-45882" y="3513402"/>
                <a:ext cx="9235764" cy="13183"/>
              </a:xfrm>
              <a:custGeom>
                <a:avLst/>
                <a:gdLst/>
                <a:ahLst/>
                <a:cxnLst/>
                <a:rect l="l" t="t" r="r" b="b"/>
                <a:pathLst>
                  <a:path w="284418" h="406" extrusionOk="0">
                    <a:moveTo>
                      <a:pt x="1" y="1"/>
                    </a:moveTo>
                    <a:lnTo>
                      <a:pt x="1" y="405"/>
                    </a:lnTo>
                    <a:lnTo>
                      <a:pt x="284417" y="405"/>
                    </a:lnTo>
                    <a:lnTo>
                      <a:pt x="28441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2" name="Google Shape;1262;p34"/>
              <p:cNvSpPr/>
              <p:nvPr/>
            </p:nvSpPr>
            <p:spPr>
              <a:xfrm>
                <a:off x="-45882" y="2971946"/>
                <a:ext cx="9235764" cy="13183"/>
              </a:xfrm>
              <a:custGeom>
                <a:avLst/>
                <a:gdLst/>
                <a:ahLst/>
                <a:cxnLst/>
                <a:rect l="l" t="t" r="r" b="b"/>
                <a:pathLst>
                  <a:path w="284418" h="406" extrusionOk="0">
                    <a:moveTo>
                      <a:pt x="1" y="1"/>
                    </a:moveTo>
                    <a:lnTo>
                      <a:pt x="1" y="405"/>
                    </a:lnTo>
                    <a:lnTo>
                      <a:pt x="284417" y="405"/>
                    </a:lnTo>
                    <a:lnTo>
                      <a:pt x="28441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3" name="Google Shape;1263;p34"/>
              <p:cNvSpPr/>
              <p:nvPr/>
            </p:nvSpPr>
            <p:spPr>
              <a:xfrm>
                <a:off x="-45882" y="2701218"/>
                <a:ext cx="9235764" cy="13183"/>
              </a:xfrm>
              <a:custGeom>
                <a:avLst/>
                <a:gdLst/>
                <a:ahLst/>
                <a:cxnLst/>
                <a:rect l="l" t="t" r="r" b="b"/>
                <a:pathLst>
                  <a:path w="284418" h="406" extrusionOk="0">
                    <a:moveTo>
                      <a:pt x="1" y="1"/>
                    </a:moveTo>
                    <a:lnTo>
                      <a:pt x="1" y="405"/>
                    </a:lnTo>
                    <a:lnTo>
                      <a:pt x="284417" y="405"/>
                    </a:lnTo>
                    <a:lnTo>
                      <a:pt x="28441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4" name="Google Shape;1264;p34"/>
              <p:cNvSpPr/>
              <p:nvPr/>
            </p:nvSpPr>
            <p:spPr>
              <a:xfrm>
                <a:off x="-45882" y="2430490"/>
                <a:ext cx="9235764" cy="13183"/>
              </a:xfrm>
              <a:custGeom>
                <a:avLst/>
                <a:gdLst/>
                <a:ahLst/>
                <a:cxnLst/>
                <a:rect l="l" t="t" r="r" b="b"/>
                <a:pathLst>
                  <a:path w="284418" h="406" extrusionOk="0">
                    <a:moveTo>
                      <a:pt x="1" y="1"/>
                    </a:moveTo>
                    <a:lnTo>
                      <a:pt x="1" y="405"/>
                    </a:lnTo>
                    <a:lnTo>
                      <a:pt x="284417" y="405"/>
                    </a:lnTo>
                    <a:lnTo>
                      <a:pt x="28441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5" name="Google Shape;1265;p34"/>
              <p:cNvSpPr/>
              <p:nvPr/>
            </p:nvSpPr>
            <p:spPr>
              <a:xfrm>
                <a:off x="-45882" y="2159762"/>
                <a:ext cx="9235764" cy="13183"/>
              </a:xfrm>
              <a:custGeom>
                <a:avLst/>
                <a:gdLst/>
                <a:ahLst/>
                <a:cxnLst/>
                <a:rect l="l" t="t" r="r" b="b"/>
                <a:pathLst>
                  <a:path w="284418" h="406" extrusionOk="0">
                    <a:moveTo>
                      <a:pt x="1" y="1"/>
                    </a:moveTo>
                    <a:lnTo>
                      <a:pt x="1" y="405"/>
                    </a:lnTo>
                    <a:lnTo>
                      <a:pt x="284417" y="405"/>
                    </a:lnTo>
                    <a:lnTo>
                      <a:pt x="28441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6" name="Google Shape;1266;p34"/>
              <p:cNvSpPr/>
              <p:nvPr/>
            </p:nvSpPr>
            <p:spPr>
              <a:xfrm>
                <a:off x="-45882" y="1618307"/>
                <a:ext cx="9235764" cy="13183"/>
              </a:xfrm>
              <a:custGeom>
                <a:avLst/>
                <a:gdLst/>
                <a:ahLst/>
                <a:cxnLst/>
                <a:rect l="l" t="t" r="r" b="b"/>
                <a:pathLst>
                  <a:path w="284418" h="406" extrusionOk="0">
                    <a:moveTo>
                      <a:pt x="1" y="1"/>
                    </a:moveTo>
                    <a:lnTo>
                      <a:pt x="1" y="405"/>
                    </a:lnTo>
                    <a:lnTo>
                      <a:pt x="284417" y="405"/>
                    </a:lnTo>
                    <a:lnTo>
                      <a:pt x="28441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7" name="Google Shape;1267;p34"/>
              <p:cNvSpPr/>
              <p:nvPr/>
            </p:nvSpPr>
            <p:spPr>
              <a:xfrm>
                <a:off x="-45882" y="1347579"/>
                <a:ext cx="9235764" cy="13183"/>
              </a:xfrm>
              <a:custGeom>
                <a:avLst/>
                <a:gdLst/>
                <a:ahLst/>
                <a:cxnLst/>
                <a:rect l="l" t="t" r="r" b="b"/>
                <a:pathLst>
                  <a:path w="284418" h="406" extrusionOk="0">
                    <a:moveTo>
                      <a:pt x="1" y="1"/>
                    </a:moveTo>
                    <a:lnTo>
                      <a:pt x="1" y="405"/>
                    </a:lnTo>
                    <a:lnTo>
                      <a:pt x="284417" y="405"/>
                    </a:lnTo>
                    <a:lnTo>
                      <a:pt x="28441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8" name="Google Shape;1268;p34"/>
              <p:cNvSpPr/>
              <p:nvPr/>
            </p:nvSpPr>
            <p:spPr>
              <a:xfrm>
                <a:off x="-45882" y="1076851"/>
                <a:ext cx="9235764" cy="13183"/>
              </a:xfrm>
              <a:custGeom>
                <a:avLst/>
                <a:gdLst/>
                <a:ahLst/>
                <a:cxnLst/>
                <a:rect l="l" t="t" r="r" b="b"/>
                <a:pathLst>
                  <a:path w="284418" h="406" extrusionOk="0">
                    <a:moveTo>
                      <a:pt x="1" y="1"/>
                    </a:moveTo>
                    <a:lnTo>
                      <a:pt x="1" y="405"/>
                    </a:lnTo>
                    <a:lnTo>
                      <a:pt x="284417" y="405"/>
                    </a:lnTo>
                    <a:lnTo>
                      <a:pt x="28441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9" name="Google Shape;1269;p34"/>
              <p:cNvSpPr/>
              <p:nvPr/>
            </p:nvSpPr>
            <p:spPr>
              <a:xfrm>
                <a:off x="-45882" y="806123"/>
                <a:ext cx="9235764" cy="13183"/>
              </a:xfrm>
              <a:custGeom>
                <a:avLst/>
                <a:gdLst/>
                <a:ahLst/>
                <a:cxnLst/>
                <a:rect l="l" t="t" r="r" b="b"/>
                <a:pathLst>
                  <a:path w="284418" h="406" extrusionOk="0">
                    <a:moveTo>
                      <a:pt x="1" y="1"/>
                    </a:moveTo>
                    <a:lnTo>
                      <a:pt x="1" y="405"/>
                    </a:lnTo>
                    <a:lnTo>
                      <a:pt x="284417" y="405"/>
                    </a:lnTo>
                    <a:lnTo>
                      <a:pt x="28441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0" name="Google Shape;1270;p34"/>
              <p:cNvSpPr/>
              <p:nvPr/>
            </p:nvSpPr>
            <p:spPr>
              <a:xfrm>
                <a:off x="-45882" y="535395"/>
                <a:ext cx="9235764" cy="13183"/>
              </a:xfrm>
              <a:custGeom>
                <a:avLst/>
                <a:gdLst/>
                <a:ahLst/>
                <a:cxnLst/>
                <a:rect l="l" t="t" r="r" b="b"/>
                <a:pathLst>
                  <a:path w="284418" h="406" extrusionOk="0">
                    <a:moveTo>
                      <a:pt x="1" y="1"/>
                    </a:moveTo>
                    <a:lnTo>
                      <a:pt x="1" y="405"/>
                    </a:lnTo>
                    <a:lnTo>
                      <a:pt x="284417" y="405"/>
                    </a:lnTo>
                    <a:lnTo>
                      <a:pt x="28441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1" name="Google Shape;1271;p34"/>
              <p:cNvSpPr/>
              <p:nvPr/>
            </p:nvSpPr>
            <p:spPr>
              <a:xfrm>
                <a:off x="-45882" y="264667"/>
                <a:ext cx="9235764" cy="13183"/>
              </a:xfrm>
              <a:custGeom>
                <a:avLst/>
                <a:gdLst/>
                <a:ahLst/>
                <a:cxnLst/>
                <a:rect l="l" t="t" r="r" b="b"/>
                <a:pathLst>
                  <a:path w="284418" h="406" extrusionOk="0">
                    <a:moveTo>
                      <a:pt x="1" y="1"/>
                    </a:moveTo>
                    <a:lnTo>
                      <a:pt x="1" y="405"/>
                    </a:lnTo>
                    <a:lnTo>
                      <a:pt x="284417" y="405"/>
                    </a:lnTo>
                    <a:lnTo>
                      <a:pt x="28441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2" name="Google Shape;1272;p34"/>
              <p:cNvSpPr/>
              <p:nvPr/>
            </p:nvSpPr>
            <p:spPr>
              <a:xfrm>
                <a:off x="-45882" y="3242674"/>
                <a:ext cx="9235764" cy="13183"/>
              </a:xfrm>
              <a:custGeom>
                <a:avLst/>
                <a:gdLst/>
                <a:ahLst/>
                <a:cxnLst/>
                <a:rect l="l" t="t" r="r" b="b"/>
                <a:pathLst>
                  <a:path w="284418" h="406" extrusionOk="0">
                    <a:moveTo>
                      <a:pt x="1" y="1"/>
                    </a:moveTo>
                    <a:lnTo>
                      <a:pt x="1" y="405"/>
                    </a:lnTo>
                    <a:lnTo>
                      <a:pt x="284417" y="405"/>
                    </a:lnTo>
                    <a:lnTo>
                      <a:pt x="28441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3" name="Google Shape;1273;p34"/>
              <p:cNvSpPr/>
              <p:nvPr/>
            </p:nvSpPr>
            <p:spPr>
              <a:xfrm>
                <a:off x="-45882" y="1889034"/>
                <a:ext cx="9235764" cy="13183"/>
              </a:xfrm>
              <a:custGeom>
                <a:avLst/>
                <a:gdLst/>
                <a:ahLst/>
                <a:cxnLst/>
                <a:rect l="l" t="t" r="r" b="b"/>
                <a:pathLst>
                  <a:path w="284418" h="406" extrusionOk="0">
                    <a:moveTo>
                      <a:pt x="1" y="1"/>
                    </a:moveTo>
                    <a:lnTo>
                      <a:pt x="1" y="405"/>
                    </a:lnTo>
                    <a:lnTo>
                      <a:pt x="284417" y="405"/>
                    </a:lnTo>
                    <a:lnTo>
                      <a:pt x="28441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74" name="Google Shape;1274;p34"/>
            <p:cNvGrpSpPr/>
            <p:nvPr/>
          </p:nvGrpSpPr>
          <p:grpSpPr>
            <a:xfrm>
              <a:off x="121775" y="567481"/>
              <a:ext cx="266100" cy="4009938"/>
              <a:chOff x="45575" y="531075"/>
              <a:chExt cx="266100" cy="4009938"/>
            </a:xfrm>
          </p:grpSpPr>
          <p:sp>
            <p:nvSpPr>
              <p:cNvPr id="1275" name="Google Shape;1275;p34"/>
              <p:cNvSpPr/>
              <p:nvPr/>
            </p:nvSpPr>
            <p:spPr>
              <a:xfrm>
                <a:off x="45575" y="531075"/>
                <a:ext cx="266100" cy="266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6" name="Google Shape;1276;p34"/>
              <p:cNvSpPr/>
              <p:nvPr/>
            </p:nvSpPr>
            <p:spPr>
              <a:xfrm>
                <a:off x="45575" y="1779021"/>
                <a:ext cx="266100" cy="266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7" name="Google Shape;1277;p34"/>
              <p:cNvSpPr/>
              <p:nvPr/>
            </p:nvSpPr>
            <p:spPr>
              <a:xfrm>
                <a:off x="45575" y="3026967"/>
                <a:ext cx="266100" cy="266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8" name="Google Shape;1278;p34"/>
              <p:cNvSpPr/>
              <p:nvPr/>
            </p:nvSpPr>
            <p:spPr>
              <a:xfrm>
                <a:off x="45575" y="4274913"/>
                <a:ext cx="266100" cy="266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79" name="Google Shape;1279;p34"/>
          <p:cNvSpPr/>
          <p:nvPr/>
        </p:nvSpPr>
        <p:spPr>
          <a:xfrm rot="155292" flipH="1">
            <a:off x="1340777" y="-1889136"/>
            <a:ext cx="6462571" cy="3317402"/>
          </a:xfrm>
          <a:custGeom>
            <a:avLst/>
            <a:gdLst/>
            <a:ahLst/>
            <a:cxnLst/>
            <a:rect l="l" t="t" r="r" b="b"/>
            <a:pathLst>
              <a:path w="72415" h="62499" extrusionOk="0">
                <a:moveTo>
                  <a:pt x="36242" y="0"/>
                </a:moveTo>
                <a:cubicBezTo>
                  <a:pt x="32356" y="0"/>
                  <a:pt x="28652" y="1096"/>
                  <a:pt x="25646" y="4157"/>
                </a:cubicBezTo>
                <a:cubicBezTo>
                  <a:pt x="21063" y="8848"/>
                  <a:pt x="20051" y="15992"/>
                  <a:pt x="16300" y="21362"/>
                </a:cubicBezTo>
                <a:cubicBezTo>
                  <a:pt x="13300" y="25648"/>
                  <a:pt x="8740" y="28589"/>
                  <a:pt x="5465" y="32661"/>
                </a:cubicBezTo>
                <a:cubicBezTo>
                  <a:pt x="2346" y="36530"/>
                  <a:pt x="500" y="41412"/>
                  <a:pt x="262" y="46388"/>
                </a:cubicBezTo>
                <a:cubicBezTo>
                  <a:pt x="0" y="52080"/>
                  <a:pt x="2382" y="58414"/>
                  <a:pt x="7608" y="60676"/>
                </a:cubicBezTo>
                <a:cubicBezTo>
                  <a:pt x="9167" y="61349"/>
                  <a:pt x="10804" y="61604"/>
                  <a:pt x="12478" y="61604"/>
                </a:cubicBezTo>
                <a:cubicBezTo>
                  <a:pt x="15688" y="61604"/>
                  <a:pt x="19032" y="60666"/>
                  <a:pt x="22217" y="59938"/>
                </a:cubicBezTo>
                <a:cubicBezTo>
                  <a:pt x="24765" y="59364"/>
                  <a:pt x="27377" y="58942"/>
                  <a:pt x="29982" y="58942"/>
                </a:cubicBezTo>
                <a:cubicBezTo>
                  <a:pt x="30944" y="58942"/>
                  <a:pt x="31905" y="59000"/>
                  <a:pt x="32862" y="59128"/>
                </a:cubicBezTo>
                <a:cubicBezTo>
                  <a:pt x="36088" y="59557"/>
                  <a:pt x="39136" y="60795"/>
                  <a:pt x="42291" y="61581"/>
                </a:cubicBezTo>
                <a:cubicBezTo>
                  <a:pt x="44672" y="62174"/>
                  <a:pt x="47150" y="62499"/>
                  <a:pt x="49614" y="62499"/>
                </a:cubicBezTo>
                <a:cubicBezTo>
                  <a:pt x="53780" y="62499"/>
                  <a:pt x="57907" y="61570"/>
                  <a:pt x="61460" y="59438"/>
                </a:cubicBezTo>
                <a:cubicBezTo>
                  <a:pt x="67140" y="56056"/>
                  <a:pt x="70962" y="49306"/>
                  <a:pt x="69819" y="42793"/>
                </a:cubicBezTo>
                <a:cubicBezTo>
                  <a:pt x="69307" y="39935"/>
                  <a:pt x="67914" y="37221"/>
                  <a:pt x="67973" y="34316"/>
                </a:cubicBezTo>
                <a:cubicBezTo>
                  <a:pt x="68033" y="30910"/>
                  <a:pt x="70069" y="27886"/>
                  <a:pt x="71093" y="24636"/>
                </a:cubicBezTo>
                <a:cubicBezTo>
                  <a:pt x="72414" y="20409"/>
                  <a:pt x="71962" y="15647"/>
                  <a:pt x="69831" y="11765"/>
                </a:cubicBezTo>
                <a:cubicBezTo>
                  <a:pt x="67699" y="7884"/>
                  <a:pt x="63961" y="4907"/>
                  <a:pt x="59698" y="3728"/>
                </a:cubicBezTo>
                <a:cubicBezTo>
                  <a:pt x="54067" y="2181"/>
                  <a:pt x="47947" y="2014"/>
                  <a:pt x="42208" y="728"/>
                </a:cubicBezTo>
                <a:cubicBezTo>
                  <a:pt x="40217" y="280"/>
                  <a:pt x="38207" y="0"/>
                  <a:pt x="3624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0" name="Google Shape;1280;p34"/>
          <p:cNvSpPr/>
          <p:nvPr/>
        </p:nvSpPr>
        <p:spPr>
          <a:xfrm flipH="1">
            <a:off x="-609600" y="-9537"/>
            <a:ext cx="1707375" cy="1421325"/>
          </a:xfrm>
          <a:custGeom>
            <a:avLst/>
            <a:gdLst/>
            <a:ahLst/>
            <a:cxnLst/>
            <a:rect l="l" t="t" r="r" b="b"/>
            <a:pathLst>
              <a:path w="68295" h="56853" extrusionOk="0">
                <a:moveTo>
                  <a:pt x="1107" y="1"/>
                </a:moveTo>
                <a:cubicBezTo>
                  <a:pt x="869" y="751"/>
                  <a:pt x="655" y="1536"/>
                  <a:pt x="512" y="2382"/>
                </a:cubicBezTo>
                <a:cubicBezTo>
                  <a:pt x="131" y="4513"/>
                  <a:pt x="0" y="6775"/>
                  <a:pt x="238" y="8978"/>
                </a:cubicBezTo>
                <a:cubicBezTo>
                  <a:pt x="238" y="9133"/>
                  <a:pt x="274" y="9264"/>
                  <a:pt x="286" y="9395"/>
                </a:cubicBezTo>
                <a:cubicBezTo>
                  <a:pt x="667" y="12288"/>
                  <a:pt x="1727" y="15026"/>
                  <a:pt x="3798" y="17110"/>
                </a:cubicBezTo>
                <a:cubicBezTo>
                  <a:pt x="3929" y="17253"/>
                  <a:pt x="4084" y="17384"/>
                  <a:pt x="4227" y="17526"/>
                </a:cubicBezTo>
                <a:cubicBezTo>
                  <a:pt x="4572" y="17824"/>
                  <a:pt x="4929" y="18122"/>
                  <a:pt x="5310" y="18384"/>
                </a:cubicBezTo>
                <a:cubicBezTo>
                  <a:pt x="9180" y="21098"/>
                  <a:pt x="14812" y="21241"/>
                  <a:pt x="17693" y="24992"/>
                </a:cubicBezTo>
                <a:cubicBezTo>
                  <a:pt x="17752" y="25087"/>
                  <a:pt x="17812" y="25158"/>
                  <a:pt x="17871" y="25242"/>
                </a:cubicBezTo>
                <a:cubicBezTo>
                  <a:pt x="17967" y="25385"/>
                  <a:pt x="18050" y="25516"/>
                  <a:pt x="18145" y="25658"/>
                </a:cubicBezTo>
                <a:cubicBezTo>
                  <a:pt x="19526" y="27897"/>
                  <a:pt x="19741" y="30683"/>
                  <a:pt x="20122" y="33374"/>
                </a:cubicBezTo>
                <a:cubicBezTo>
                  <a:pt x="20134" y="33517"/>
                  <a:pt x="20157" y="33659"/>
                  <a:pt x="20181" y="33790"/>
                </a:cubicBezTo>
                <a:cubicBezTo>
                  <a:pt x="20241" y="34171"/>
                  <a:pt x="20300" y="34552"/>
                  <a:pt x="20372" y="34921"/>
                </a:cubicBezTo>
                <a:cubicBezTo>
                  <a:pt x="20824" y="37243"/>
                  <a:pt x="21717" y="39493"/>
                  <a:pt x="22979" y="41494"/>
                </a:cubicBezTo>
                <a:cubicBezTo>
                  <a:pt x="23074" y="41648"/>
                  <a:pt x="23158" y="41779"/>
                  <a:pt x="23253" y="41910"/>
                </a:cubicBezTo>
                <a:cubicBezTo>
                  <a:pt x="25253" y="44935"/>
                  <a:pt x="28099" y="47328"/>
                  <a:pt x="31540" y="48435"/>
                </a:cubicBezTo>
                <a:cubicBezTo>
                  <a:pt x="33398" y="49034"/>
                  <a:pt x="35314" y="49245"/>
                  <a:pt x="37260" y="49245"/>
                </a:cubicBezTo>
                <a:cubicBezTo>
                  <a:pt x="41966" y="49245"/>
                  <a:pt x="46850" y="48008"/>
                  <a:pt x="51523" y="48008"/>
                </a:cubicBezTo>
                <a:cubicBezTo>
                  <a:pt x="53797" y="48008"/>
                  <a:pt x="56021" y="48301"/>
                  <a:pt x="58150" y="49173"/>
                </a:cubicBezTo>
                <a:cubicBezTo>
                  <a:pt x="58507" y="49316"/>
                  <a:pt x="58853" y="49471"/>
                  <a:pt x="59174" y="49638"/>
                </a:cubicBezTo>
                <a:cubicBezTo>
                  <a:pt x="59448" y="49769"/>
                  <a:pt x="59698" y="49911"/>
                  <a:pt x="59948" y="50054"/>
                </a:cubicBezTo>
                <a:cubicBezTo>
                  <a:pt x="62853" y="51733"/>
                  <a:pt x="65246" y="54281"/>
                  <a:pt x="67842" y="56472"/>
                </a:cubicBezTo>
                <a:cubicBezTo>
                  <a:pt x="67985" y="56603"/>
                  <a:pt x="68140" y="56734"/>
                  <a:pt x="68294" y="56853"/>
                </a:cubicBezTo>
                <a:lnTo>
                  <a:pt x="68294" y="41518"/>
                </a:lnTo>
                <a:lnTo>
                  <a:pt x="68294" y="33802"/>
                </a:lnTo>
                <a:lnTo>
                  <a:pt x="68294" y="25266"/>
                </a:lnTo>
                <a:lnTo>
                  <a:pt x="68294" y="17550"/>
                </a:lnTo>
                <a:lnTo>
                  <a:pt x="68294" y="9014"/>
                </a:lnTo>
                <a:lnTo>
                  <a:pt x="68294" y="48"/>
                </a:lnTo>
                <a:lnTo>
                  <a:pt x="1107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1" name="Google Shape;1281;p34"/>
          <p:cNvSpPr/>
          <p:nvPr/>
        </p:nvSpPr>
        <p:spPr>
          <a:xfrm>
            <a:off x="8046225" y="-9537"/>
            <a:ext cx="1707375" cy="1421325"/>
          </a:xfrm>
          <a:custGeom>
            <a:avLst/>
            <a:gdLst/>
            <a:ahLst/>
            <a:cxnLst/>
            <a:rect l="l" t="t" r="r" b="b"/>
            <a:pathLst>
              <a:path w="68295" h="56853" extrusionOk="0">
                <a:moveTo>
                  <a:pt x="1107" y="1"/>
                </a:moveTo>
                <a:cubicBezTo>
                  <a:pt x="869" y="751"/>
                  <a:pt x="655" y="1536"/>
                  <a:pt x="512" y="2382"/>
                </a:cubicBezTo>
                <a:cubicBezTo>
                  <a:pt x="131" y="4513"/>
                  <a:pt x="0" y="6775"/>
                  <a:pt x="238" y="8978"/>
                </a:cubicBezTo>
                <a:cubicBezTo>
                  <a:pt x="238" y="9133"/>
                  <a:pt x="274" y="9264"/>
                  <a:pt x="286" y="9395"/>
                </a:cubicBezTo>
                <a:cubicBezTo>
                  <a:pt x="667" y="12288"/>
                  <a:pt x="1727" y="15026"/>
                  <a:pt x="3798" y="17110"/>
                </a:cubicBezTo>
                <a:cubicBezTo>
                  <a:pt x="3929" y="17253"/>
                  <a:pt x="4084" y="17384"/>
                  <a:pt x="4227" y="17526"/>
                </a:cubicBezTo>
                <a:cubicBezTo>
                  <a:pt x="4572" y="17824"/>
                  <a:pt x="4929" y="18122"/>
                  <a:pt x="5310" y="18384"/>
                </a:cubicBezTo>
                <a:cubicBezTo>
                  <a:pt x="9180" y="21098"/>
                  <a:pt x="14812" y="21241"/>
                  <a:pt x="17693" y="24992"/>
                </a:cubicBezTo>
                <a:cubicBezTo>
                  <a:pt x="17752" y="25087"/>
                  <a:pt x="17812" y="25158"/>
                  <a:pt x="17871" y="25242"/>
                </a:cubicBezTo>
                <a:cubicBezTo>
                  <a:pt x="17967" y="25385"/>
                  <a:pt x="18050" y="25516"/>
                  <a:pt x="18145" y="25658"/>
                </a:cubicBezTo>
                <a:cubicBezTo>
                  <a:pt x="19526" y="27897"/>
                  <a:pt x="19741" y="30683"/>
                  <a:pt x="20122" y="33374"/>
                </a:cubicBezTo>
                <a:cubicBezTo>
                  <a:pt x="20134" y="33517"/>
                  <a:pt x="20157" y="33659"/>
                  <a:pt x="20181" y="33790"/>
                </a:cubicBezTo>
                <a:cubicBezTo>
                  <a:pt x="20241" y="34171"/>
                  <a:pt x="20300" y="34552"/>
                  <a:pt x="20372" y="34921"/>
                </a:cubicBezTo>
                <a:cubicBezTo>
                  <a:pt x="20824" y="37243"/>
                  <a:pt x="21717" y="39493"/>
                  <a:pt x="22979" y="41494"/>
                </a:cubicBezTo>
                <a:cubicBezTo>
                  <a:pt x="23074" y="41648"/>
                  <a:pt x="23158" y="41779"/>
                  <a:pt x="23253" y="41910"/>
                </a:cubicBezTo>
                <a:cubicBezTo>
                  <a:pt x="25253" y="44935"/>
                  <a:pt x="28099" y="47328"/>
                  <a:pt x="31540" y="48435"/>
                </a:cubicBezTo>
                <a:cubicBezTo>
                  <a:pt x="33398" y="49034"/>
                  <a:pt x="35314" y="49245"/>
                  <a:pt x="37260" y="49245"/>
                </a:cubicBezTo>
                <a:cubicBezTo>
                  <a:pt x="41966" y="49245"/>
                  <a:pt x="46850" y="48008"/>
                  <a:pt x="51523" y="48008"/>
                </a:cubicBezTo>
                <a:cubicBezTo>
                  <a:pt x="53797" y="48008"/>
                  <a:pt x="56021" y="48301"/>
                  <a:pt x="58150" y="49173"/>
                </a:cubicBezTo>
                <a:cubicBezTo>
                  <a:pt x="58507" y="49316"/>
                  <a:pt x="58853" y="49471"/>
                  <a:pt x="59174" y="49638"/>
                </a:cubicBezTo>
                <a:cubicBezTo>
                  <a:pt x="59448" y="49769"/>
                  <a:pt x="59698" y="49911"/>
                  <a:pt x="59948" y="50054"/>
                </a:cubicBezTo>
                <a:cubicBezTo>
                  <a:pt x="62853" y="51733"/>
                  <a:pt x="65246" y="54281"/>
                  <a:pt x="67842" y="56472"/>
                </a:cubicBezTo>
                <a:cubicBezTo>
                  <a:pt x="67985" y="56603"/>
                  <a:pt x="68140" y="56734"/>
                  <a:pt x="68294" y="56853"/>
                </a:cubicBezTo>
                <a:lnTo>
                  <a:pt x="68294" y="41518"/>
                </a:lnTo>
                <a:lnTo>
                  <a:pt x="68294" y="33802"/>
                </a:lnTo>
                <a:lnTo>
                  <a:pt x="68294" y="25266"/>
                </a:lnTo>
                <a:lnTo>
                  <a:pt x="68294" y="17550"/>
                </a:lnTo>
                <a:lnTo>
                  <a:pt x="68294" y="9014"/>
                </a:lnTo>
                <a:lnTo>
                  <a:pt x="68294" y="48"/>
                </a:lnTo>
                <a:lnTo>
                  <a:pt x="1107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82" name="Google Shape;1282;p34"/>
          <p:cNvGrpSpPr/>
          <p:nvPr/>
        </p:nvGrpSpPr>
        <p:grpSpPr>
          <a:xfrm rot="10416589">
            <a:off x="8816318" y="1277463"/>
            <a:ext cx="261762" cy="237075"/>
            <a:chOff x="5029874" y="916721"/>
            <a:chExt cx="261758" cy="237072"/>
          </a:xfrm>
        </p:grpSpPr>
        <p:sp>
          <p:nvSpPr>
            <p:cNvPr id="1283" name="Google Shape;1283;p34"/>
            <p:cNvSpPr/>
            <p:nvPr/>
          </p:nvSpPr>
          <p:spPr>
            <a:xfrm>
              <a:off x="5175998" y="1069436"/>
              <a:ext cx="115635" cy="84357"/>
            </a:xfrm>
            <a:custGeom>
              <a:avLst/>
              <a:gdLst/>
              <a:ahLst/>
              <a:cxnLst/>
              <a:rect l="l" t="t" r="r" b="b"/>
              <a:pathLst>
                <a:path w="3561" h="2598" extrusionOk="0">
                  <a:moveTo>
                    <a:pt x="2607" y="0"/>
                  </a:moveTo>
                  <a:cubicBezTo>
                    <a:pt x="2204" y="0"/>
                    <a:pt x="1695" y="173"/>
                    <a:pt x="1227" y="501"/>
                  </a:cubicBezTo>
                  <a:cubicBezTo>
                    <a:pt x="417" y="1072"/>
                    <a:pt x="1" y="1894"/>
                    <a:pt x="322" y="2323"/>
                  </a:cubicBezTo>
                  <a:cubicBezTo>
                    <a:pt x="452" y="2507"/>
                    <a:pt x="686" y="2598"/>
                    <a:pt x="974" y="2598"/>
                  </a:cubicBezTo>
                  <a:cubicBezTo>
                    <a:pt x="1373" y="2598"/>
                    <a:pt x="1876" y="2423"/>
                    <a:pt x="2346" y="2084"/>
                  </a:cubicBezTo>
                  <a:cubicBezTo>
                    <a:pt x="3144" y="1513"/>
                    <a:pt x="3561" y="703"/>
                    <a:pt x="3251" y="263"/>
                  </a:cubicBezTo>
                  <a:cubicBezTo>
                    <a:pt x="3123" y="86"/>
                    <a:pt x="2892" y="0"/>
                    <a:pt x="260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34"/>
            <p:cNvSpPr/>
            <p:nvPr/>
          </p:nvSpPr>
          <p:spPr>
            <a:xfrm>
              <a:off x="5029874" y="1043913"/>
              <a:ext cx="115635" cy="83967"/>
            </a:xfrm>
            <a:custGeom>
              <a:avLst/>
              <a:gdLst/>
              <a:ahLst/>
              <a:cxnLst/>
              <a:rect l="l" t="t" r="r" b="b"/>
              <a:pathLst>
                <a:path w="3561" h="2586" extrusionOk="0">
                  <a:moveTo>
                    <a:pt x="2599" y="0"/>
                  </a:moveTo>
                  <a:cubicBezTo>
                    <a:pt x="2197" y="0"/>
                    <a:pt x="1690" y="173"/>
                    <a:pt x="1215" y="501"/>
                  </a:cubicBezTo>
                  <a:cubicBezTo>
                    <a:pt x="417" y="1073"/>
                    <a:pt x="0" y="1882"/>
                    <a:pt x="310" y="2323"/>
                  </a:cubicBezTo>
                  <a:cubicBezTo>
                    <a:pt x="438" y="2500"/>
                    <a:pt x="667" y="2586"/>
                    <a:pt x="950" y="2586"/>
                  </a:cubicBezTo>
                  <a:cubicBezTo>
                    <a:pt x="1351" y="2586"/>
                    <a:pt x="1859" y="2413"/>
                    <a:pt x="2334" y="2085"/>
                  </a:cubicBezTo>
                  <a:cubicBezTo>
                    <a:pt x="3143" y="1513"/>
                    <a:pt x="3560" y="692"/>
                    <a:pt x="3239" y="263"/>
                  </a:cubicBezTo>
                  <a:cubicBezTo>
                    <a:pt x="3111" y="86"/>
                    <a:pt x="2881" y="0"/>
                    <a:pt x="25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34"/>
            <p:cNvSpPr/>
            <p:nvPr/>
          </p:nvSpPr>
          <p:spPr>
            <a:xfrm>
              <a:off x="5102157" y="916721"/>
              <a:ext cx="115635" cy="83967"/>
            </a:xfrm>
            <a:custGeom>
              <a:avLst/>
              <a:gdLst/>
              <a:ahLst/>
              <a:cxnLst/>
              <a:rect l="l" t="t" r="r" b="b"/>
              <a:pathLst>
                <a:path w="3561" h="2586" extrusionOk="0">
                  <a:moveTo>
                    <a:pt x="2607" y="0"/>
                  </a:moveTo>
                  <a:cubicBezTo>
                    <a:pt x="2204" y="0"/>
                    <a:pt x="1695" y="173"/>
                    <a:pt x="1227" y="501"/>
                  </a:cubicBezTo>
                  <a:cubicBezTo>
                    <a:pt x="417" y="1072"/>
                    <a:pt x="1" y="1894"/>
                    <a:pt x="322" y="2323"/>
                  </a:cubicBezTo>
                  <a:cubicBezTo>
                    <a:pt x="445" y="2500"/>
                    <a:pt x="672" y="2585"/>
                    <a:pt x="954" y="2585"/>
                  </a:cubicBezTo>
                  <a:cubicBezTo>
                    <a:pt x="1353" y="2585"/>
                    <a:pt x="1864" y="2413"/>
                    <a:pt x="2346" y="2084"/>
                  </a:cubicBezTo>
                  <a:cubicBezTo>
                    <a:pt x="3144" y="1513"/>
                    <a:pt x="3561" y="703"/>
                    <a:pt x="3251" y="263"/>
                  </a:cubicBezTo>
                  <a:cubicBezTo>
                    <a:pt x="3123" y="86"/>
                    <a:pt x="2891" y="0"/>
                    <a:pt x="260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6" name="Google Shape;1286;p34"/>
          <p:cNvGrpSpPr/>
          <p:nvPr/>
        </p:nvGrpSpPr>
        <p:grpSpPr>
          <a:xfrm rot="-1642488">
            <a:off x="1198631" y="94811"/>
            <a:ext cx="248635" cy="230445"/>
            <a:chOff x="1303624" y="1469977"/>
            <a:chExt cx="248640" cy="230449"/>
          </a:xfrm>
        </p:grpSpPr>
        <p:sp>
          <p:nvSpPr>
            <p:cNvPr id="1287" name="Google Shape;1287;p34"/>
            <p:cNvSpPr/>
            <p:nvPr/>
          </p:nvSpPr>
          <p:spPr>
            <a:xfrm>
              <a:off x="1330705" y="1469977"/>
              <a:ext cx="115992" cy="63057"/>
            </a:xfrm>
            <a:custGeom>
              <a:avLst/>
              <a:gdLst/>
              <a:ahLst/>
              <a:cxnLst/>
              <a:rect l="l" t="t" r="r" b="b"/>
              <a:pathLst>
                <a:path w="3572" h="1942" extrusionOk="0">
                  <a:moveTo>
                    <a:pt x="1786" y="1"/>
                  </a:moveTo>
                  <a:cubicBezTo>
                    <a:pt x="810" y="1"/>
                    <a:pt x="0" y="429"/>
                    <a:pt x="0" y="965"/>
                  </a:cubicBezTo>
                  <a:cubicBezTo>
                    <a:pt x="0" y="1501"/>
                    <a:pt x="786" y="1941"/>
                    <a:pt x="1786" y="1941"/>
                  </a:cubicBezTo>
                  <a:cubicBezTo>
                    <a:pt x="2774" y="1941"/>
                    <a:pt x="3572" y="1501"/>
                    <a:pt x="3572" y="965"/>
                  </a:cubicBezTo>
                  <a:cubicBezTo>
                    <a:pt x="3572" y="429"/>
                    <a:pt x="2774" y="1"/>
                    <a:pt x="17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34"/>
            <p:cNvSpPr/>
            <p:nvPr/>
          </p:nvSpPr>
          <p:spPr>
            <a:xfrm>
              <a:off x="1436239" y="1574764"/>
              <a:ext cx="116024" cy="63057"/>
            </a:xfrm>
            <a:custGeom>
              <a:avLst/>
              <a:gdLst/>
              <a:ahLst/>
              <a:cxnLst/>
              <a:rect l="l" t="t" r="r" b="b"/>
              <a:pathLst>
                <a:path w="3573" h="1942" extrusionOk="0">
                  <a:moveTo>
                    <a:pt x="1787" y="0"/>
                  </a:moveTo>
                  <a:cubicBezTo>
                    <a:pt x="798" y="0"/>
                    <a:pt x="1" y="441"/>
                    <a:pt x="1" y="977"/>
                  </a:cubicBezTo>
                  <a:cubicBezTo>
                    <a:pt x="1" y="1512"/>
                    <a:pt x="786" y="1941"/>
                    <a:pt x="1787" y="1941"/>
                  </a:cubicBezTo>
                  <a:cubicBezTo>
                    <a:pt x="2763" y="1941"/>
                    <a:pt x="3572" y="1512"/>
                    <a:pt x="3572" y="977"/>
                  </a:cubicBezTo>
                  <a:cubicBezTo>
                    <a:pt x="3572" y="441"/>
                    <a:pt x="2763" y="0"/>
                    <a:pt x="17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34"/>
            <p:cNvSpPr/>
            <p:nvPr/>
          </p:nvSpPr>
          <p:spPr>
            <a:xfrm>
              <a:off x="1303624" y="1637792"/>
              <a:ext cx="116024" cy="62635"/>
            </a:xfrm>
            <a:custGeom>
              <a:avLst/>
              <a:gdLst/>
              <a:ahLst/>
              <a:cxnLst/>
              <a:rect l="l" t="t" r="r" b="b"/>
              <a:pathLst>
                <a:path w="3573" h="1929" extrusionOk="0">
                  <a:moveTo>
                    <a:pt x="1787" y="0"/>
                  </a:moveTo>
                  <a:cubicBezTo>
                    <a:pt x="810" y="0"/>
                    <a:pt x="1" y="429"/>
                    <a:pt x="1" y="964"/>
                  </a:cubicBezTo>
                  <a:cubicBezTo>
                    <a:pt x="1" y="1500"/>
                    <a:pt x="810" y="1929"/>
                    <a:pt x="1787" y="1929"/>
                  </a:cubicBezTo>
                  <a:cubicBezTo>
                    <a:pt x="2775" y="1929"/>
                    <a:pt x="3573" y="1500"/>
                    <a:pt x="3573" y="964"/>
                  </a:cubicBezTo>
                  <a:cubicBezTo>
                    <a:pt x="3573" y="429"/>
                    <a:pt x="2775" y="0"/>
                    <a:pt x="17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3695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newave"/>
              <a:buNone/>
              <a:defRPr sz="2800">
                <a:solidFill>
                  <a:schemeClr val="dk1"/>
                </a:solidFill>
                <a:latin typeface="Knewave"/>
                <a:ea typeface="Knewave"/>
                <a:cs typeface="Knewave"/>
                <a:sym typeface="Knewav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newave"/>
              <a:buNone/>
              <a:defRPr sz="2800">
                <a:solidFill>
                  <a:schemeClr val="dk1"/>
                </a:solidFill>
                <a:latin typeface="Knewave"/>
                <a:ea typeface="Knewave"/>
                <a:cs typeface="Knewave"/>
                <a:sym typeface="Knewav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newave"/>
              <a:buNone/>
              <a:defRPr sz="2800">
                <a:solidFill>
                  <a:schemeClr val="dk1"/>
                </a:solidFill>
                <a:latin typeface="Knewave"/>
                <a:ea typeface="Knewave"/>
                <a:cs typeface="Knewave"/>
                <a:sym typeface="Knewav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newave"/>
              <a:buNone/>
              <a:defRPr sz="2800">
                <a:solidFill>
                  <a:schemeClr val="dk1"/>
                </a:solidFill>
                <a:latin typeface="Knewave"/>
                <a:ea typeface="Knewave"/>
                <a:cs typeface="Knewave"/>
                <a:sym typeface="Knewav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newave"/>
              <a:buNone/>
              <a:defRPr sz="2800">
                <a:solidFill>
                  <a:schemeClr val="dk1"/>
                </a:solidFill>
                <a:latin typeface="Knewave"/>
                <a:ea typeface="Knewave"/>
                <a:cs typeface="Knewave"/>
                <a:sym typeface="Knewav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newave"/>
              <a:buNone/>
              <a:defRPr sz="2800">
                <a:solidFill>
                  <a:schemeClr val="dk1"/>
                </a:solidFill>
                <a:latin typeface="Knewave"/>
                <a:ea typeface="Knewave"/>
                <a:cs typeface="Knewave"/>
                <a:sym typeface="Knewav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newave"/>
              <a:buNone/>
              <a:defRPr sz="2800">
                <a:solidFill>
                  <a:schemeClr val="dk1"/>
                </a:solidFill>
                <a:latin typeface="Knewave"/>
                <a:ea typeface="Knewave"/>
                <a:cs typeface="Knewave"/>
                <a:sym typeface="Knewav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newave"/>
              <a:buNone/>
              <a:defRPr sz="2800">
                <a:solidFill>
                  <a:schemeClr val="dk1"/>
                </a:solidFill>
                <a:latin typeface="Knewave"/>
                <a:ea typeface="Knewave"/>
                <a:cs typeface="Knewave"/>
                <a:sym typeface="Knewav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newave"/>
              <a:buNone/>
              <a:defRPr sz="2800">
                <a:solidFill>
                  <a:schemeClr val="dk1"/>
                </a:solidFill>
                <a:latin typeface="Knewave"/>
                <a:ea typeface="Knewave"/>
                <a:cs typeface="Knewave"/>
                <a:sym typeface="Knewav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31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●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○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■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●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○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■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●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○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Didact Gothic"/>
              <a:buChar char="■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8" r:id="rId3"/>
    <p:sldLayoutId id="2147483659" r:id="rId4"/>
    <p:sldLayoutId id="2147483662" r:id="rId5"/>
    <p:sldLayoutId id="2147483671" r:id="rId6"/>
    <p:sldLayoutId id="2147483678" r:id="rId7"/>
    <p:sldLayoutId id="2147483679" r:id="rId8"/>
    <p:sldLayoutId id="2147483680" r:id="rId9"/>
    <p:sldLayoutId id="2147483696" r:id="rId10"/>
    <p:sldLayoutId id="2147483697" r:id="rId11"/>
    <p:sldLayoutId id="2147483711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 One"/>
              <a:buNone/>
              <a:defRPr sz="2800" b="1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 One"/>
              <a:buNone/>
              <a:defRPr sz="2800" b="1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 One"/>
              <a:buNone/>
              <a:defRPr sz="2800" b="1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 One"/>
              <a:buNone/>
              <a:defRPr sz="2800" b="1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 One"/>
              <a:buNone/>
              <a:defRPr sz="2800" b="1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 One"/>
              <a:buNone/>
              <a:defRPr sz="2800" b="1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 One"/>
              <a:buNone/>
              <a:defRPr sz="2800" b="1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 One"/>
              <a:buNone/>
              <a:defRPr sz="2800" b="1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 One"/>
              <a:buNone/>
              <a:defRPr sz="2800" b="1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●"/>
              <a:defRPr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1865794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 One"/>
              <a:buNone/>
              <a:defRPr sz="2800" b="1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 One"/>
              <a:buNone/>
              <a:defRPr sz="2800" b="1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 One"/>
              <a:buNone/>
              <a:defRPr sz="2800" b="1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 One"/>
              <a:buNone/>
              <a:defRPr sz="2800" b="1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 One"/>
              <a:buNone/>
              <a:defRPr sz="2800" b="1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 One"/>
              <a:buNone/>
              <a:defRPr sz="2800" b="1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 One"/>
              <a:buNone/>
              <a:defRPr sz="2800" b="1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 One"/>
              <a:buNone/>
              <a:defRPr sz="2800" b="1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 One"/>
              <a:buNone/>
              <a:defRPr sz="2800" b="1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●"/>
              <a:defRPr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4333744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hyperlink" Target="-%20Karaoke%20HD%20-%20L&#7899;p%20Ch&#250;ng%20Ta%20&#272;o&#224;n%20K&#7871;t%20-%20&#194;m%20Nh&#7841;c%20L&#7899;p%203.mp4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microsoft.com/office/2007/relationships/hdphoto" Target="../media/hdphoto2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4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2743201" y="1046154"/>
            <a:ext cx="22098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vi-VN">
              <a:latin typeface="Times New Roman" pitchFamily="18" charset="0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762001" y="188904"/>
            <a:ext cx="7391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 dirty="0">
                <a:solidFill>
                  <a:srgbClr val="FF5050"/>
                </a:solidFill>
                <a:latin typeface="Times New Roman" pitchFamily="18" charset="0"/>
              </a:rPr>
              <a:t/>
            </a:r>
            <a:br>
              <a:rPr lang="en-US" sz="3600" dirty="0">
                <a:solidFill>
                  <a:srgbClr val="FF5050"/>
                </a:solidFill>
                <a:latin typeface="Times New Roman" pitchFamily="18" charset="0"/>
              </a:rPr>
            </a:br>
            <a:endParaRPr lang="en-US" sz="3600" dirty="0">
              <a:solidFill>
                <a:srgbClr val="FF5050"/>
              </a:solidFill>
              <a:latin typeface="Times New Roman" pitchFamily="18" charset="0"/>
            </a:endParaRP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522114" y="2527410"/>
            <a:ext cx="8229600" cy="118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0" hangingPunct="0"/>
            <a:endParaRPr lang="en-US" sz="3600" b="1" dirty="0">
              <a:ln w="11430">
                <a:solidFill>
                  <a:srgbClr val="FFFF0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80" name="Picture 8" descr="1224088f9z0urr8e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22861">
            <a:off x="345973" y="3530818"/>
            <a:ext cx="884238" cy="1478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 descr="1224088f9z0urr8eo">
            <a:hlinkClick r:id="rId4" action="ppaction://hlinkfile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574506" flipH="1">
            <a:off x="8033545" y="3595756"/>
            <a:ext cx="849312" cy="1478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1693" y="954445"/>
            <a:ext cx="90967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HỘI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THI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GIÁO VIÊN CHỦ NHIỆM LỚP GIỎI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CẤP THCS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1" descr="1224088f9z0urr8e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473245" flipH="1">
            <a:off x="7924803" y="-194061"/>
            <a:ext cx="849313" cy="1478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2" descr="1224088f9z0urr8e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828364">
            <a:off x="319882" y="-93274"/>
            <a:ext cx="884238" cy="1478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788092" y="385090"/>
            <a:ext cx="7696200" cy="258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45000"/>
              </a:lnSpc>
              <a:spcBef>
                <a:spcPct val="50000"/>
              </a:spcBef>
            </a:pP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PHÒNG GIÁO DỤC VÀ ĐÀO TẠO THỊ XÃ BUÔN HỒ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66037" y="4214287"/>
            <a:ext cx="38571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Đinh</a:t>
            </a:r>
            <a:r>
              <a:rPr lang="en-US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Ly</a:t>
            </a:r>
          </a:p>
          <a:p>
            <a:r>
              <a:rPr lang="en-US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: THCS Chu </a:t>
            </a:r>
            <a:r>
              <a:rPr lang="en-US" sz="2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An</a:t>
            </a:r>
          </a:p>
        </p:txBody>
      </p:sp>
      <p:sp>
        <p:nvSpPr>
          <p:cNvPr id="2" name="Rectangle 1"/>
          <p:cNvSpPr/>
          <p:nvPr/>
        </p:nvSpPr>
        <p:spPr>
          <a:xfrm>
            <a:off x="591528" y="2269009"/>
            <a:ext cx="840058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BIỆN PHÁP THỰC HIỆN TỐT LỚP HỌC THÂN THIỆN VÀ KỶ LUẬT TÍCH CỰC TRONG CÔNG TÁC CHỦ NHIỆM LỚP Ở TRƯỜNG </a:t>
            </a:r>
            <a:br>
              <a:rPr 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THCS CHU VĂN AN</a:t>
            </a:r>
            <a:r>
              <a:rPr lang="x-none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200" dirty="0">
              <a:solidFill>
                <a:srgbClr val="0070C0"/>
              </a:solidFill>
            </a:endParaRPr>
          </a:p>
        </p:txBody>
      </p:sp>
      <p:sp>
        <p:nvSpPr>
          <p:cNvPr id="4" name="5-Point Star 3"/>
          <p:cNvSpPr/>
          <p:nvPr/>
        </p:nvSpPr>
        <p:spPr>
          <a:xfrm>
            <a:off x="4072528" y="607741"/>
            <a:ext cx="275064" cy="21350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5-Point Star 15"/>
          <p:cNvSpPr/>
          <p:nvPr/>
        </p:nvSpPr>
        <p:spPr>
          <a:xfrm>
            <a:off x="4493939" y="604027"/>
            <a:ext cx="275064" cy="21350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5-Point Star 16"/>
          <p:cNvSpPr/>
          <p:nvPr/>
        </p:nvSpPr>
        <p:spPr>
          <a:xfrm>
            <a:off x="4869364" y="587303"/>
            <a:ext cx="275064" cy="22651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160238"/>
      </p:ext>
    </p:extLst>
  </p:cSld>
  <p:clrMapOvr>
    <a:masterClrMapping/>
  </p:clrMapOvr>
  <p:transition>
    <p:randomBar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3" name="Google Shape;1223;p46"/>
          <p:cNvSpPr txBox="1">
            <a:spLocks noGrp="1"/>
          </p:cNvSpPr>
          <p:nvPr>
            <p:ph type="title"/>
          </p:nvPr>
        </p:nvSpPr>
        <p:spPr>
          <a:xfrm>
            <a:off x="457175" y="411475"/>
            <a:ext cx="8229600" cy="35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endParaRPr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24" name="Google Shape;1224;p46"/>
          <p:cNvGrpSpPr/>
          <p:nvPr/>
        </p:nvGrpSpPr>
        <p:grpSpPr>
          <a:xfrm>
            <a:off x="2750333" y="1355176"/>
            <a:ext cx="3643334" cy="3376776"/>
            <a:chOff x="3176575" y="1447550"/>
            <a:chExt cx="3186125" cy="2953017"/>
          </a:xfrm>
        </p:grpSpPr>
        <p:grpSp>
          <p:nvGrpSpPr>
            <p:cNvPr id="1225" name="Google Shape;1225;p46"/>
            <p:cNvGrpSpPr/>
            <p:nvPr/>
          </p:nvGrpSpPr>
          <p:grpSpPr>
            <a:xfrm>
              <a:off x="3176575" y="1447550"/>
              <a:ext cx="2790823" cy="2953017"/>
              <a:chOff x="3176575" y="1447550"/>
              <a:chExt cx="2790823" cy="2953017"/>
            </a:xfrm>
          </p:grpSpPr>
          <p:sp>
            <p:nvSpPr>
              <p:cNvPr id="1226" name="Google Shape;1226;p46"/>
              <p:cNvSpPr/>
              <p:nvPr/>
            </p:nvSpPr>
            <p:spPr>
              <a:xfrm>
                <a:off x="3176575" y="1514456"/>
                <a:ext cx="2790823" cy="2886111"/>
              </a:xfrm>
              <a:custGeom>
                <a:avLst/>
                <a:gdLst/>
                <a:ahLst/>
                <a:cxnLst/>
                <a:rect l="l" t="t" r="r" b="b"/>
                <a:pathLst>
                  <a:path w="86928" h="89896" extrusionOk="0">
                    <a:moveTo>
                      <a:pt x="61370" y="0"/>
                    </a:moveTo>
                    <a:lnTo>
                      <a:pt x="61053" y="34"/>
                    </a:lnTo>
                    <a:lnTo>
                      <a:pt x="60203" y="117"/>
                    </a:lnTo>
                    <a:lnTo>
                      <a:pt x="59052" y="251"/>
                    </a:lnTo>
                    <a:lnTo>
                      <a:pt x="57635" y="434"/>
                    </a:lnTo>
                    <a:lnTo>
                      <a:pt x="55985" y="684"/>
                    </a:lnTo>
                    <a:lnTo>
                      <a:pt x="52050" y="1284"/>
                    </a:lnTo>
                    <a:lnTo>
                      <a:pt x="47432" y="2034"/>
                    </a:lnTo>
                    <a:lnTo>
                      <a:pt x="42264" y="2901"/>
                    </a:lnTo>
                    <a:lnTo>
                      <a:pt x="36762" y="3852"/>
                    </a:lnTo>
                    <a:lnTo>
                      <a:pt x="31060" y="4852"/>
                    </a:lnTo>
                    <a:lnTo>
                      <a:pt x="25375" y="5869"/>
                    </a:lnTo>
                    <a:lnTo>
                      <a:pt x="19856" y="6886"/>
                    </a:lnTo>
                    <a:lnTo>
                      <a:pt x="14688" y="7870"/>
                    </a:lnTo>
                    <a:lnTo>
                      <a:pt x="10037" y="8770"/>
                    </a:lnTo>
                    <a:lnTo>
                      <a:pt x="7969" y="9203"/>
                    </a:lnTo>
                    <a:lnTo>
                      <a:pt x="6085" y="9587"/>
                    </a:lnTo>
                    <a:lnTo>
                      <a:pt x="4418" y="9954"/>
                    </a:lnTo>
                    <a:lnTo>
                      <a:pt x="3001" y="10270"/>
                    </a:lnTo>
                    <a:lnTo>
                      <a:pt x="1834" y="10554"/>
                    </a:lnTo>
                    <a:lnTo>
                      <a:pt x="967" y="10787"/>
                    </a:lnTo>
                    <a:lnTo>
                      <a:pt x="634" y="10887"/>
                    </a:lnTo>
                    <a:lnTo>
                      <a:pt x="384" y="10987"/>
                    </a:lnTo>
                    <a:lnTo>
                      <a:pt x="217" y="11054"/>
                    </a:lnTo>
                    <a:lnTo>
                      <a:pt x="167" y="11087"/>
                    </a:lnTo>
                    <a:lnTo>
                      <a:pt x="150" y="11121"/>
                    </a:lnTo>
                    <a:lnTo>
                      <a:pt x="100" y="11221"/>
                    </a:lnTo>
                    <a:lnTo>
                      <a:pt x="84" y="11371"/>
                    </a:lnTo>
                    <a:lnTo>
                      <a:pt x="50" y="11587"/>
                    </a:lnTo>
                    <a:lnTo>
                      <a:pt x="34" y="11871"/>
                    </a:lnTo>
                    <a:lnTo>
                      <a:pt x="0" y="12621"/>
                    </a:lnTo>
                    <a:lnTo>
                      <a:pt x="0" y="13621"/>
                    </a:lnTo>
                    <a:lnTo>
                      <a:pt x="17" y="14838"/>
                    </a:lnTo>
                    <a:lnTo>
                      <a:pt x="67" y="16256"/>
                    </a:lnTo>
                    <a:lnTo>
                      <a:pt x="150" y="17889"/>
                    </a:lnTo>
                    <a:lnTo>
                      <a:pt x="267" y="19707"/>
                    </a:lnTo>
                    <a:lnTo>
                      <a:pt x="434" y="21691"/>
                    </a:lnTo>
                    <a:lnTo>
                      <a:pt x="617" y="23858"/>
                    </a:lnTo>
                    <a:lnTo>
                      <a:pt x="867" y="26175"/>
                    </a:lnTo>
                    <a:lnTo>
                      <a:pt x="1151" y="28626"/>
                    </a:lnTo>
                    <a:lnTo>
                      <a:pt x="1467" y="31210"/>
                    </a:lnTo>
                    <a:lnTo>
                      <a:pt x="1851" y="33928"/>
                    </a:lnTo>
                    <a:lnTo>
                      <a:pt x="2284" y="36729"/>
                    </a:lnTo>
                    <a:lnTo>
                      <a:pt x="2518" y="38179"/>
                    </a:lnTo>
                    <a:lnTo>
                      <a:pt x="2768" y="39646"/>
                    </a:lnTo>
                    <a:lnTo>
                      <a:pt x="3035" y="41130"/>
                    </a:lnTo>
                    <a:lnTo>
                      <a:pt x="3318" y="42631"/>
                    </a:lnTo>
                    <a:lnTo>
                      <a:pt x="3618" y="44164"/>
                    </a:lnTo>
                    <a:lnTo>
                      <a:pt x="3935" y="45698"/>
                    </a:lnTo>
                    <a:lnTo>
                      <a:pt x="4252" y="47249"/>
                    </a:lnTo>
                    <a:lnTo>
                      <a:pt x="4602" y="48833"/>
                    </a:lnTo>
                    <a:lnTo>
                      <a:pt x="4968" y="50400"/>
                    </a:lnTo>
                    <a:lnTo>
                      <a:pt x="5335" y="52000"/>
                    </a:lnTo>
                    <a:lnTo>
                      <a:pt x="5735" y="53601"/>
                    </a:lnTo>
                    <a:lnTo>
                      <a:pt x="6152" y="55201"/>
                    </a:lnTo>
                    <a:lnTo>
                      <a:pt x="6586" y="56819"/>
                    </a:lnTo>
                    <a:lnTo>
                      <a:pt x="7019" y="58452"/>
                    </a:lnTo>
                    <a:lnTo>
                      <a:pt x="7486" y="60070"/>
                    </a:lnTo>
                    <a:lnTo>
                      <a:pt x="7986" y="61687"/>
                    </a:lnTo>
                    <a:lnTo>
                      <a:pt x="8486" y="63321"/>
                    </a:lnTo>
                    <a:lnTo>
                      <a:pt x="9003" y="64938"/>
                    </a:lnTo>
                    <a:lnTo>
                      <a:pt x="9553" y="66572"/>
                    </a:lnTo>
                    <a:lnTo>
                      <a:pt x="10120" y="68189"/>
                    </a:lnTo>
                    <a:lnTo>
                      <a:pt x="10704" y="69806"/>
                    </a:lnTo>
                    <a:lnTo>
                      <a:pt x="11304" y="71406"/>
                    </a:lnTo>
                    <a:lnTo>
                      <a:pt x="11937" y="73007"/>
                    </a:lnTo>
                    <a:lnTo>
                      <a:pt x="12588" y="74591"/>
                    </a:lnTo>
                    <a:lnTo>
                      <a:pt x="13254" y="76175"/>
                    </a:lnTo>
                    <a:lnTo>
                      <a:pt x="13955" y="77742"/>
                    </a:lnTo>
                    <a:lnTo>
                      <a:pt x="14672" y="79292"/>
                    </a:lnTo>
                    <a:lnTo>
                      <a:pt x="15405" y="80826"/>
                    </a:lnTo>
                    <a:lnTo>
                      <a:pt x="16172" y="82343"/>
                    </a:lnTo>
                    <a:lnTo>
                      <a:pt x="16956" y="83827"/>
                    </a:lnTo>
                    <a:lnTo>
                      <a:pt x="17772" y="85311"/>
                    </a:lnTo>
                    <a:lnTo>
                      <a:pt x="18606" y="86778"/>
                    </a:lnTo>
                    <a:lnTo>
                      <a:pt x="19456" y="88212"/>
                    </a:lnTo>
                    <a:lnTo>
                      <a:pt x="20340" y="89612"/>
                    </a:lnTo>
                    <a:lnTo>
                      <a:pt x="20390" y="89679"/>
                    </a:lnTo>
                    <a:lnTo>
                      <a:pt x="20473" y="89729"/>
                    </a:lnTo>
                    <a:lnTo>
                      <a:pt x="20573" y="89779"/>
                    </a:lnTo>
                    <a:lnTo>
                      <a:pt x="20690" y="89812"/>
                    </a:lnTo>
                    <a:lnTo>
                      <a:pt x="20823" y="89846"/>
                    </a:lnTo>
                    <a:lnTo>
                      <a:pt x="20990" y="89862"/>
                    </a:lnTo>
                    <a:lnTo>
                      <a:pt x="21374" y="89896"/>
                    </a:lnTo>
                    <a:lnTo>
                      <a:pt x="21840" y="89896"/>
                    </a:lnTo>
                    <a:lnTo>
                      <a:pt x="22391" y="89879"/>
                    </a:lnTo>
                    <a:lnTo>
                      <a:pt x="23007" y="89829"/>
                    </a:lnTo>
                    <a:lnTo>
                      <a:pt x="23708" y="89746"/>
                    </a:lnTo>
                    <a:lnTo>
                      <a:pt x="24458" y="89646"/>
                    </a:lnTo>
                    <a:lnTo>
                      <a:pt x="25292" y="89529"/>
                    </a:lnTo>
                    <a:lnTo>
                      <a:pt x="26175" y="89379"/>
                    </a:lnTo>
                    <a:lnTo>
                      <a:pt x="27125" y="89212"/>
                    </a:lnTo>
                    <a:lnTo>
                      <a:pt x="29193" y="88829"/>
                    </a:lnTo>
                    <a:lnTo>
                      <a:pt x="31477" y="88362"/>
                    </a:lnTo>
                    <a:lnTo>
                      <a:pt x="33928" y="87812"/>
                    </a:lnTo>
                    <a:lnTo>
                      <a:pt x="36545" y="87212"/>
                    </a:lnTo>
                    <a:lnTo>
                      <a:pt x="39296" y="86545"/>
                    </a:lnTo>
                    <a:lnTo>
                      <a:pt x="42147" y="85828"/>
                    </a:lnTo>
                    <a:lnTo>
                      <a:pt x="45098" y="85061"/>
                    </a:lnTo>
                    <a:lnTo>
                      <a:pt x="48115" y="84261"/>
                    </a:lnTo>
                    <a:lnTo>
                      <a:pt x="51166" y="83427"/>
                    </a:lnTo>
                    <a:lnTo>
                      <a:pt x="54251" y="82560"/>
                    </a:lnTo>
                    <a:lnTo>
                      <a:pt x="57318" y="81660"/>
                    </a:lnTo>
                    <a:lnTo>
                      <a:pt x="60369" y="80759"/>
                    </a:lnTo>
                    <a:lnTo>
                      <a:pt x="63354" y="79842"/>
                    </a:lnTo>
                    <a:lnTo>
                      <a:pt x="66271" y="78909"/>
                    </a:lnTo>
                    <a:lnTo>
                      <a:pt x="69089" y="77992"/>
                    </a:lnTo>
                    <a:lnTo>
                      <a:pt x="71790" y="77075"/>
                    </a:lnTo>
                    <a:lnTo>
                      <a:pt x="74340" y="76175"/>
                    </a:lnTo>
                    <a:lnTo>
                      <a:pt x="75557" y="75741"/>
                    </a:lnTo>
                    <a:lnTo>
                      <a:pt x="76724" y="75291"/>
                    </a:lnTo>
                    <a:lnTo>
                      <a:pt x="77841" y="74874"/>
                    </a:lnTo>
                    <a:lnTo>
                      <a:pt x="78908" y="74441"/>
                    </a:lnTo>
                    <a:lnTo>
                      <a:pt x="79925" y="74024"/>
                    </a:lnTo>
                    <a:lnTo>
                      <a:pt x="80892" y="73624"/>
                    </a:lnTo>
                    <a:lnTo>
                      <a:pt x="81793" y="73224"/>
                    </a:lnTo>
                    <a:lnTo>
                      <a:pt x="82626" y="72840"/>
                    </a:lnTo>
                    <a:lnTo>
                      <a:pt x="83410" y="72457"/>
                    </a:lnTo>
                    <a:lnTo>
                      <a:pt x="84110" y="72090"/>
                    </a:lnTo>
                    <a:lnTo>
                      <a:pt x="84744" y="71740"/>
                    </a:lnTo>
                    <a:lnTo>
                      <a:pt x="85294" y="71406"/>
                    </a:lnTo>
                    <a:lnTo>
                      <a:pt x="85777" y="71073"/>
                    </a:lnTo>
                    <a:lnTo>
                      <a:pt x="86177" y="70773"/>
                    </a:lnTo>
                    <a:lnTo>
                      <a:pt x="86361" y="70623"/>
                    </a:lnTo>
                    <a:lnTo>
                      <a:pt x="86511" y="70473"/>
                    </a:lnTo>
                    <a:lnTo>
                      <a:pt x="86628" y="70339"/>
                    </a:lnTo>
                    <a:lnTo>
                      <a:pt x="86728" y="70189"/>
                    </a:lnTo>
                    <a:lnTo>
                      <a:pt x="86811" y="70056"/>
                    </a:lnTo>
                    <a:lnTo>
                      <a:pt x="86878" y="69939"/>
                    </a:lnTo>
                    <a:lnTo>
                      <a:pt x="86911" y="69806"/>
                    </a:lnTo>
                    <a:lnTo>
                      <a:pt x="86928" y="69689"/>
                    </a:lnTo>
                    <a:lnTo>
                      <a:pt x="86928" y="69523"/>
                    </a:lnTo>
                    <a:lnTo>
                      <a:pt x="86911" y="69356"/>
                    </a:lnTo>
                    <a:lnTo>
                      <a:pt x="86878" y="69189"/>
                    </a:lnTo>
                    <a:lnTo>
                      <a:pt x="86828" y="69006"/>
                    </a:lnTo>
                    <a:lnTo>
                      <a:pt x="86761" y="68822"/>
                    </a:lnTo>
                    <a:lnTo>
                      <a:pt x="86694" y="68622"/>
                    </a:lnTo>
                    <a:lnTo>
                      <a:pt x="86511" y="68205"/>
                    </a:lnTo>
                    <a:lnTo>
                      <a:pt x="86261" y="67772"/>
                    </a:lnTo>
                    <a:lnTo>
                      <a:pt x="85977" y="67289"/>
                    </a:lnTo>
                    <a:lnTo>
                      <a:pt x="85627" y="66755"/>
                    </a:lnTo>
                    <a:lnTo>
                      <a:pt x="85260" y="66188"/>
                    </a:lnTo>
                    <a:lnTo>
                      <a:pt x="84377" y="64921"/>
                    </a:lnTo>
                    <a:lnTo>
                      <a:pt x="83326" y="63454"/>
                    </a:lnTo>
                    <a:lnTo>
                      <a:pt x="82760" y="62637"/>
                    </a:lnTo>
                    <a:lnTo>
                      <a:pt x="82176" y="61753"/>
                    </a:lnTo>
                    <a:lnTo>
                      <a:pt x="81543" y="60803"/>
                    </a:lnTo>
                    <a:lnTo>
                      <a:pt x="80892" y="59803"/>
                    </a:lnTo>
                    <a:lnTo>
                      <a:pt x="80226" y="58719"/>
                    </a:lnTo>
                    <a:lnTo>
                      <a:pt x="79525" y="57569"/>
                    </a:lnTo>
                    <a:lnTo>
                      <a:pt x="78808" y="56335"/>
                    </a:lnTo>
                    <a:lnTo>
                      <a:pt x="78075" y="55035"/>
                    </a:lnTo>
                    <a:lnTo>
                      <a:pt x="77341" y="53651"/>
                    </a:lnTo>
                    <a:lnTo>
                      <a:pt x="76574" y="52184"/>
                    </a:lnTo>
                    <a:lnTo>
                      <a:pt x="75807" y="50633"/>
                    </a:lnTo>
                    <a:lnTo>
                      <a:pt x="75041" y="48983"/>
                    </a:lnTo>
                    <a:lnTo>
                      <a:pt x="74257" y="47249"/>
                    </a:lnTo>
                    <a:lnTo>
                      <a:pt x="73490" y="45415"/>
                    </a:lnTo>
                    <a:lnTo>
                      <a:pt x="72706" y="43481"/>
                    </a:lnTo>
                    <a:lnTo>
                      <a:pt x="72323" y="42481"/>
                    </a:lnTo>
                    <a:lnTo>
                      <a:pt x="71923" y="41447"/>
                    </a:lnTo>
                    <a:lnTo>
                      <a:pt x="71539" y="40397"/>
                    </a:lnTo>
                    <a:lnTo>
                      <a:pt x="71156" y="39313"/>
                    </a:lnTo>
                    <a:lnTo>
                      <a:pt x="70773" y="38213"/>
                    </a:lnTo>
                    <a:lnTo>
                      <a:pt x="70389" y="37062"/>
                    </a:lnTo>
                    <a:lnTo>
                      <a:pt x="70006" y="35912"/>
                    </a:lnTo>
                    <a:lnTo>
                      <a:pt x="69639" y="34711"/>
                    </a:lnTo>
                    <a:lnTo>
                      <a:pt x="69255" y="33494"/>
                    </a:lnTo>
                    <a:lnTo>
                      <a:pt x="68889" y="32244"/>
                    </a:lnTo>
                    <a:lnTo>
                      <a:pt x="68488" y="30860"/>
                    </a:lnTo>
                    <a:lnTo>
                      <a:pt x="68105" y="29476"/>
                    </a:lnTo>
                    <a:lnTo>
                      <a:pt x="67738" y="28076"/>
                    </a:lnTo>
                    <a:lnTo>
                      <a:pt x="67371" y="26692"/>
                    </a:lnTo>
                    <a:lnTo>
                      <a:pt x="67038" y="25292"/>
                    </a:lnTo>
                    <a:lnTo>
                      <a:pt x="66705" y="23891"/>
                    </a:lnTo>
                    <a:lnTo>
                      <a:pt x="66071" y="21140"/>
                    </a:lnTo>
                    <a:lnTo>
                      <a:pt x="65471" y="18440"/>
                    </a:lnTo>
                    <a:lnTo>
                      <a:pt x="64937" y="15805"/>
                    </a:lnTo>
                    <a:lnTo>
                      <a:pt x="64437" y="13305"/>
                    </a:lnTo>
                    <a:lnTo>
                      <a:pt x="63987" y="10921"/>
                    </a:lnTo>
                    <a:lnTo>
                      <a:pt x="63203" y="6703"/>
                    </a:lnTo>
                    <a:lnTo>
                      <a:pt x="62587" y="3335"/>
                    </a:lnTo>
                    <a:lnTo>
                      <a:pt x="62353" y="2034"/>
                    </a:lnTo>
                    <a:lnTo>
                      <a:pt x="62136" y="1034"/>
                    </a:lnTo>
                    <a:lnTo>
                      <a:pt x="62053" y="667"/>
                    </a:lnTo>
                    <a:lnTo>
                      <a:pt x="61970" y="367"/>
                    </a:lnTo>
                    <a:lnTo>
                      <a:pt x="61903" y="150"/>
                    </a:lnTo>
                    <a:lnTo>
                      <a:pt x="61836" y="34"/>
                    </a:lnTo>
                    <a:lnTo>
                      <a:pt x="61820" y="17"/>
                    </a:lnTo>
                    <a:lnTo>
                      <a:pt x="61770" y="17"/>
                    </a:lnTo>
                    <a:lnTo>
                      <a:pt x="6162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1227" name="Google Shape;1227;p46"/>
              <p:cNvSpPr/>
              <p:nvPr/>
            </p:nvSpPr>
            <p:spPr>
              <a:xfrm>
                <a:off x="3176575" y="1514456"/>
                <a:ext cx="2790823" cy="2886111"/>
              </a:xfrm>
              <a:custGeom>
                <a:avLst/>
                <a:gdLst/>
                <a:ahLst/>
                <a:cxnLst/>
                <a:rect l="l" t="t" r="r" b="b"/>
                <a:pathLst>
                  <a:path w="86928" h="89896" fill="none" extrusionOk="0">
                    <a:moveTo>
                      <a:pt x="20340" y="89612"/>
                    </a:moveTo>
                    <a:lnTo>
                      <a:pt x="20340" y="89612"/>
                    </a:lnTo>
                    <a:lnTo>
                      <a:pt x="20390" y="89679"/>
                    </a:lnTo>
                    <a:lnTo>
                      <a:pt x="20473" y="89729"/>
                    </a:lnTo>
                    <a:lnTo>
                      <a:pt x="20573" y="89779"/>
                    </a:lnTo>
                    <a:lnTo>
                      <a:pt x="20690" y="89812"/>
                    </a:lnTo>
                    <a:lnTo>
                      <a:pt x="20823" y="89846"/>
                    </a:lnTo>
                    <a:lnTo>
                      <a:pt x="20990" y="89862"/>
                    </a:lnTo>
                    <a:lnTo>
                      <a:pt x="21374" y="89896"/>
                    </a:lnTo>
                    <a:lnTo>
                      <a:pt x="21840" y="89896"/>
                    </a:lnTo>
                    <a:lnTo>
                      <a:pt x="22391" y="89879"/>
                    </a:lnTo>
                    <a:lnTo>
                      <a:pt x="23007" y="89829"/>
                    </a:lnTo>
                    <a:lnTo>
                      <a:pt x="23708" y="89746"/>
                    </a:lnTo>
                    <a:lnTo>
                      <a:pt x="24458" y="89646"/>
                    </a:lnTo>
                    <a:lnTo>
                      <a:pt x="25292" y="89529"/>
                    </a:lnTo>
                    <a:lnTo>
                      <a:pt x="26175" y="89379"/>
                    </a:lnTo>
                    <a:lnTo>
                      <a:pt x="27125" y="89212"/>
                    </a:lnTo>
                    <a:lnTo>
                      <a:pt x="29193" y="88829"/>
                    </a:lnTo>
                    <a:lnTo>
                      <a:pt x="31477" y="88362"/>
                    </a:lnTo>
                    <a:lnTo>
                      <a:pt x="33928" y="87812"/>
                    </a:lnTo>
                    <a:lnTo>
                      <a:pt x="36545" y="87212"/>
                    </a:lnTo>
                    <a:lnTo>
                      <a:pt x="39296" y="86545"/>
                    </a:lnTo>
                    <a:lnTo>
                      <a:pt x="42147" y="85828"/>
                    </a:lnTo>
                    <a:lnTo>
                      <a:pt x="45098" y="85061"/>
                    </a:lnTo>
                    <a:lnTo>
                      <a:pt x="48115" y="84261"/>
                    </a:lnTo>
                    <a:lnTo>
                      <a:pt x="51166" y="83427"/>
                    </a:lnTo>
                    <a:lnTo>
                      <a:pt x="54251" y="82560"/>
                    </a:lnTo>
                    <a:lnTo>
                      <a:pt x="57318" y="81660"/>
                    </a:lnTo>
                    <a:lnTo>
                      <a:pt x="60369" y="80759"/>
                    </a:lnTo>
                    <a:lnTo>
                      <a:pt x="63354" y="79842"/>
                    </a:lnTo>
                    <a:lnTo>
                      <a:pt x="66271" y="78909"/>
                    </a:lnTo>
                    <a:lnTo>
                      <a:pt x="69089" y="77992"/>
                    </a:lnTo>
                    <a:lnTo>
                      <a:pt x="71790" y="77075"/>
                    </a:lnTo>
                    <a:lnTo>
                      <a:pt x="74340" y="76175"/>
                    </a:lnTo>
                    <a:lnTo>
                      <a:pt x="75557" y="75741"/>
                    </a:lnTo>
                    <a:lnTo>
                      <a:pt x="76724" y="75291"/>
                    </a:lnTo>
                    <a:lnTo>
                      <a:pt x="77841" y="74874"/>
                    </a:lnTo>
                    <a:lnTo>
                      <a:pt x="78908" y="74441"/>
                    </a:lnTo>
                    <a:lnTo>
                      <a:pt x="79925" y="74024"/>
                    </a:lnTo>
                    <a:lnTo>
                      <a:pt x="80892" y="73624"/>
                    </a:lnTo>
                    <a:lnTo>
                      <a:pt x="81793" y="73224"/>
                    </a:lnTo>
                    <a:lnTo>
                      <a:pt x="82626" y="72840"/>
                    </a:lnTo>
                    <a:lnTo>
                      <a:pt x="83410" y="72457"/>
                    </a:lnTo>
                    <a:lnTo>
                      <a:pt x="84110" y="72090"/>
                    </a:lnTo>
                    <a:lnTo>
                      <a:pt x="84744" y="71740"/>
                    </a:lnTo>
                    <a:lnTo>
                      <a:pt x="85294" y="71406"/>
                    </a:lnTo>
                    <a:lnTo>
                      <a:pt x="85777" y="71073"/>
                    </a:lnTo>
                    <a:lnTo>
                      <a:pt x="86177" y="70773"/>
                    </a:lnTo>
                    <a:lnTo>
                      <a:pt x="86361" y="70623"/>
                    </a:lnTo>
                    <a:lnTo>
                      <a:pt x="86511" y="70473"/>
                    </a:lnTo>
                    <a:lnTo>
                      <a:pt x="86628" y="70339"/>
                    </a:lnTo>
                    <a:lnTo>
                      <a:pt x="86728" y="70189"/>
                    </a:lnTo>
                    <a:lnTo>
                      <a:pt x="86811" y="70056"/>
                    </a:lnTo>
                    <a:lnTo>
                      <a:pt x="86878" y="69939"/>
                    </a:lnTo>
                    <a:lnTo>
                      <a:pt x="86911" y="69806"/>
                    </a:lnTo>
                    <a:lnTo>
                      <a:pt x="86928" y="69689"/>
                    </a:lnTo>
                    <a:lnTo>
                      <a:pt x="86928" y="69689"/>
                    </a:lnTo>
                    <a:lnTo>
                      <a:pt x="86928" y="69523"/>
                    </a:lnTo>
                    <a:lnTo>
                      <a:pt x="86911" y="69356"/>
                    </a:lnTo>
                    <a:lnTo>
                      <a:pt x="86878" y="69189"/>
                    </a:lnTo>
                    <a:lnTo>
                      <a:pt x="86828" y="69006"/>
                    </a:lnTo>
                    <a:lnTo>
                      <a:pt x="86761" y="68822"/>
                    </a:lnTo>
                    <a:lnTo>
                      <a:pt x="86694" y="68622"/>
                    </a:lnTo>
                    <a:lnTo>
                      <a:pt x="86511" y="68205"/>
                    </a:lnTo>
                    <a:lnTo>
                      <a:pt x="86261" y="67772"/>
                    </a:lnTo>
                    <a:lnTo>
                      <a:pt x="85977" y="67289"/>
                    </a:lnTo>
                    <a:lnTo>
                      <a:pt x="85627" y="66755"/>
                    </a:lnTo>
                    <a:lnTo>
                      <a:pt x="85260" y="66188"/>
                    </a:lnTo>
                    <a:lnTo>
                      <a:pt x="84377" y="64921"/>
                    </a:lnTo>
                    <a:lnTo>
                      <a:pt x="83326" y="63454"/>
                    </a:lnTo>
                    <a:lnTo>
                      <a:pt x="82760" y="62637"/>
                    </a:lnTo>
                    <a:lnTo>
                      <a:pt x="82176" y="61753"/>
                    </a:lnTo>
                    <a:lnTo>
                      <a:pt x="81543" y="60803"/>
                    </a:lnTo>
                    <a:lnTo>
                      <a:pt x="80892" y="59803"/>
                    </a:lnTo>
                    <a:lnTo>
                      <a:pt x="80226" y="58719"/>
                    </a:lnTo>
                    <a:lnTo>
                      <a:pt x="79525" y="57569"/>
                    </a:lnTo>
                    <a:lnTo>
                      <a:pt x="78808" y="56335"/>
                    </a:lnTo>
                    <a:lnTo>
                      <a:pt x="78075" y="55035"/>
                    </a:lnTo>
                    <a:lnTo>
                      <a:pt x="77341" y="53651"/>
                    </a:lnTo>
                    <a:lnTo>
                      <a:pt x="76574" y="52184"/>
                    </a:lnTo>
                    <a:lnTo>
                      <a:pt x="75807" y="50633"/>
                    </a:lnTo>
                    <a:lnTo>
                      <a:pt x="75041" y="48983"/>
                    </a:lnTo>
                    <a:lnTo>
                      <a:pt x="74257" y="47249"/>
                    </a:lnTo>
                    <a:lnTo>
                      <a:pt x="73490" y="45415"/>
                    </a:lnTo>
                    <a:lnTo>
                      <a:pt x="72706" y="43481"/>
                    </a:lnTo>
                    <a:lnTo>
                      <a:pt x="72323" y="42481"/>
                    </a:lnTo>
                    <a:lnTo>
                      <a:pt x="71923" y="41447"/>
                    </a:lnTo>
                    <a:lnTo>
                      <a:pt x="71539" y="40397"/>
                    </a:lnTo>
                    <a:lnTo>
                      <a:pt x="71156" y="39313"/>
                    </a:lnTo>
                    <a:lnTo>
                      <a:pt x="70773" y="38213"/>
                    </a:lnTo>
                    <a:lnTo>
                      <a:pt x="70389" y="37062"/>
                    </a:lnTo>
                    <a:lnTo>
                      <a:pt x="70006" y="35912"/>
                    </a:lnTo>
                    <a:lnTo>
                      <a:pt x="69639" y="34711"/>
                    </a:lnTo>
                    <a:lnTo>
                      <a:pt x="69255" y="33494"/>
                    </a:lnTo>
                    <a:lnTo>
                      <a:pt x="68889" y="32244"/>
                    </a:lnTo>
                    <a:lnTo>
                      <a:pt x="68889" y="32244"/>
                    </a:lnTo>
                    <a:lnTo>
                      <a:pt x="68488" y="30860"/>
                    </a:lnTo>
                    <a:lnTo>
                      <a:pt x="68105" y="29476"/>
                    </a:lnTo>
                    <a:lnTo>
                      <a:pt x="67738" y="28076"/>
                    </a:lnTo>
                    <a:lnTo>
                      <a:pt x="67371" y="26692"/>
                    </a:lnTo>
                    <a:lnTo>
                      <a:pt x="67038" y="25292"/>
                    </a:lnTo>
                    <a:lnTo>
                      <a:pt x="66705" y="23891"/>
                    </a:lnTo>
                    <a:lnTo>
                      <a:pt x="66071" y="21140"/>
                    </a:lnTo>
                    <a:lnTo>
                      <a:pt x="65471" y="18440"/>
                    </a:lnTo>
                    <a:lnTo>
                      <a:pt x="64937" y="15805"/>
                    </a:lnTo>
                    <a:lnTo>
                      <a:pt x="64437" y="13305"/>
                    </a:lnTo>
                    <a:lnTo>
                      <a:pt x="63987" y="10921"/>
                    </a:lnTo>
                    <a:lnTo>
                      <a:pt x="63203" y="6703"/>
                    </a:lnTo>
                    <a:lnTo>
                      <a:pt x="62587" y="3335"/>
                    </a:lnTo>
                    <a:lnTo>
                      <a:pt x="62353" y="2034"/>
                    </a:lnTo>
                    <a:lnTo>
                      <a:pt x="62136" y="1034"/>
                    </a:lnTo>
                    <a:lnTo>
                      <a:pt x="62053" y="667"/>
                    </a:lnTo>
                    <a:lnTo>
                      <a:pt x="61970" y="367"/>
                    </a:lnTo>
                    <a:lnTo>
                      <a:pt x="61903" y="150"/>
                    </a:lnTo>
                    <a:lnTo>
                      <a:pt x="61836" y="34"/>
                    </a:lnTo>
                    <a:lnTo>
                      <a:pt x="61836" y="34"/>
                    </a:lnTo>
                    <a:lnTo>
                      <a:pt x="61820" y="17"/>
                    </a:lnTo>
                    <a:lnTo>
                      <a:pt x="61770" y="17"/>
                    </a:lnTo>
                    <a:lnTo>
                      <a:pt x="61620" y="0"/>
                    </a:lnTo>
                    <a:lnTo>
                      <a:pt x="61370" y="0"/>
                    </a:lnTo>
                    <a:lnTo>
                      <a:pt x="61053" y="34"/>
                    </a:lnTo>
                    <a:lnTo>
                      <a:pt x="60203" y="117"/>
                    </a:lnTo>
                    <a:lnTo>
                      <a:pt x="59052" y="251"/>
                    </a:lnTo>
                    <a:lnTo>
                      <a:pt x="57635" y="434"/>
                    </a:lnTo>
                    <a:lnTo>
                      <a:pt x="55985" y="684"/>
                    </a:lnTo>
                    <a:lnTo>
                      <a:pt x="52050" y="1284"/>
                    </a:lnTo>
                    <a:lnTo>
                      <a:pt x="47432" y="2034"/>
                    </a:lnTo>
                    <a:lnTo>
                      <a:pt x="42264" y="2901"/>
                    </a:lnTo>
                    <a:lnTo>
                      <a:pt x="36762" y="3852"/>
                    </a:lnTo>
                    <a:lnTo>
                      <a:pt x="31060" y="4852"/>
                    </a:lnTo>
                    <a:lnTo>
                      <a:pt x="25375" y="5869"/>
                    </a:lnTo>
                    <a:lnTo>
                      <a:pt x="19856" y="6886"/>
                    </a:lnTo>
                    <a:lnTo>
                      <a:pt x="14688" y="7870"/>
                    </a:lnTo>
                    <a:lnTo>
                      <a:pt x="10037" y="8770"/>
                    </a:lnTo>
                    <a:lnTo>
                      <a:pt x="7969" y="9203"/>
                    </a:lnTo>
                    <a:lnTo>
                      <a:pt x="6085" y="9587"/>
                    </a:lnTo>
                    <a:lnTo>
                      <a:pt x="4418" y="9954"/>
                    </a:lnTo>
                    <a:lnTo>
                      <a:pt x="3001" y="10270"/>
                    </a:lnTo>
                    <a:lnTo>
                      <a:pt x="1834" y="10554"/>
                    </a:lnTo>
                    <a:lnTo>
                      <a:pt x="967" y="10787"/>
                    </a:lnTo>
                    <a:lnTo>
                      <a:pt x="634" y="10887"/>
                    </a:lnTo>
                    <a:lnTo>
                      <a:pt x="384" y="10987"/>
                    </a:lnTo>
                    <a:lnTo>
                      <a:pt x="217" y="11054"/>
                    </a:lnTo>
                    <a:lnTo>
                      <a:pt x="167" y="11087"/>
                    </a:lnTo>
                    <a:lnTo>
                      <a:pt x="150" y="11121"/>
                    </a:lnTo>
                    <a:lnTo>
                      <a:pt x="150" y="11121"/>
                    </a:lnTo>
                    <a:lnTo>
                      <a:pt x="100" y="11221"/>
                    </a:lnTo>
                    <a:lnTo>
                      <a:pt x="84" y="11371"/>
                    </a:lnTo>
                    <a:lnTo>
                      <a:pt x="50" y="11587"/>
                    </a:lnTo>
                    <a:lnTo>
                      <a:pt x="34" y="11871"/>
                    </a:lnTo>
                    <a:lnTo>
                      <a:pt x="0" y="12621"/>
                    </a:lnTo>
                    <a:lnTo>
                      <a:pt x="0" y="13621"/>
                    </a:lnTo>
                    <a:lnTo>
                      <a:pt x="17" y="14838"/>
                    </a:lnTo>
                    <a:lnTo>
                      <a:pt x="67" y="16256"/>
                    </a:lnTo>
                    <a:lnTo>
                      <a:pt x="150" y="17889"/>
                    </a:lnTo>
                    <a:lnTo>
                      <a:pt x="267" y="19707"/>
                    </a:lnTo>
                    <a:lnTo>
                      <a:pt x="434" y="21691"/>
                    </a:lnTo>
                    <a:lnTo>
                      <a:pt x="617" y="23858"/>
                    </a:lnTo>
                    <a:lnTo>
                      <a:pt x="867" y="26175"/>
                    </a:lnTo>
                    <a:lnTo>
                      <a:pt x="1151" y="28626"/>
                    </a:lnTo>
                    <a:lnTo>
                      <a:pt x="1467" y="31210"/>
                    </a:lnTo>
                    <a:lnTo>
                      <a:pt x="1851" y="33928"/>
                    </a:lnTo>
                    <a:lnTo>
                      <a:pt x="2284" y="36729"/>
                    </a:lnTo>
                    <a:lnTo>
                      <a:pt x="2518" y="38179"/>
                    </a:lnTo>
                    <a:lnTo>
                      <a:pt x="2768" y="39646"/>
                    </a:lnTo>
                    <a:lnTo>
                      <a:pt x="3035" y="41130"/>
                    </a:lnTo>
                    <a:lnTo>
                      <a:pt x="3318" y="42631"/>
                    </a:lnTo>
                    <a:lnTo>
                      <a:pt x="3618" y="44164"/>
                    </a:lnTo>
                    <a:lnTo>
                      <a:pt x="3935" y="45698"/>
                    </a:lnTo>
                    <a:lnTo>
                      <a:pt x="4252" y="47249"/>
                    </a:lnTo>
                    <a:lnTo>
                      <a:pt x="4602" y="48833"/>
                    </a:lnTo>
                    <a:lnTo>
                      <a:pt x="4968" y="50400"/>
                    </a:lnTo>
                    <a:lnTo>
                      <a:pt x="5335" y="52000"/>
                    </a:lnTo>
                    <a:lnTo>
                      <a:pt x="5735" y="53601"/>
                    </a:lnTo>
                    <a:lnTo>
                      <a:pt x="6152" y="55201"/>
                    </a:lnTo>
                    <a:lnTo>
                      <a:pt x="6586" y="56819"/>
                    </a:lnTo>
                    <a:lnTo>
                      <a:pt x="7019" y="58452"/>
                    </a:lnTo>
                    <a:lnTo>
                      <a:pt x="7486" y="60070"/>
                    </a:lnTo>
                    <a:lnTo>
                      <a:pt x="7986" y="61687"/>
                    </a:lnTo>
                    <a:lnTo>
                      <a:pt x="8486" y="63321"/>
                    </a:lnTo>
                    <a:lnTo>
                      <a:pt x="9003" y="64938"/>
                    </a:lnTo>
                    <a:lnTo>
                      <a:pt x="9553" y="66572"/>
                    </a:lnTo>
                    <a:lnTo>
                      <a:pt x="10120" y="68189"/>
                    </a:lnTo>
                    <a:lnTo>
                      <a:pt x="10704" y="69806"/>
                    </a:lnTo>
                    <a:lnTo>
                      <a:pt x="11304" y="71406"/>
                    </a:lnTo>
                    <a:lnTo>
                      <a:pt x="11937" y="73007"/>
                    </a:lnTo>
                    <a:lnTo>
                      <a:pt x="12588" y="74591"/>
                    </a:lnTo>
                    <a:lnTo>
                      <a:pt x="13254" y="76175"/>
                    </a:lnTo>
                    <a:lnTo>
                      <a:pt x="13955" y="77742"/>
                    </a:lnTo>
                    <a:lnTo>
                      <a:pt x="14672" y="79292"/>
                    </a:lnTo>
                    <a:lnTo>
                      <a:pt x="15405" y="80826"/>
                    </a:lnTo>
                    <a:lnTo>
                      <a:pt x="16172" y="82343"/>
                    </a:lnTo>
                    <a:lnTo>
                      <a:pt x="16956" y="83827"/>
                    </a:lnTo>
                    <a:lnTo>
                      <a:pt x="17772" y="85311"/>
                    </a:lnTo>
                    <a:lnTo>
                      <a:pt x="18606" y="86778"/>
                    </a:lnTo>
                    <a:lnTo>
                      <a:pt x="19456" y="88212"/>
                    </a:lnTo>
                    <a:lnTo>
                      <a:pt x="20340" y="89612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1228" name="Google Shape;1228;p46"/>
              <p:cNvSpPr/>
              <p:nvPr/>
            </p:nvSpPr>
            <p:spPr>
              <a:xfrm>
                <a:off x="3555507" y="1447550"/>
                <a:ext cx="1101073" cy="331901"/>
              </a:xfrm>
              <a:custGeom>
                <a:avLst/>
                <a:gdLst/>
                <a:ahLst/>
                <a:cxnLst/>
                <a:rect l="l" t="t" r="r" b="b"/>
                <a:pathLst>
                  <a:path w="34296" h="10338" extrusionOk="0">
                    <a:moveTo>
                      <a:pt x="32061" y="0"/>
                    </a:moveTo>
                    <a:lnTo>
                      <a:pt x="31644" y="17"/>
                    </a:lnTo>
                    <a:lnTo>
                      <a:pt x="30594" y="100"/>
                    </a:lnTo>
                    <a:lnTo>
                      <a:pt x="29243" y="234"/>
                    </a:lnTo>
                    <a:lnTo>
                      <a:pt x="27660" y="417"/>
                    </a:lnTo>
                    <a:lnTo>
                      <a:pt x="25859" y="634"/>
                    </a:lnTo>
                    <a:lnTo>
                      <a:pt x="23875" y="917"/>
                    </a:lnTo>
                    <a:lnTo>
                      <a:pt x="21741" y="1217"/>
                    </a:lnTo>
                    <a:lnTo>
                      <a:pt x="19507" y="1568"/>
                    </a:lnTo>
                    <a:lnTo>
                      <a:pt x="17206" y="1951"/>
                    </a:lnTo>
                    <a:lnTo>
                      <a:pt x="14856" y="2368"/>
                    </a:lnTo>
                    <a:lnTo>
                      <a:pt x="12522" y="2818"/>
                    </a:lnTo>
                    <a:lnTo>
                      <a:pt x="10221" y="3301"/>
                    </a:lnTo>
                    <a:lnTo>
                      <a:pt x="9087" y="3552"/>
                    </a:lnTo>
                    <a:lnTo>
                      <a:pt x="7970" y="3802"/>
                    </a:lnTo>
                    <a:lnTo>
                      <a:pt x="6903" y="4068"/>
                    </a:lnTo>
                    <a:lnTo>
                      <a:pt x="5853" y="4335"/>
                    </a:lnTo>
                    <a:lnTo>
                      <a:pt x="4836" y="4602"/>
                    </a:lnTo>
                    <a:lnTo>
                      <a:pt x="3852" y="4885"/>
                    </a:lnTo>
                    <a:lnTo>
                      <a:pt x="2919" y="5152"/>
                    </a:lnTo>
                    <a:lnTo>
                      <a:pt x="2035" y="5452"/>
                    </a:lnTo>
                    <a:lnTo>
                      <a:pt x="1818" y="5519"/>
                    </a:lnTo>
                    <a:lnTo>
                      <a:pt x="1618" y="5619"/>
                    </a:lnTo>
                    <a:lnTo>
                      <a:pt x="1401" y="5719"/>
                    </a:lnTo>
                    <a:lnTo>
                      <a:pt x="1218" y="5819"/>
                    </a:lnTo>
                    <a:lnTo>
                      <a:pt x="1035" y="5936"/>
                    </a:lnTo>
                    <a:lnTo>
                      <a:pt x="868" y="6052"/>
                    </a:lnTo>
                    <a:lnTo>
                      <a:pt x="701" y="6186"/>
                    </a:lnTo>
                    <a:lnTo>
                      <a:pt x="551" y="6302"/>
                    </a:lnTo>
                    <a:lnTo>
                      <a:pt x="418" y="6436"/>
                    </a:lnTo>
                    <a:lnTo>
                      <a:pt x="301" y="6553"/>
                    </a:lnTo>
                    <a:lnTo>
                      <a:pt x="201" y="6686"/>
                    </a:lnTo>
                    <a:lnTo>
                      <a:pt x="134" y="6803"/>
                    </a:lnTo>
                    <a:lnTo>
                      <a:pt x="68" y="6919"/>
                    </a:lnTo>
                    <a:lnTo>
                      <a:pt x="34" y="7036"/>
                    </a:lnTo>
                    <a:lnTo>
                      <a:pt x="1" y="7136"/>
                    </a:lnTo>
                    <a:lnTo>
                      <a:pt x="18" y="7236"/>
                    </a:lnTo>
                    <a:lnTo>
                      <a:pt x="34" y="7319"/>
                    </a:lnTo>
                    <a:lnTo>
                      <a:pt x="101" y="7403"/>
                    </a:lnTo>
                    <a:lnTo>
                      <a:pt x="184" y="7486"/>
                    </a:lnTo>
                    <a:lnTo>
                      <a:pt x="284" y="7553"/>
                    </a:lnTo>
                    <a:lnTo>
                      <a:pt x="534" y="7703"/>
                    </a:lnTo>
                    <a:lnTo>
                      <a:pt x="818" y="7836"/>
                    </a:lnTo>
                    <a:lnTo>
                      <a:pt x="1085" y="7986"/>
                    </a:lnTo>
                    <a:lnTo>
                      <a:pt x="1318" y="8120"/>
                    </a:lnTo>
                    <a:lnTo>
                      <a:pt x="1418" y="8203"/>
                    </a:lnTo>
                    <a:lnTo>
                      <a:pt x="1485" y="8270"/>
                    </a:lnTo>
                    <a:lnTo>
                      <a:pt x="1535" y="8353"/>
                    </a:lnTo>
                    <a:lnTo>
                      <a:pt x="1551" y="8453"/>
                    </a:lnTo>
                    <a:lnTo>
                      <a:pt x="1535" y="8536"/>
                    </a:lnTo>
                    <a:lnTo>
                      <a:pt x="1501" y="8637"/>
                    </a:lnTo>
                    <a:lnTo>
                      <a:pt x="1451" y="8737"/>
                    </a:lnTo>
                    <a:lnTo>
                      <a:pt x="1368" y="8837"/>
                    </a:lnTo>
                    <a:lnTo>
                      <a:pt x="1201" y="9037"/>
                    </a:lnTo>
                    <a:lnTo>
                      <a:pt x="985" y="9253"/>
                    </a:lnTo>
                    <a:lnTo>
                      <a:pt x="785" y="9453"/>
                    </a:lnTo>
                    <a:lnTo>
                      <a:pt x="601" y="9654"/>
                    </a:lnTo>
                    <a:lnTo>
                      <a:pt x="518" y="9737"/>
                    </a:lnTo>
                    <a:lnTo>
                      <a:pt x="468" y="9837"/>
                    </a:lnTo>
                    <a:lnTo>
                      <a:pt x="434" y="9920"/>
                    </a:lnTo>
                    <a:lnTo>
                      <a:pt x="418" y="9987"/>
                    </a:lnTo>
                    <a:lnTo>
                      <a:pt x="434" y="10054"/>
                    </a:lnTo>
                    <a:lnTo>
                      <a:pt x="451" y="10104"/>
                    </a:lnTo>
                    <a:lnTo>
                      <a:pt x="501" y="10154"/>
                    </a:lnTo>
                    <a:lnTo>
                      <a:pt x="551" y="10187"/>
                    </a:lnTo>
                    <a:lnTo>
                      <a:pt x="718" y="10270"/>
                    </a:lnTo>
                    <a:lnTo>
                      <a:pt x="901" y="10337"/>
                    </a:lnTo>
                    <a:lnTo>
                      <a:pt x="4652" y="9620"/>
                    </a:lnTo>
                    <a:lnTo>
                      <a:pt x="8687" y="8853"/>
                    </a:lnTo>
                    <a:lnTo>
                      <a:pt x="12888" y="8086"/>
                    </a:lnTo>
                    <a:lnTo>
                      <a:pt x="17223" y="7303"/>
                    </a:lnTo>
                    <a:lnTo>
                      <a:pt x="21591" y="6519"/>
                    </a:lnTo>
                    <a:lnTo>
                      <a:pt x="25909" y="5769"/>
                    </a:lnTo>
                    <a:lnTo>
                      <a:pt x="30110" y="5052"/>
                    </a:lnTo>
                    <a:lnTo>
                      <a:pt x="34112" y="4368"/>
                    </a:lnTo>
                    <a:lnTo>
                      <a:pt x="34195" y="4168"/>
                    </a:lnTo>
                    <a:lnTo>
                      <a:pt x="34262" y="3968"/>
                    </a:lnTo>
                    <a:lnTo>
                      <a:pt x="34278" y="3852"/>
                    </a:lnTo>
                    <a:lnTo>
                      <a:pt x="34295" y="3752"/>
                    </a:lnTo>
                    <a:lnTo>
                      <a:pt x="34295" y="3652"/>
                    </a:lnTo>
                    <a:lnTo>
                      <a:pt x="34278" y="3552"/>
                    </a:lnTo>
                    <a:lnTo>
                      <a:pt x="34228" y="3402"/>
                    </a:lnTo>
                    <a:lnTo>
                      <a:pt x="34145" y="3285"/>
                    </a:lnTo>
                    <a:lnTo>
                      <a:pt x="34045" y="3185"/>
                    </a:lnTo>
                    <a:lnTo>
                      <a:pt x="33912" y="3101"/>
                    </a:lnTo>
                    <a:lnTo>
                      <a:pt x="33762" y="3018"/>
                    </a:lnTo>
                    <a:lnTo>
                      <a:pt x="33595" y="2951"/>
                    </a:lnTo>
                    <a:lnTo>
                      <a:pt x="33245" y="2851"/>
                    </a:lnTo>
                    <a:lnTo>
                      <a:pt x="32895" y="2751"/>
                    </a:lnTo>
                    <a:lnTo>
                      <a:pt x="32578" y="2635"/>
                    </a:lnTo>
                    <a:lnTo>
                      <a:pt x="32445" y="2585"/>
                    </a:lnTo>
                    <a:lnTo>
                      <a:pt x="32328" y="2518"/>
                    </a:lnTo>
                    <a:lnTo>
                      <a:pt x="32228" y="2451"/>
                    </a:lnTo>
                    <a:lnTo>
                      <a:pt x="32161" y="2368"/>
                    </a:lnTo>
                    <a:lnTo>
                      <a:pt x="32144" y="2251"/>
                    </a:lnTo>
                    <a:lnTo>
                      <a:pt x="32144" y="2134"/>
                    </a:lnTo>
                    <a:lnTo>
                      <a:pt x="32161" y="2001"/>
                    </a:lnTo>
                    <a:lnTo>
                      <a:pt x="32211" y="1851"/>
                    </a:lnTo>
                    <a:lnTo>
                      <a:pt x="32344" y="1534"/>
                    </a:lnTo>
                    <a:lnTo>
                      <a:pt x="32528" y="1184"/>
                    </a:lnTo>
                    <a:lnTo>
                      <a:pt x="32695" y="851"/>
                    </a:lnTo>
                    <a:lnTo>
                      <a:pt x="32761" y="684"/>
                    </a:lnTo>
                    <a:lnTo>
                      <a:pt x="32811" y="534"/>
                    </a:lnTo>
                    <a:lnTo>
                      <a:pt x="32861" y="384"/>
                    </a:lnTo>
                    <a:lnTo>
                      <a:pt x="32878" y="251"/>
                    </a:lnTo>
                    <a:lnTo>
                      <a:pt x="32861" y="134"/>
                    </a:lnTo>
                    <a:lnTo>
                      <a:pt x="32845" y="84"/>
                    </a:lnTo>
                    <a:lnTo>
                      <a:pt x="32811" y="50"/>
                    </a:lnTo>
                    <a:lnTo>
                      <a:pt x="32778" y="17"/>
                    </a:lnTo>
                    <a:lnTo>
                      <a:pt x="32695" y="0"/>
                    </a:lnTo>
                    <a:close/>
                  </a:path>
                </a:pathLst>
              </a:custGeom>
              <a:solidFill>
                <a:srgbClr val="7D9BFF">
                  <a:alpha val="59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1229" name="Google Shape;1229;p46"/>
              <p:cNvSpPr/>
              <p:nvPr/>
            </p:nvSpPr>
            <p:spPr>
              <a:xfrm>
                <a:off x="3584433" y="1587784"/>
                <a:ext cx="1084988" cy="274080"/>
              </a:xfrm>
              <a:custGeom>
                <a:avLst/>
                <a:gdLst/>
                <a:ahLst/>
                <a:cxnLst/>
                <a:rect l="l" t="t" r="r" b="b"/>
                <a:pathLst>
                  <a:path w="33795" h="8537" extrusionOk="0">
                    <a:moveTo>
                      <a:pt x="33211" y="0"/>
                    </a:moveTo>
                    <a:lnTo>
                      <a:pt x="29209" y="684"/>
                    </a:lnTo>
                    <a:lnTo>
                      <a:pt x="25008" y="1401"/>
                    </a:lnTo>
                    <a:lnTo>
                      <a:pt x="20690" y="2151"/>
                    </a:lnTo>
                    <a:lnTo>
                      <a:pt x="16322" y="2935"/>
                    </a:lnTo>
                    <a:lnTo>
                      <a:pt x="11987" y="3718"/>
                    </a:lnTo>
                    <a:lnTo>
                      <a:pt x="7786" y="4485"/>
                    </a:lnTo>
                    <a:lnTo>
                      <a:pt x="3751" y="5252"/>
                    </a:lnTo>
                    <a:lnTo>
                      <a:pt x="0" y="5969"/>
                    </a:lnTo>
                    <a:lnTo>
                      <a:pt x="334" y="6069"/>
                    </a:lnTo>
                    <a:lnTo>
                      <a:pt x="667" y="6169"/>
                    </a:lnTo>
                    <a:lnTo>
                      <a:pt x="834" y="6236"/>
                    </a:lnTo>
                    <a:lnTo>
                      <a:pt x="951" y="6302"/>
                    </a:lnTo>
                    <a:lnTo>
                      <a:pt x="1067" y="6386"/>
                    </a:lnTo>
                    <a:lnTo>
                      <a:pt x="1134" y="6486"/>
                    </a:lnTo>
                    <a:lnTo>
                      <a:pt x="1167" y="6569"/>
                    </a:lnTo>
                    <a:lnTo>
                      <a:pt x="1167" y="6669"/>
                    </a:lnTo>
                    <a:lnTo>
                      <a:pt x="1151" y="6769"/>
                    </a:lnTo>
                    <a:lnTo>
                      <a:pt x="1101" y="6869"/>
                    </a:lnTo>
                    <a:lnTo>
                      <a:pt x="984" y="7103"/>
                    </a:lnTo>
                    <a:lnTo>
                      <a:pt x="817" y="7353"/>
                    </a:lnTo>
                    <a:lnTo>
                      <a:pt x="650" y="7620"/>
                    </a:lnTo>
                    <a:lnTo>
                      <a:pt x="584" y="7753"/>
                    </a:lnTo>
                    <a:lnTo>
                      <a:pt x="517" y="7870"/>
                    </a:lnTo>
                    <a:lnTo>
                      <a:pt x="484" y="8003"/>
                    </a:lnTo>
                    <a:lnTo>
                      <a:pt x="450" y="8136"/>
                    </a:lnTo>
                    <a:lnTo>
                      <a:pt x="467" y="8270"/>
                    </a:lnTo>
                    <a:lnTo>
                      <a:pt x="484" y="8386"/>
                    </a:lnTo>
                    <a:lnTo>
                      <a:pt x="517" y="8420"/>
                    </a:lnTo>
                    <a:lnTo>
                      <a:pt x="567" y="8453"/>
                    </a:lnTo>
                    <a:lnTo>
                      <a:pt x="634" y="8487"/>
                    </a:lnTo>
                    <a:lnTo>
                      <a:pt x="717" y="8503"/>
                    </a:lnTo>
                    <a:lnTo>
                      <a:pt x="951" y="8520"/>
                    </a:lnTo>
                    <a:lnTo>
                      <a:pt x="1251" y="8537"/>
                    </a:lnTo>
                    <a:lnTo>
                      <a:pt x="1767" y="8520"/>
                    </a:lnTo>
                    <a:lnTo>
                      <a:pt x="2418" y="8470"/>
                    </a:lnTo>
                    <a:lnTo>
                      <a:pt x="3168" y="8403"/>
                    </a:lnTo>
                    <a:lnTo>
                      <a:pt x="4052" y="8303"/>
                    </a:lnTo>
                    <a:lnTo>
                      <a:pt x="6119" y="8036"/>
                    </a:lnTo>
                    <a:lnTo>
                      <a:pt x="8586" y="7703"/>
                    </a:lnTo>
                    <a:lnTo>
                      <a:pt x="14571" y="6819"/>
                    </a:lnTo>
                    <a:lnTo>
                      <a:pt x="18006" y="6319"/>
                    </a:lnTo>
                    <a:lnTo>
                      <a:pt x="21690" y="5786"/>
                    </a:lnTo>
                    <a:lnTo>
                      <a:pt x="23808" y="5469"/>
                    </a:lnTo>
                    <a:lnTo>
                      <a:pt x="25658" y="5185"/>
                    </a:lnTo>
                    <a:lnTo>
                      <a:pt x="27275" y="4902"/>
                    </a:lnTo>
                    <a:lnTo>
                      <a:pt x="28659" y="4635"/>
                    </a:lnTo>
                    <a:lnTo>
                      <a:pt x="29826" y="4402"/>
                    </a:lnTo>
                    <a:lnTo>
                      <a:pt x="30810" y="4168"/>
                    </a:lnTo>
                    <a:lnTo>
                      <a:pt x="31627" y="3952"/>
                    </a:lnTo>
                    <a:lnTo>
                      <a:pt x="32277" y="3752"/>
                    </a:lnTo>
                    <a:lnTo>
                      <a:pt x="32777" y="3568"/>
                    </a:lnTo>
                    <a:lnTo>
                      <a:pt x="33161" y="3402"/>
                    </a:lnTo>
                    <a:lnTo>
                      <a:pt x="33427" y="3252"/>
                    </a:lnTo>
                    <a:lnTo>
                      <a:pt x="33611" y="3118"/>
                    </a:lnTo>
                    <a:lnTo>
                      <a:pt x="33678" y="3051"/>
                    </a:lnTo>
                    <a:lnTo>
                      <a:pt x="33728" y="2985"/>
                    </a:lnTo>
                    <a:lnTo>
                      <a:pt x="33778" y="2885"/>
                    </a:lnTo>
                    <a:lnTo>
                      <a:pt x="33794" y="2785"/>
                    </a:lnTo>
                    <a:lnTo>
                      <a:pt x="33778" y="2701"/>
                    </a:lnTo>
                    <a:lnTo>
                      <a:pt x="33761" y="2618"/>
                    </a:lnTo>
                    <a:lnTo>
                      <a:pt x="33694" y="2518"/>
                    </a:lnTo>
                    <a:lnTo>
                      <a:pt x="33544" y="2318"/>
                    </a:lnTo>
                    <a:lnTo>
                      <a:pt x="33327" y="2068"/>
                    </a:lnTo>
                    <a:lnTo>
                      <a:pt x="33094" y="1834"/>
                    </a:lnTo>
                    <a:lnTo>
                      <a:pt x="32861" y="1601"/>
                    </a:lnTo>
                    <a:lnTo>
                      <a:pt x="32661" y="1384"/>
                    </a:lnTo>
                    <a:lnTo>
                      <a:pt x="32527" y="1201"/>
                    </a:lnTo>
                    <a:lnTo>
                      <a:pt x="32494" y="1134"/>
                    </a:lnTo>
                    <a:lnTo>
                      <a:pt x="32477" y="1084"/>
                    </a:lnTo>
                    <a:lnTo>
                      <a:pt x="32510" y="1001"/>
                    </a:lnTo>
                    <a:lnTo>
                      <a:pt x="32577" y="901"/>
                    </a:lnTo>
                    <a:lnTo>
                      <a:pt x="32761" y="667"/>
                    </a:lnTo>
                    <a:lnTo>
                      <a:pt x="32977" y="351"/>
                    </a:lnTo>
                    <a:lnTo>
                      <a:pt x="33094" y="184"/>
                    </a:lnTo>
                    <a:lnTo>
                      <a:pt x="33211" y="0"/>
                    </a:lnTo>
                    <a:close/>
                  </a:path>
                </a:pathLst>
              </a:custGeom>
              <a:solidFill>
                <a:srgbClr val="7D9BFF">
                  <a:alpha val="26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1230" name="Google Shape;1230;p46"/>
              <p:cNvSpPr/>
              <p:nvPr/>
            </p:nvSpPr>
            <p:spPr>
              <a:xfrm>
                <a:off x="3584433" y="1587784"/>
                <a:ext cx="1084988" cy="274080"/>
              </a:xfrm>
              <a:custGeom>
                <a:avLst/>
                <a:gdLst/>
                <a:ahLst/>
                <a:cxnLst/>
                <a:rect l="l" t="t" r="r" b="b"/>
                <a:pathLst>
                  <a:path w="33795" h="8537" fill="none" extrusionOk="0">
                    <a:moveTo>
                      <a:pt x="33211" y="0"/>
                    </a:moveTo>
                    <a:lnTo>
                      <a:pt x="33211" y="0"/>
                    </a:lnTo>
                    <a:lnTo>
                      <a:pt x="29209" y="684"/>
                    </a:lnTo>
                    <a:lnTo>
                      <a:pt x="25008" y="1401"/>
                    </a:lnTo>
                    <a:lnTo>
                      <a:pt x="20690" y="2151"/>
                    </a:lnTo>
                    <a:lnTo>
                      <a:pt x="16322" y="2935"/>
                    </a:lnTo>
                    <a:lnTo>
                      <a:pt x="11987" y="3718"/>
                    </a:lnTo>
                    <a:lnTo>
                      <a:pt x="7786" y="4485"/>
                    </a:lnTo>
                    <a:lnTo>
                      <a:pt x="3751" y="5252"/>
                    </a:lnTo>
                    <a:lnTo>
                      <a:pt x="0" y="5969"/>
                    </a:lnTo>
                    <a:lnTo>
                      <a:pt x="0" y="5969"/>
                    </a:lnTo>
                    <a:lnTo>
                      <a:pt x="334" y="6069"/>
                    </a:lnTo>
                    <a:lnTo>
                      <a:pt x="667" y="6169"/>
                    </a:lnTo>
                    <a:lnTo>
                      <a:pt x="834" y="6236"/>
                    </a:lnTo>
                    <a:lnTo>
                      <a:pt x="951" y="6302"/>
                    </a:lnTo>
                    <a:lnTo>
                      <a:pt x="1067" y="6386"/>
                    </a:lnTo>
                    <a:lnTo>
                      <a:pt x="1134" y="6486"/>
                    </a:lnTo>
                    <a:lnTo>
                      <a:pt x="1134" y="6486"/>
                    </a:lnTo>
                    <a:lnTo>
                      <a:pt x="1167" y="6569"/>
                    </a:lnTo>
                    <a:lnTo>
                      <a:pt x="1167" y="6669"/>
                    </a:lnTo>
                    <a:lnTo>
                      <a:pt x="1151" y="6769"/>
                    </a:lnTo>
                    <a:lnTo>
                      <a:pt x="1101" y="6869"/>
                    </a:lnTo>
                    <a:lnTo>
                      <a:pt x="984" y="7103"/>
                    </a:lnTo>
                    <a:lnTo>
                      <a:pt x="817" y="7353"/>
                    </a:lnTo>
                    <a:lnTo>
                      <a:pt x="650" y="7620"/>
                    </a:lnTo>
                    <a:lnTo>
                      <a:pt x="584" y="7753"/>
                    </a:lnTo>
                    <a:lnTo>
                      <a:pt x="517" y="7870"/>
                    </a:lnTo>
                    <a:lnTo>
                      <a:pt x="484" y="8003"/>
                    </a:lnTo>
                    <a:lnTo>
                      <a:pt x="450" y="8136"/>
                    </a:lnTo>
                    <a:lnTo>
                      <a:pt x="467" y="8270"/>
                    </a:lnTo>
                    <a:lnTo>
                      <a:pt x="484" y="8386"/>
                    </a:lnTo>
                    <a:lnTo>
                      <a:pt x="484" y="8386"/>
                    </a:lnTo>
                    <a:lnTo>
                      <a:pt x="517" y="8420"/>
                    </a:lnTo>
                    <a:lnTo>
                      <a:pt x="567" y="8453"/>
                    </a:lnTo>
                    <a:lnTo>
                      <a:pt x="634" y="8487"/>
                    </a:lnTo>
                    <a:lnTo>
                      <a:pt x="717" y="8503"/>
                    </a:lnTo>
                    <a:lnTo>
                      <a:pt x="951" y="8520"/>
                    </a:lnTo>
                    <a:lnTo>
                      <a:pt x="1251" y="8537"/>
                    </a:lnTo>
                    <a:lnTo>
                      <a:pt x="1251" y="8537"/>
                    </a:lnTo>
                    <a:lnTo>
                      <a:pt x="1767" y="8520"/>
                    </a:lnTo>
                    <a:lnTo>
                      <a:pt x="2418" y="8470"/>
                    </a:lnTo>
                    <a:lnTo>
                      <a:pt x="3168" y="8403"/>
                    </a:lnTo>
                    <a:lnTo>
                      <a:pt x="4052" y="8303"/>
                    </a:lnTo>
                    <a:lnTo>
                      <a:pt x="6119" y="8036"/>
                    </a:lnTo>
                    <a:lnTo>
                      <a:pt x="8586" y="7703"/>
                    </a:lnTo>
                    <a:lnTo>
                      <a:pt x="14571" y="6819"/>
                    </a:lnTo>
                    <a:lnTo>
                      <a:pt x="18006" y="6319"/>
                    </a:lnTo>
                    <a:lnTo>
                      <a:pt x="21690" y="5786"/>
                    </a:lnTo>
                    <a:lnTo>
                      <a:pt x="21690" y="5786"/>
                    </a:lnTo>
                    <a:lnTo>
                      <a:pt x="23808" y="5469"/>
                    </a:lnTo>
                    <a:lnTo>
                      <a:pt x="25658" y="5185"/>
                    </a:lnTo>
                    <a:lnTo>
                      <a:pt x="27275" y="4902"/>
                    </a:lnTo>
                    <a:lnTo>
                      <a:pt x="28659" y="4635"/>
                    </a:lnTo>
                    <a:lnTo>
                      <a:pt x="29826" y="4402"/>
                    </a:lnTo>
                    <a:lnTo>
                      <a:pt x="30810" y="4168"/>
                    </a:lnTo>
                    <a:lnTo>
                      <a:pt x="31627" y="3952"/>
                    </a:lnTo>
                    <a:lnTo>
                      <a:pt x="32277" y="3752"/>
                    </a:lnTo>
                    <a:lnTo>
                      <a:pt x="32777" y="3568"/>
                    </a:lnTo>
                    <a:lnTo>
                      <a:pt x="33161" y="3402"/>
                    </a:lnTo>
                    <a:lnTo>
                      <a:pt x="33427" y="3252"/>
                    </a:lnTo>
                    <a:lnTo>
                      <a:pt x="33611" y="3118"/>
                    </a:lnTo>
                    <a:lnTo>
                      <a:pt x="33678" y="3051"/>
                    </a:lnTo>
                    <a:lnTo>
                      <a:pt x="33728" y="2985"/>
                    </a:lnTo>
                    <a:lnTo>
                      <a:pt x="33778" y="2885"/>
                    </a:lnTo>
                    <a:lnTo>
                      <a:pt x="33794" y="2785"/>
                    </a:lnTo>
                    <a:lnTo>
                      <a:pt x="33778" y="2701"/>
                    </a:lnTo>
                    <a:lnTo>
                      <a:pt x="33778" y="2701"/>
                    </a:lnTo>
                    <a:lnTo>
                      <a:pt x="33761" y="2618"/>
                    </a:lnTo>
                    <a:lnTo>
                      <a:pt x="33694" y="2518"/>
                    </a:lnTo>
                    <a:lnTo>
                      <a:pt x="33544" y="2318"/>
                    </a:lnTo>
                    <a:lnTo>
                      <a:pt x="33327" y="2068"/>
                    </a:lnTo>
                    <a:lnTo>
                      <a:pt x="33094" y="1834"/>
                    </a:lnTo>
                    <a:lnTo>
                      <a:pt x="32861" y="1601"/>
                    </a:lnTo>
                    <a:lnTo>
                      <a:pt x="32661" y="1384"/>
                    </a:lnTo>
                    <a:lnTo>
                      <a:pt x="32527" y="1201"/>
                    </a:lnTo>
                    <a:lnTo>
                      <a:pt x="32494" y="1134"/>
                    </a:lnTo>
                    <a:lnTo>
                      <a:pt x="32477" y="1084"/>
                    </a:lnTo>
                    <a:lnTo>
                      <a:pt x="32477" y="1084"/>
                    </a:lnTo>
                    <a:lnTo>
                      <a:pt x="32510" y="1001"/>
                    </a:lnTo>
                    <a:lnTo>
                      <a:pt x="32577" y="901"/>
                    </a:lnTo>
                    <a:lnTo>
                      <a:pt x="32761" y="667"/>
                    </a:lnTo>
                    <a:lnTo>
                      <a:pt x="32977" y="351"/>
                    </a:lnTo>
                    <a:lnTo>
                      <a:pt x="33094" y="184"/>
                    </a:lnTo>
                    <a:lnTo>
                      <a:pt x="33211" y="0"/>
                    </a:lnTo>
                  </a:path>
                </a:pathLst>
              </a:custGeom>
              <a:solidFill>
                <a:srgbClr val="7D9BFF">
                  <a:alpha val="26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p:grpSp>
        <p:sp>
          <p:nvSpPr>
            <p:cNvPr id="1235" name="Google Shape;1235;p46"/>
            <p:cNvSpPr/>
            <p:nvPr/>
          </p:nvSpPr>
          <p:spPr>
            <a:xfrm>
              <a:off x="4940550" y="3422554"/>
              <a:ext cx="121871" cy="142084"/>
            </a:xfrm>
            <a:custGeom>
              <a:avLst/>
              <a:gdLst/>
              <a:ahLst/>
              <a:cxnLst/>
              <a:rect l="l" t="t" r="r" b="b"/>
              <a:pathLst>
                <a:path w="3919" h="4569" extrusionOk="0">
                  <a:moveTo>
                    <a:pt x="501" y="0"/>
                  </a:moveTo>
                  <a:lnTo>
                    <a:pt x="351" y="784"/>
                  </a:lnTo>
                  <a:lnTo>
                    <a:pt x="234" y="1517"/>
                  </a:lnTo>
                  <a:lnTo>
                    <a:pt x="134" y="2201"/>
                  </a:lnTo>
                  <a:lnTo>
                    <a:pt x="67" y="2801"/>
                  </a:lnTo>
                  <a:lnTo>
                    <a:pt x="17" y="3335"/>
                  </a:lnTo>
                  <a:lnTo>
                    <a:pt x="1" y="3751"/>
                  </a:lnTo>
                  <a:lnTo>
                    <a:pt x="1" y="3935"/>
                  </a:lnTo>
                  <a:lnTo>
                    <a:pt x="17" y="4068"/>
                  </a:lnTo>
                  <a:lnTo>
                    <a:pt x="51" y="4185"/>
                  </a:lnTo>
                  <a:lnTo>
                    <a:pt x="84" y="4268"/>
                  </a:lnTo>
                  <a:lnTo>
                    <a:pt x="134" y="4318"/>
                  </a:lnTo>
                  <a:lnTo>
                    <a:pt x="217" y="4368"/>
                  </a:lnTo>
                  <a:lnTo>
                    <a:pt x="334" y="4418"/>
                  </a:lnTo>
                  <a:lnTo>
                    <a:pt x="468" y="4468"/>
                  </a:lnTo>
                  <a:lnTo>
                    <a:pt x="634" y="4485"/>
                  </a:lnTo>
                  <a:lnTo>
                    <a:pt x="834" y="4518"/>
                  </a:lnTo>
                  <a:lnTo>
                    <a:pt x="1301" y="4552"/>
                  </a:lnTo>
                  <a:lnTo>
                    <a:pt x="1851" y="4568"/>
                  </a:lnTo>
                  <a:lnTo>
                    <a:pt x="2485" y="4568"/>
                  </a:lnTo>
                  <a:lnTo>
                    <a:pt x="3168" y="4552"/>
                  </a:lnTo>
                  <a:lnTo>
                    <a:pt x="3902" y="4502"/>
                  </a:lnTo>
                  <a:lnTo>
                    <a:pt x="3919" y="4502"/>
                  </a:lnTo>
                  <a:lnTo>
                    <a:pt x="3885" y="4285"/>
                  </a:lnTo>
                  <a:lnTo>
                    <a:pt x="3852" y="4068"/>
                  </a:lnTo>
                  <a:lnTo>
                    <a:pt x="3802" y="3851"/>
                  </a:lnTo>
                  <a:lnTo>
                    <a:pt x="3719" y="3635"/>
                  </a:lnTo>
                  <a:lnTo>
                    <a:pt x="3635" y="3418"/>
                  </a:lnTo>
                  <a:lnTo>
                    <a:pt x="3552" y="3218"/>
                  </a:lnTo>
                  <a:lnTo>
                    <a:pt x="3435" y="3001"/>
                  </a:lnTo>
                  <a:lnTo>
                    <a:pt x="3318" y="2801"/>
                  </a:lnTo>
                  <a:lnTo>
                    <a:pt x="3052" y="2418"/>
                  </a:lnTo>
                  <a:lnTo>
                    <a:pt x="2768" y="2051"/>
                  </a:lnTo>
                  <a:lnTo>
                    <a:pt x="2468" y="1701"/>
                  </a:lnTo>
                  <a:lnTo>
                    <a:pt x="2151" y="1367"/>
                  </a:lnTo>
                  <a:lnTo>
                    <a:pt x="1835" y="1067"/>
                  </a:lnTo>
                  <a:lnTo>
                    <a:pt x="1535" y="800"/>
                  </a:lnTo>
                  <a:lnTo>
                    <a:pt x="1251" y="567"/>
                  </a:lnTo>
                  <a:lnTo>
                    <a:pt x="1001" y="367"/>
                  </a:lnTo>
                  <a:lnTo>
                    <a:pt x="634" y="83"/>
                  </a:lnTo>
                  <a:lnTo>
                    <a:pt x="5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236" name="Google Shape;1236;p46"/>
            <p:cNvSpPr/>
            <p:nvPr/>
          </p:nvSpPr>
          <p:spPr>
            <a:xfrm>
              <a:off x="4956099" y="3130642"/>
              <a:ext cx="403925" cy="431913"/>
            </a:xfrm>
            <a:custGeom>
              <a:avLst/>
              <a:gdLst/>
              <a:ahLst/>
              <a:cxnLst/>
              <a:rect l="l" t="t" r="r" b="b"/>
              <a:pathLst>
                <a:path w="12989" h="13889" extrusionOk="0">
                  <a:moveTo>
                    <a:pt x="2635" y="1"/>
                  </a:moveTo>
                  <a:lnTo>
                    <a:pt x="2568" y="84"/>
                  </a:lnTo>
                  <a:lnTo>
                    <a:pt x="2502" y="184"/>
                  </a:lnTo>
                  <a:lnTo>
                    <a:pt x="2352" y="468"/>
                  </a:lnTo>
                  <a:lnTo>
                    <a:pt x="2202" y="834"/>
                  </a:lnTo>
                  <a:lnTo>
                    <a:pt x="2035" y="1268"/>
                  </a:lnTo>
                  <a:lnTo>
                    <a:pt x="1868" y="1768"/>
                  </a:lnTo>
                  <a:lnTo>
                    <a:pt x="1685" y="2318"/>
                  </a:lnTo>
                  <a:lnTo>
                    <a:pt x="1501" y="2935"/>
                  </a:lnTo>
                  <a:lnTo>
                    <a:pt x="1318" y="3585"/>
                  </a:lnTo>
                  <a:lnTo>
                    <a:pt x="951" y="4969"/>
                  </a:lnTo>
                  <a:lnTo>
                    <a:pt x="601" y="6453"/>
                  </a:lnTo>
                  <a:lnTo>
                    <a:pt x="284" y="7937"/>
                  </a:lnTo>
                  <a:lnTo>
                    <a:pt x="1" y="9387"/>
                  </a:lnTo>
                  <a:lnTo>
                    <a:pt x="134" y="9470"/>
                  </a:lnTo>
                  <a:lnTo>
                    <a:pt x="501" y="9754"/>
                  </a:lnTo>
                  <a:lnTo>
                    <a:pt x="751" y="9954"/>
                  </a:lnTo>
                  <a:lnTo>
                    <a:pt x="1035" y="10187"/>
                  </a:lnTo>
                  <a:lnTo>
                    <a:pt x="1335" y="10454"/>
                  </a:lnTo>
                  <a:lnTo>
                    <a:pt x="1651" y="10754"/>
                  </a:lnTo>
                  <a:lnTo>
                    <a:pt x="1968" y="11088"/>
                  </a:lnTo>
                  <a:lnTo>
                    <a:pt x="2268" y="11438"/>
                  </a:lnTo>
                  <a:lnTo>
                    <a:pt x="2552" y="11805"/>
                  </a:lnTo>
                  <a:lnTo>
                    <a:pt x="2818" y="12188"/>
                  </a:lnTo>
                  <a:lnTo>
                    <a:pt x="2935" y="12388"/>
                  </a:lnTo>
                  <a:lnTo>
                    <a:pt x="3052" y="12605"/>
                  </a:lnTo>
                  <a:lnTo>
                    <a:pt x="3135" y="12805"/>
                  </a:lnTo>
                  <a:lnTo>
                    <a:pt x="3219" y="13022"/>
                  </a:lnTo>
                  <a:lnTo>
                    <a:pt x="3302" y="13238"/>
                  </a:lnTo>
                  <a:lnTo>
                    <a:pt x="3352" y="13455"/>
                  </a:lnTo>
                  <a:lnTo>
                    <a:pt x="3385" y="13672"/>
                  </a:lnTo>
                  <a:lnTo>
                    <a:pt x="3418" y="13887"/>
                  </a:lnTo>
                  <a:lnTo>
                    <a:pt x="3418" y="13887"/>
                  </a:lnTo>
                  <a:lnTo>
                    <a:pt x="4869" y="13772"/>
                  </a:lnTo>
                  <a:lnTo>
                    <a:pt x="6403" y="13622"/>
                  </a:lnTo>
                  <a:lnTo>
                    <a:pt x="7920" y="13455"/>
                  </a:lnTo>
                  <a:lnTo>
                    <a:pt x="9371" y="13255"/>
                  </a:lnTo>
                  <a:lnTo>
                    <a:pt x="10671" y="13038"/>
                  </a:lnTo>
                  <a:lnTo>
                    <a:pt x="11755" y="12838"/>
                  </a:lnTo>
                  <a:lnTo>
                    <a:pt x="12205" y="12738"/>
                  </a:lnTo>
                  <a:lnTo>
                    <a:pt x="12555" y="12655"/>
                  </a:lnTo>
                  <a:lnTo>
                    <a:pt x="12822" y="12555"/>
                  </a:lnTo>
                  <a:lnTo>
                    <a:pt x="12988" y="12488"/>
                  </a:lnTo>
                  <a:lnTo>
                    <a:pt x="12805" y="12388"/>
                  </a:lnTo>
                  <a:lnTo>
                    <a:pt x="12655" y="12288"/>
                  </a:lnTo>
                  <a:lnTo>
                    <a:pt x="12505" y="12171"/>
                  </a:lnTo>
                  <a:lnTo>
                    <a:pt x="12388" y="12055"/>
                  </a:lnTo>
                  <a:lnTo>
                    <a:pt x="12271" y="11921"/>
                  </a:lnTo>
                  <a:lnTo>
                    <a:pt x="12188" y="11805"/>
                  </a:lnTo>
                  <a:lnTo>
                    <a:pt x="12105" y="11655"/>
                  </a:lnTo>
                  <a:lnTo>
                    <a:pt x="12038" y="11521"/>
                  </a:lnTo>
                  <a:lnTo>
                    <a:pt x="11988" y="11371"/>
                  </a:lnTo>
                  <a:lnTo>
                    <a:pt x="11938" y="11221"/>
                  </a:lnTo>
                  <a:lnTo>
                    <a:pt x="11871" y="10904"/>
                  </a:lnTo>
                  <a:lnTo>
                    <a:pt x="11855" y="10588"/>
                  </a:lnTo>
                  <a:lnTo>
                    <a:pt x="11855" y="10287"/>
                  </a:lnTo>
                  <a:lnTo>
                    <a:pt x="11871" y="9971"/>
                  </a:lnTo>
                  <a:lnTo>
                    <a:pt x="11888" y="9671"/>
                  </a:lnTo>
                  <a:lnTo>
                    <a:pt x="11938" y="9120"/>
                  </a:lnTo>
                  <a:lnTo>
                    <a:pt x="11938" y="8887"/>
                  </a:lnTo>
                  <a:lnTo>
                    <a:pt x="11921" y="8670"/>
                  </a:lnTo>
                  <a:lnTo>
                    <a:pt x="11905" y="8587"/>
                  </a:lnTo>
                  <a:lnTo>
                    <a:pt x="11871" y="8504"/>
                  </a:lnTo>
                  <a:lnTo>
                    <a:pt x="11821" y="8437"/>
                  </a:lnTo>
                  <a:lnTo>
                    <a:pt x="11771" y="8387"/>
                  </a:lnTo>
                  <a:lnTo>
                    <a:pt x="11638" y="8287"/>
                  </a:lnTo>
                  <a:lnTo>
                    <a:pt x="11471" y="8203"/>
                  </a:lnTo>
                  <a:lnTo>
                    <a:pt x="11254" y="8137"/>
                  </a:lnTo>
                  <a:lnTo>
                    <a:pt x="11021" y="8070"/>
                  </a:lnTo>
                  <a:lnTo>
                    <a:pt x="10471" y="7953"/>
                  </a:lnTo>
                  <a:lnTo>
                    <a:pt x="9854" y="7837"/>
                  </a:lnTo>
                  <a:lnTo>
                    <a:pt x="9204" y="7687"/>
                  </a:lnTo>
                  <a:lnTo>
                    <a:pt x="8887" y="7603"/>
                  </a:lnTo>
                  <a:lnTo>
                    <a:pt x="8587" y="7520"/>
                  </a:lnTo>
                  <a:lnTo>
                    <a:pt x="8287" y="7403"/>
                  </a:lnTo>
                  <a:lnTo>
                    <a:pt x="8003" y="7270"/>
                  </a:lnTo>
                  <a:lnTo>
                    <a:pt x="7753" y="7120"/>
                  </a:lnTo>
                  <a:lnTo>
                    <a:pt x="7520" y="6953"/>
                  </a:lnTo>
                  <a:lnTo>
                    <a:pt x="7420" y="6836"/>
                  </a:lnTo>
                  <a:lnTo>
                    <a:pt x="7320" y="6720"/>
                  </a:lnTo>
                  <a:lnTo>
                    <a:pt x="7220" y="6603"/>
                  </a:lnTo>
                  <a:lnTo>
                    <a:pt x="7153" y="6486"/>
                  </a:lnTo>
                  <a:lnTo>
                    <a:pt x="7086" y="6353"/>
                  </a:lnTo>
                  <a:lnTo>
                    <a:pt x="7036" y="6219"/>
                  </a:lnTo>
                  <a:lnTo>
                    <a:pt x="6986" y="6086"/>
                  </a:lnTo>
                  <a:lnTo>
                    <a:pt x="6970" y="5936"/>
                  </a:lnTo>
                  <a:lnTo>
                    <a:pt x="6920" y="5653"/>
                  </a:lnTo>
                  <a:lnTo>
                    <a:pt x="6903" y="5369"/>
                  </a:lnTo>
                  <a:lnTo>
                    <a:pt x="6920" y="5069"/>
                  </a:lnTo>
                  <a:lnTo>
                    <a:pt x="6953" y="4786"/>
                  </a:lnTo>
                  <a:lnTo>
                    <a:pt x="7020" y="4235"/>
                  </a:lnTo>
                  <a:lnTo>
                    <a:pt x="7103" y="3735"/>
                  </a:lnTo>
                  <a:lnTo>
                    <a:pt x="7136" y="3535"/>
                  </a:lnTo>
                  <a:lnTo>
                    <a:pt x="7136" y="3352"/>
                  </a:lnTo>
                  <a:lnTo>
                    <a:pt x="7120" y="3202"/>
                  </a:lnTo>
                  <a:lnTo>
                    <a:pt x="7086" y="3152"/>
                  </a:lnTo>
                  <a:lnTo>
                    <a:pt x="7070" y="3102"/>
                  </a:lnTo>
                  <a:lnTo>
                    <a:pt x="7020" y="3052"/>
                  </a:lnTo>
                  <a:lnTo>
                    <a:pt x="6986" y="3018"/>
                  </a:lnTo>
                  <a:lnTo>
                    <a:pt x="6870" y="2985"/>
                  </a:lnTo>
                  <a:lnTo>
                    <a:pt x="6720" y="2952"/>
                  </a:lnTo>
                  <a:lnTo>
                    <a:pt x="6370" y="2952"/>
                  </a:lnTo>
                  <a:lnTo>
                    <a:pt x="6170" y="2968"/>
                  </a:lnTo>
                  <a:lnTo>
                    <a:pt x="5719" y="3018"/>
                  </a:lnTo>
                  <a:lnTo>
                    <a:pt x="5236" y="3052"/>
                  </a:lnTo>
                  <a:lnTo>
                    <a:pt x="4986" y="3068"/>
                  </a:lnTo>
                  <a:lnTo>
                    <a:pt x="4736" y="3052"/>
                  </a:lnTo>
                  <a:lnTo>
                    <a:pt x="4502" y="3035"/>
                  </a:lnTo>
                  <a:lnTo>
                    <a:pt x="4286" y="2985"/>
                  </a:lnTo>
                  <a:lnTo>
                    <a:pt x="4069" y="2902"/>
                  </a:lnTo>
                  <a:lnTo>
                    <a:pt x="3869" y="2785"/>
                  </a:lnTo>
                  <a:lnTo>
                    <a:pt x="3619" y="2602"/>
                  </a:lnTo>
                  <a:lnTo>
                    <a:pt x="3419" y="2402"/>
                  </a:lnTo>
                  <a:lnTo>
                    <a:pt x="3235" y="2185"/>
                  </a:lnTo>
                  <a:lnTo>
                    <a:pt x="3085" y="1968"/>
                  </a:lnTo>
                  <a:lnTo>
                    <a:pt x="2969" y="1735"/>
                  </a:lnTo>
                  <a:lnTo>
                    <a:pt x="2868" y="1501"/>
                  </a:lnTo>
                  <a:lnTo>
                    <a:pt x="2802" y="1268"/>
                  </a:lnTo>
                  <a:lnTo>
                    <a:pt x="2735" y="1051"/>
                  </a:lnTo>
                  <a:lnTo>
                    <a:pt x="2685" y="834"/>
                  </a:lnTo>
                  <a:lnTo>
                    <a:pt x="2668" y="634"/>
                  </a:lnTo>
                  <a:lnTo>
                    <a:pt x="2635" y="301"/>
                  </a:lnTo>
                  <a:lnTo>
                    <a:pt x="2635" y="84"/>
                  </a:lnTo>
                  <a:lnTo>
                    <a:pt x="2635" y="1"/>
                  </a:lnTo>
                  <a:close/>
                  <a:moveTo>
                    <a:pt x="3418" y="13887"/>
                  </a:moveTo>
                  <a:lnTo>
                    <a:pt x="3402" y="13889"/>
                  </a:lnTo>
                  <a:lnTo>
                    <a:pt x="3419" y="13889"/>
                  </a:lnTo>
                  <a:lnTo>
                    <a:pt x="3418" y="1388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237" name="Google Shape;1237;p46"/>
            <p:cNvSpPr/>
            <p:nvPr/>
          </p:nvSpPr>
          <p:spPr>
            <a:xfrm>
              <a:off x="5886224" y="2283488"/>
              <a:ext cx="476476" cy="489972"/>
            </a:xfrm>
            <a:custGeom>
              <a:avLst/>
              <a:gdLst/>
              <a:ahLst/>
              <a:cxnLst/>
              <a:rect l="l" t="t" r="r" b="b"/>
              <a:pathLst>
                <a:path w="15322" h="15756" extrusionOk="0">
                  <a:moveTo>
                    <a:pt x="6569" y="1"/>
                  </a:moveTo>
                  <a:lnTo>
                    <a:pt x="6319" y="17"/>
                  </a:lnTo>
                  <a:lnTo>
                    <a:pt x="6069" y="17"/>
                  </a:lnTo>
                  <a:lnTo>
                    <a:pt x="5836" y="51"/>
                  </a:lnTo>
                  <a:lnTo>
                    <a:pt x="5585" y="101"/>
                  </a:lnTo>
                  <a:lnTo>
                    <a:pt x="5319" y="201"/>
                  </a:lnTo>
                  <a:lnTo>
                    <a:pt x="5019" y="301"/>
                  </a:lnTo>
                  <a:lnTo>
                    <a:pt x="4702" y="434"/>
                  </a:lnTo>
                  <a:lnTo>
                    <a:pt x="4368" y="601"/>
                  </a:lnTo>
                  <a:lnTo>
                    <a:pt x="4002" y="784"/>
                  </a:lnTo>
                  <a:lnTo>
                    <a:pt x="3618" y="984"/>
                  </a:lnTo>
                  <a:lnTo>
                    <a:pt x="2818" y="1468"/>
                  </a:lnTo>
                  <a:lnTo>
                    <a:pt x="1934" y="2018"/>
                  </a:lnTo>
                  <a:lnTo>
                    <a:pt x="1001" y="2652"/>
                  </a:lnTo>
                  <a:lnTo>
                    <a:pt x="0" y="3352"/>
                  </a:lnTo>
                  <a:lnTo>
                    <a:pt x="17" y="3369"/>
                  </a:lnTo>
                  <a:lnTo>
                    <a:pt x="184" y="3652"/>
                  </a:lnTo>
                  <a:lnTo>
                    <a:pt x="717" y="4436"/>
                  </a:lnTo>
                  <a:lnTo>
                    <a:pt x="1568" y="5669"/>
                  </a:lnTo>
                  <a:lnTo>
                    <a:pt x="2118" y="6420"/>
                  </a:lnTo>
                  <a:lnTo>
                    <a:pt x="2735" y="7253"/>
                  </a:lnTo>
                  <a:lnTo>
                    <a:pt x="3418" y="8170"/>
                  </a:lnTo>
                  <a:lnTo>
                    <a:pt x="4185" y="9137"/>
                  </a:lnTo>
                  <a:lnTo>
                    <a:pt x="5019" y="10154"/>
                  </a:lnTo>
                  <a:lnTo>
                    <a:pt x="5902" y="11238"/>
                  </a:lnTo>
                  <a:lnTo>
                    <a:pt x="6852" y="12338"/>
                  </a:lnTo>
                  <a:lnTo>
                    <a:pt x="7869" y="13455"/>
                  </a:lnTo>
                  <a:lnTo>
                    <a:pt x="8953" y="14605"/>
                  </a:lnTo>
                  <a:lnTo>
                    <a:pt x="10070" y="15756"/>
                  </a:lnTo>
                  <a:lnTo>
                    <a:pt x="11087" y="14722"/>
                  </a:lnTo>
                  <a:lnTo>
                    <a:pt x="12021" y="13755"/>
                  </a:lnTo>
                  <a:lnTo>
                    <a:pt x="12838" y="12855"/>
                  </a:lnTo>
                  <a:lnTo>
                    <a:pt x="13555" y="12038"/>
                  </a:lnTo>
                  <a:lnTo>
                    <a:pt x="14171" y="11288"/>
                  </a:lnTo>
                  <a:lnTo>
                    <a:pt x="14422" y="10954"/>
                  </a:lnTo>
                  <a:lnTo>
                    <a:pt x="14638" y="10638"/>
                  </a:lnTo>
                  <a:lnTo>
                    <a:pt x="14838" y="10354"/>
                  </a:lnTo>
                  <a:lnTo>
                    <a:pt x="14988" y="10087"/>
                  </a:lnTo>
                  <a:lnTo>
                    <a:pt x="15105" y="9854"/>
                  </a:lnTo>
                  <a:lnTo>
                    <a:pt x="15188" y="9637"/>
                  </a:lnTo>
                  <a:lnTo>
                    <a:pt x="15255" y="9337"/>
                  </a:lnTo>
                  <a:lnTo>
                    <a:pt x="15305" y="9020"/>
                  </a:lnTo>
                  <a:lnTo>
                    <a:pt x="15322" y="8670"/>
                  </a:lnTo>
                  <a:lnTo>
                    <a:pt x="15288" y="8320"/>
                  </a:lnTo>
                  <a:lnTo>
                    <a:pt x="15238" y="7953"/>
                  </a:lnTo>
                  <a:lnTo>
                    <a:pt x="15155" y="7570"/>
                  </a:lnTo>
                  <a:lnTo>
                    <a:pt x="15055" y="7186"/>
                  </a:lnTo>
                  <a:lnTo>
                    <a:pt x="14922" y="6786"/>
                  </a:lnTo>
                  <a:lnTo>
                    <a:pt x="14755" y="6370"/>
                  </a:lnTo>
                  <a:lnTo>
                    <a:pt x="14572" y="5969"/>
                  </a:lnTo>
                  <a:lnTo>
                    <a:pt x="14355" y="5553"/>
                  </a:lnTo>
                  <a:lnTo>
                    <a:pt x="14121" y="5136"/>
                  </a:lnTo>
                  <a:lnTo>
                    <a:pt x="13871" y="4736"/>
                  </a:lnTo>
                  <a:lnTo>
                    <a:pt x="13588" y="4319"/>
                  </a:lnTo>
                  <a:lnTo>
                    <a:pt x="13288" y="3919"/>
                  </a:lnTo>
                  <a:lnTo>
                    <a:pt x="12971" y="3535"/>
                  </a:lnTo>
                  <a:lnTo>
                    <a:pt x="12638" y="3152"/>
                  </a:lnTo>
                  <a:lnTo>
                    <a:pt x="12288" y="2785"/>
                  </a:lnTo>
                  <a:lnTo>
                    <a:pt x="11921" y="2418"/>
                  </a:lnTo>
                  <a:lnTo>
                    <a:pt x="11537" y="2085"/>
                  </a:lnTo>
                  <a:lnTo>
                    <a:pt x="11137" y="1768"/>
                  </a:lnTo>
                  <a:lnTo>
                    <a:pt x="10720" y="1468"/>
                  </a:lnTo>
                  <a:lnTo>
                    <a:pt x="10304" y="1185"/>
                  </a:lnTo>
                  <a:lnTo>
                    <a:pt x="9853" y="934"/>
                  </a:lnTo>
                  <a:lnTo>
                    <a:pt x="9420" y="701"/>
                  </a:lnTo>
                  <a:lnTo>
                    <a:pt x="8953" y="501"/>
                  </a:lnTo>
                  <a:lnTo>
                    <a:pt x="8486" y="334"/>
                  </a:lnTo>
                  <a:lnTo>
                    <a:pt x="8020" y="201"/>
                  </a:lnTo>
                  <a:lnTo>
                    <a:pt x="7536" y="101"/>
                  </a:lnTo>
                  <a:lnTo>
                    <a:pt x="7053" y="34"/>
                  </a:lnTo>
                  <a:lnTo>
                    <a:pt x="6802" y="17"/>
                  </a:lnTo>
                  <a:lnTo>
                    <a:pt x="656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238" name="Google Shape;1238;p46"/>
            <p:cNvSpPr/>
            <p:nvPr/>
          </p:nvSpPr>
          <p:spPr>
            <a:xfrm>
              <a:off x="5808978" y="2387695"/>
              <a:ext cx="390429" cy="442300"/>
            </a:xfrm>
            <a:custGeom>
              <a:avLst/>
              <a:gdLst/>
              <a:ahLst/>
              <a:cxnLst/>
              <a:rect l="l" t="t" r="r" b="b"/>
              <a:pathLst>
                <a:path w="12555" h="14223" extrusionOk="0">
                  <a:moveTo>
                    <a:pt x="2484" y="1"/>
                  </a:moveTo>
                  <a:lnTo>
                    <a:pt x="1267" y="901"/>
                  </a:lnTo>
                  <a:lnTo>
                    <a:pt x="0" y="1885"/>
                  </a:lnTo>
                  <a:lnTo>
                    <a:pt x="267" y="2318"/>
                  </a:lnTo>
                  <a:lnTo>
                    <a:pt x="1017" y="3452"/>
                  </a:lnTo>
                  <a:lnTo>
                    <a:pt x="1534" y="4236"/>
                  </a:lnTo>
                  <a:lnTo>
                    <a:pt x="2151" y="5103"/>
                  </a:lnTo>
                  <a:lnTo>
                    <a:pt x="2834" y="6069"/>
                  </a:lnTo>
                  <a:lnTo>
                    <a:pt x="3601" y="7086"/>
                  </a:lnTo>
                  <a:lnTo>
                    <a:pt x="4402" y="8137"/>
                  </a:lnTo>
                  <a:lnTo>
                    <a:pt x="5269" y="9187"/>
                  </a:lnTo>
                  <a:lnTo>
                    <a:pt x="5702" y="9704"/>
                  </a:lnTo>
                  <a:lnTo>
                    <a:pt x="6152" y="10221"/>
                  </a:lnTo>
                  <a:lnTo>
                    <a:pt x="6602" y="10721"/>
                  </a:lnTo>
                  <a:lnTo>
                    <a:pt x="7069" y="11204"/>
                  </a:lnTo>
                  <a:lnTo>
                    <a:pt x="7519" y="11671"/>
                  </a:lnTo>
                  <a:lnTo>
                    <a:pt x="7986" y="12121"/>
                  </a:lnTo>
                  <a:lnTo>
                    <a:pt x="8453" y="12538"/>
                  </a:lnTo>
                  <a:lnTo>
                    <a:pt x="8903" y="12938"/>
                  </a:lnTo>
                  <a:lnTo>
                    <a:pt x="9370" y="13322"/>
                  </a:lnTo>
                  <a:lnTo>
                    <a:pt x="9820" y="13655"/>
                  </a:lnTo>
                  <a:lnTo>
                    <a:pt x="10270" y="13955"/>
                  </a:lnTo>
                  <a:lnTo>
                    <a:pt x="10720" y="14222"/>
                  </a:lnTo>
                  <a:lnTo>
                    <a:pt x="11671" y="13288"/>
                  </a:lnTo>
                  <a:lnTo>
                    <a:pt x="12554" y="12405"/>
                  </a:lnTo>
                  <a:lnTo>
                    <a:pt x="11437" y="11254"/>
                  </a:lnTo>
                  <a:lnTo>
                    <a:pt x="10353" y="10104"/>
                  </a:lnTo>
                  <a:lnTo>
                    <a:pt x="9336" y="8987"/>
                  </a:lnTo>
                  <a:lnTo>
                    <a:pt x="8386" y="7887"/>
                  </a:lnTo>
                  <a:lnTo>
                    <a:pt x="7503" y="6803"/>
                  </a:lnTo>
                  <a:lnTo>
                    <a:pt x="6669" y="5786"/>
                  </a:lnTo>
                  <a:lnTo>
                    <a:pt x="5902" y="4819"/>
                  </a:lnTo>
                  <a:lnTo>
                    <a:pt x="5219" y="3902"/>
                  </a:lnTo>
                  <a:lnTo>
                    <a:pt x="4602" y="3069"/>
                  </a:lnTo>
                  <a:lnTo>
                    <a:pt x="4052" y="2318"/>
                  </a:lnTo>
                  <a:lnTo>
                    <a:pt x="3201" y="1085"/>
                  </a:lnTo>
                  <a:lnTo>
                    <a:pt x="2668" y="301"/>
                  </a:lnTo>
                  <a:lnTo>
                    <a:pt x="2501" y="18"/>
                  </a:lnTo>
                  <a:lnTo>
                    <a:pt x="248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239" name="Google Shape;1239;p46"/>
            <p:cNvSpPr/>
            <p:nvPr/>
          </p:nvSpPr>
          <p:spPr>
            <a:xfrm>
              <a:off x="5038041" y="2446282"/>
              <a:ext cx="1104334" cy="1072739"/>
            </a:xfrm>
            <a:custGeom>
              <a:avLst/>
              <a:gdLst/>
              <a:ahLst/>
              <a:cxnLst/>
              <a:rect l="l" t="t" r="r" b="b"/>
              <a:pathLst>
                <a:path w="35512" h="34496" extrusionOk="0">
                  <a:moveTo>
                    <a:pt x="24791" y="1"/>
                  </a:moveTo>
                  <a:lnTo>
                    <a:pt x="23841" y="734"/>
                  </a:lnTo>
                  <a:lnTo>
                    <a:pt x="22891" y="1501"/>
                  </a:lnTo>
                  <a:lnTo>
                    <a:pt x="20923" y="3102"/>
                  </a:lnTo>
                  <a:lnTo>
                    <a:pt x="18906" y="4802"/>
                  </a:lnTo>
                  <a:lnTo>
                    <a:pt x="16855" y="6553"/>
                  </a:lnTo>
                  <a:lnTo>
                    <a:pt x="14821" y="8320"/>
                  </a:lnTo>
                  <a:lnTo>
                    <a:pt x="12804" y="10104"/>
                  </a:lnTo>
                  <a:lnTo>
                    <a:pt x="10853" y="11855"/>
                  </a:lnTo>
                  <a:lnTo>
                    <a:pt x="8986" y="13555"/>
                  </a:lnTo>
                  <a:lnTo>
                    <a:pt x="7219" y="15172"/>
                  </a:lnTo>
                  <a:lnTo>
                    <a:pt x="5585" y="16689"/>
                  </a:lnTo>
                  <a:lnTo>
                    <a:pt x="2818" y="19274"/>
                  </a:lnTo>
                  <a:lnTo>
                    <a:pt x="884" y="21124"/>
                  </a:lnTo>
                  <a:lnTo>
                    <a:pt x="300" y="21708"/>
                  </a:lnTo>
                  <a:lnTo>
                    <a:pt x="0" y="22008"/>
                  </a:lnTo>
                  <a:lnTo>
                    <a:pt x="0" y="22091"/>
                  </a:lnTo>
                  <a:lnTo>
                    <a:pt x="0" y="22308"/>
                  </a:lnTo>
                  <a:lnTo>
                    <a:pt x="33" y="22641"/>
                  </a:lnTo>
                  <a:lnTo>
                    <a:pt x="50" y="22841"/>
                  </a:lnTo>
                  <a:lnTo>
                    <a:pt x="100" y="23058"/>
                  </a:lnTo>
                  <a:lnTo>
                    <a:pt x="167" y="23275"/>
                  </a:lnTo>
                  <a:lnTo>
                    <a:pt x="233" y="23508"/>
                  </a:lnTo>
                  <a:lnTo>
                    <a:pt x="334" y="23742"/>
                  </a:lnTo>
                  <a:lnTo>
                    <a:pt x="450" y="23975"/>
                  </a:lnTo>
                  <a:lnTo>
                    <a:pt x="600" y="24192"/>
                  </a:lnTo>
                  <a:lnTo>
                    <a:pt x="784" y="24409"/>
                  </a:lnTo>
                  <a:lnTo>
                    <a:pt x="984" y="24609"/>
                  </a:lnTo>
                  <a:lnTo>
                    <a:pt x="1234" y="24792"/>
                  </a:lnTo>
                  <a:lnTo>
                    <a:pt x="1434" y="24909"/>
                  </a:lnTo>
                  <a:lnTo>
                    <a:pt x="1651" y="24992"/>
                  </a:lnTo>
                  <a:lnTo>
                    <a:pt x="1867" y="25042"/>
                  </a:lnTo>
                  <a:lnTo>
                    <a:pt x="2101" y="25059"/>
                  </a:lnTo>
                  <a:lnTo>
                    <a:pt x="2351" y="25075"/>
                  </a:lnTo>
                  <a:lnTo>
                    <a:pt x="2601" y="25059"/>
                  </a:lnTo>
                  <a:lnTo>
                    <a:pt x="3084" y="25025"/>
                  </a:lnTo>
                  <a:lnTo>
                    <a:pt x="3535" y="24975"/>
                  </a:lnTo>
                  <a:lnTo>
                    <a:pt x="3735" y="24959"/>
                  </a:lnTo>
                  <a:lnTo>
                    <a:pt x="4085" y="24959"/>
                  </a:lnTo>
                  <a:lnTo>
                    <a:pt x="4235" y="24992"/>
                  </a:lnTo>
                  <a:lnTo>
                    <a:pt x="4351" y="25025"/>
                  </a:lnTo>
                  <a:lnTo>
                    <a:pt x="4385" y="25059"/>
                  </a:lnTo>
                  <a:lnTo>
                    <a:pt x="4435" y="25109"/>
                  </a:lnTo>
                  <a:lnTo>
                    <a:pt x="4451" y="25159"/>
                  </a:lnTo>
                  <a:lnTo>
                    <a:pt x="4485" y="25209"/>
                  </a:lnTo>
                  <a:lnTo>
                    <a:pt x="4501" y="25359"/>
                  </a:lnTo>
                  <a:lnTo>
                    <a:pt x="4501" y="25542"/>
                  </a:lnTo>
                  <a:lnTo>
                    <a:pt x="4468" y="25742"/>
                  </a:lnTo>
                  <a:lnTo>
                    <a:pt x="4385" y="26242"/>
                  </a:lnTo>
                  <a:lnTo>
                    <a:pt x="4318" y="26793"/>
                  </a:lnTo>
                  <a:lnTo>
                    <a:pt x="4285" y="27076"/>
                  </a:lnTo>
                  <a:lnTo>
                    <a:pt x="4268" y="27376"/>
                  </a:lnTo>
                  <a:lnTo>
                    <a:pt x="4285" y="27660"/>
                  </a:lnTo>
                  <a:lnTo>
                    <a:pt x="4335" y="27943"/>
                  </a:lnTo>
                  <a:lnTo>
                    <a:pt x="4351" y="28093"/>
                  </a:lnTo>
                  <a:lnTo>
                    <a:pt x="4401" y="28226"/>
                  </a:lnTo>
                  <a:lnTo>
                    <a:pt x="4451" y="28360"/>
                  </a:lnTo>
                  <a:lnTo>
                    <a:pt x="4518" y="28493"/>
                  </a:lnTo>
                  <a:lnTo>
                    <a:pt x="4585" y="28610"/>
                  </a:lnTo>
                  <a:lnTo>
                    <a:pt x="4685" y="28727"/>
                  </a:lnTo>
                  <a:lnTo>
                    <a:pt x="4785" y="28843"/>
                  </a:lnTo>
                  <a:lnTo>
                    <a:pt x="4885" y="28960"/>
                  </a:lnTo>
                  <a:lnTo>
                    <a:pt x="5118" y="29127"/>
                  </a:lnTo>
                  <a:lnTo>
                    <a:pt x="5368" y="29277"/>
                  </a:lnTo>
                  <a:lnTo>
                    <a:pt x="5652" y="29410"/>
                  </a:lnTo>
                  <a:lnTo>
                    <a:pt x="5952" y="29527"/>
                  </a:lnTo>
                  <a:lnTo>
                    <a:pt x="6252" y="29610"/>
                  </a:lnTo>
                  <a:lnTo>
                    <a:pt x="6569" y="29694"/>
                  </a:lnTo>
                  <a:lnTo>
                    <a:pt x="7219" y="29844"/>
                  </a:lnTo>
                  <a:lnTo>
                    <a:pt x="7836" y="29960"/>
                  </a:lnTo>
                  <a:lnTo>
                    <a:pt x="8386" y="30077"/>
                  </a:lnTo>
                  <a:lnTo>
                    <a:pt x="8619" y="30144"/>
                  </a:lnTo>
                  <a:lnTo>
                    <a:pt x="8836" y="30210"/>
                  </a:lnTo>
                  <a:lnTo>
                    <a:pt x="9003" y="30294"/>
                  </a:lnTo>
                  <a:lnTo>
                    <a:pt x="9136" y="30394"/>
                  </a:lnTo>
                  <a:lnTo>
                    <a:pt x="9186" y="30444"/>
                  </a:lnTo>
                  <a:lnTo>
                    <a:pt x="9236" y="30511"/>
                  </a:lnTo>
                  <a:lnTo>
                    <a:pt x="9270" y="30594"/>
                  </a:lnTo>
                  <a:lnTo>
                    <a:pt x="9286" y="30677"/>
                  </a:lnTo>
                  <a:lnTo>
                    <a:pt x="9303" y="30894"/>
                  </a:lnTo>
                  <a:lnTo>
                    <a:pt x="9303" y="31127"/>
                  </a:lnTo>
                  <a:lnTo>
                    <a:pt x="9253" y="31678"/>
                  </a:lnTo>
                  <a:lnTo>
                    <a:pt x="9236" y="31978"/>
                  </a:lnTo>
                  <a:lnTo>
                    <a:pt x="9220" y="32294"/>
                  </a:lnTo>
                  <a:lnTo>
                    <a:pt x="9220" y="32595"/>
                  </a:lnTo>
                  <a:lnTo>
                    <a:pt x="9236" y="32911"/>
                  </a:lnTo>
                  <a:lnTo>
                    <a:pt x="9303" y="33228"/>
                  </a:lnTo>
                  <a:lnTo>
                    <a:pt x="9353" y="33378"/>
                  </a:lnTo>
                  <a:lnTo>
                    <a:pt x="9403" y="33528"/>
                  </a:lnTo>
                  <a:lnTo>
                    <a:pt x="9470" y="33662"/>
                  </a:lnTo>
                  <a:lnTo>
                    <a:pt x="9553" y="33812"/>
                  </a:lnTo>
                  <a:lnTo>
                    <a:pt x="9636" y="33928"/>
                  </a:lnTo>
                  <a:lnTo>
                    <a:pt x="9753" y="34062"/>
                  </a:lnTo>
                  <a:lnTo>
                    <a:pt x="9870" y="34178"/>
                  </a:lnTo>
                  <a:lnTo>
                    <a:pt x="10020" y="34295"/>
                  </a:lnTo>
                  <a:lnTo>
                    <a:pt x="10170" y="34395"/>
                  </a:lnTo>
                  <a:lnTo>
                    <a:pt x="10353" y="34495"/>
                  </a:lnTo>
                  <a:lnTo>
                    <a:pt x="10637" y="34262"/>
                  </a:lnTo>
                  <a:lnTo>
                    <a:pt x="11254" y="33778"/>
                  </a:lnTo>
                  <a:lnTo>
                    <a:pt x="13271" y="32094"/>
                  </a:lnTo>
                  <a:lnTo>
                    <a:pt x="16172" y="29644"/>
                  </a:lnTo>
                  <a:lnTo>
                    <a:pt x="19706" y="26593"/>
                  </a:lnTo>
                  <a:lnTo>
                    <a:pt x="21657" y="24909"/>
                  </a:lnTo>
                  <a:lnTo>
                    <a:pt x="23658" y="23158"/>
                  </a:lnTo>
                  <a:lnTo>
                    <a:pt x="25708" y="21341"/>
                  </a:lnTo>
                  <a:lnTo>
                    <a:pt x="27759" y="19507"/>
                  </a:lnTo>
                  <a:lnTo>
                    <a:pt x="29809" y="17656"/>
                  </a:lnTo>
                  <a:lnTo>
                    <a:pt x="31793" y="15823"/>
                  </a:lnTo>
                  <a:lnTo>
                    <a:pt x="33711" y="14055"/>
                  </a:lnTo>
                  <a:lnTo>
                    <a:pt x="35511" y="12338"/>
                  </a:lnTo>
                  <a:lnTo>
                    <a:pt x="35061" y="12071"/>
                  </a:lnTo>
                  <a:lnTo>
                    <a:pt x="34611" y="11771"/>
                  </a:lnTo>
                  <a:lnTo>
                    <a:pt x="34161" y="11438"/>
                  </a:lnTo>
                  <a:lnTo>
                    <a:pt x="33694" y="11054"/>
                  </a:lnTo>
                  <a:lnTo>
                    <a:pt x="33244" y="10654"/>
                  </a:lnTo>
                  <a:lnTo>
                    <a:pt x="32777" y="10237"/>
                  </a:lnTo>
                  <a:lnTo>
                    <a:pt x="32310" y="9787"/>
                  </a:lnTo>
                  <a:lnTo>
                    <a:pt x="31860" y="9320"/>
                  </a:lnTo>
                  <a:lnTo>
                    <a:pt x="31393" y="8837"/>
                  </a:lnTo>
                  <a:lnTo>
                    <a:pt x="30943" y="8337"/>
                  </a:lnTo>
                  <a:lnTo>
                    <a:pt x="30493" y="7820"/>
                  </a:lnTo>
                  <a:lnTo>
                    <a:pt x="30060" y="7303"/>
                  </a:lnTo>
                  <a:lnTo>
                    <a:pt x="29193" y="6253"/>
                  </a:lnTo>
                  <a:lnTo>
                    <a:pt x="28392" y="5202"/>
                  </a:lnTo>
                  <a:lnTo>
                    <a:pt x="27625" y="4185"/>
                  </a:lnTo>
                  <a:lnTo>
                    <a:pt x="26942" y="3219"/>
                  </a:lnTo>
                  <a:lnTo>
                    <a:pt x="26325" y="2352"/>
                  </a:lnTo>
                  <a:lnTo>
                    <a:pt x="25808" y="1568"/>
                  </a:lnTo>
                  <a:lnTo>
                    <a:pt x="25058" y="434"/>
                  </a:lnTo>
                  <a:lnTo>
                    <a:pt x="2479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240" name="Google Shape;1240;p46"/>
            <p:cNvSpPr/>
            <p:nvPr/>
          </p:nvSpPr>
          <p:spPr>
            <a:xfrm>
              <a:off x="5195114" y="2599748"/>
              <a:ext cx="688032" cy="591070"/>
            </a:xfrm>
            <a:custGeom>
              <a:avLst/>
              <a:gdLst/>
              <a:ahLst/>
              <a:cxnLst/>
              <a:rect l="l" t="t" r="r" b="b"/>
              <a:pathLst>
                <a:path w="22125" h="19007" extrusionOk="0">
                  <a:moveTo>
                    <a:pt x="21774" y="1"/>
                  </a:moveTo>
                  <a:lnTo>
                    <a:pt x="21724" y="17"/>
                  </a:lnTo>
                  <a:lnTo>
                    <a:pt x="21674" y="51"/>
                  </a:lnTo>
                  <a:lnTo>
                    <a:pt x="20957" y="584"/>
                  </a:lnTo>
                  <a:lnTo>
                    <a:pt x="20257" y="1118"/>
                  </a:lnTo>
                  <a:lnTo>
                    <a:pt x="19557" y="1668"/>
                  </a:lnTo>
                  <a:lnTo>
                    <a:pt x="18873" y="2235"/>
                  </a:lnTo>
                  <a:lnTo>
                    <a:pt x="18190" y="2802"/>
                  </a:lnTo>
                  <a:lnTo>
                    <a:pt x="17506" y="3385"/>
                  </a:lnTo>
                  <a:lnTo>
                    <a:pt x="16172" y="4552"/>
                  </a:lnTo>
                  <a:lnTo>
                    <a:pt x="14839" y="5719"/>
                  </a:lnTo>
                  <a:lnTo>
                    <a:pt x="13472" y="6853"/>
                  </a:lnTo>
                  <a:lnTo>
                    <a:pt x="12088" y="7970"/>
                  </a:lnTo>
                  <a:lnTo>
                    <a:pt x="11404" y="8520"/>
                  </a:lnTo>
                  <a:lnTo>
                    <a:pt x="10721" y="9104"/>
                  </a:lnTo>
                  <a:lnTo>
                    <a:pt x="10054" y="9670"/>
                  </a:lnTo>
                  <a:lnTo>
                    <a:pt x="9387" y="10271"/>
                  </a:lnTo>
                  <a:lnTo>
                    <a:pt x="8087" y="11471"/>
                  </a:lnTo>
                  <a:lnTo>
                    <a:pt x="7420" y="12071"/>
                  </a:lnTo>
                  <a:lnTo>
                    <a:pt x="6769" y="12655"/>
                  </a:lnTo>
                  <a:lnTo>
                    <a:pt x="6103" y="13238"/>
                  </a:lnTo>
                  <a:lnTo>
                    <a:pt x="5419" y="13805"/>
                  </a:lnTo>
                  <a:lnTo>
                    <a:pt x="4052" y="14939"/>
                  </a:lnTo>
                  <a:lnTo>
                    <a:pt x="2702" y="16106"/>
                  </a:lnTo>
                  <a:lnTo>
                    <a:pt x="2035" y="16689"/>
                  </a:lnTo>
                  <a:lnTo>
                    <a:pt x="1384" y="17290"/>
                  </a:lnTo>
                  <a:lnTo>
                    <a:pt x="734" y="17890"/>
                  </a:lnTo>
                  <a:lnTo>
                    <a:pt x="101" y="18507"/>
                  </a:lnTo>
                  <a:lnTo>
                    <a:pt x="34" y="18590"/>
                  </a:lnTo>
                  <a:lnTo>
                    <a:pt x="1" y="18690"/>
                  </a:lnTo>
                  <a:lnTo>
                    <a:pt x="17" y="18790"/>
                  </a:lnTo>
                  <a:lnTo>
                    <a:pt x="67" y="18890"/>
                  </a:lnTo>
                  <a:lnTo>
                    <a:pt x="101" y="18923"/>
                  </a:lnTo>
                  <a:lnTo>
                    <a:pt x="151" y="18957"/>
                  </a:lnTo>
                  <a:lnTo>
                    <a:pt x="201" y="18990"/>
                  </a:lnTo>
                  <a:lnTo>
                    <a:pt x="251" y="18990"/>
                  </a:lnTo>
                  <a:lnTo>
                    <a:pt x="301" y="19007"/>
                  </a:lnTo>
                  <a:lnTo>
                    <a:pt x="367" y="18990"/>
                  </a:lnTo>
                  <a:lnTo>
                    <a:pt x="417" y="18973"/>
                  </a:lnTo>
                  <a:lnTo>
                    <a:pt x="467" y="18940"/>
                  </a:lnTo>
                  <a:lnTo>
                    <a:pt x="1168" y="18407"/>
                  </a:lnTo>
                  <a:lnTo>
                    <a:pt x="1868" y="17856"/>
                  </a:lnTo>
                  <a:lnTo>
                    <a:pt x="2568" y="17306"/>
                  </a:lnTo>
                  <a:lnTo>
                    <a:pt x="3252" y="16739"/>
                  </a:lnTo>
                  <a:lnTo>
                    <a:pt x="4602" y="15589"/>
                  </a:lnTo>
                  <a:lnTo>
                    <a:pt x="5936" y="14405"/>
                  </a:lnTo>
                  <a:lnTo>
                    <a:pt x="6603" y="13822"/>
                  </a:lnTo>
                  <a:lnTo>
                    <a:pt x="7270" y="13255"/>
                  </a:lnTo>
                  <a:lnTo>
                    <a:pt x="7970" y="12705"/>
                  </a:lnTo>
                  <a:lnTo>
                    <a:pt x="8653" y="12138"/>
                  </a:lnTo>
                  <a:lnTo>
                    <a:pt x="10054" y="11038"/>
                  </a:lnTo>
                  <a:lnTo>
                    <a:pt x="10737" y="10471"/>
                  </a:lnTo>
                  <a:lnTo>
                    <a:pt x="11404" y="9904"/>
                  </a:lnTo>
                  <a:lnTo>
                    <a:pt x="12071" y="9320"/>
                  </a:lnTo>
                  <a:lnTo>
                    <a:pt x="12738" y="8720"/>
                  </a:lnTo>
                  <a:lnTo>
                    <a:pt x="14055" y="7520"/>
                  </a:lnTo>
                  <a:lnTo>
                    <a:pt x="15389" y="6353"/>
                  </a:lnTo>
                  <a:lnTo>
                    <a:pt x="16756" y="5219"/>
                  </a:lnTo>
                  <a:lnTo>
                    <a:pt x="18106" y="4085"/>
                  </a:lnTo>
                  <a:lnTo>
                    <a:pt x="18790" y="3502"/>
                  </a:lnTo>
                  <a:lnTo>
                    <a:pt x="19457" y="2918"/>
                  </a:lnTo>
                  <a:lnTo>
                    <a:pt x="20107" y="2318"/>
                  </a:lnTo>
                  <a:lnTo>
                    <a:pt x="20774" y="1718"/>
                  </a:lnTo>
                  <a:lnTo>
                    <a:pt x="21407" y="1101"/>
                  </a:lnTo>
                  <a:lnTo>
                    <a:pt x="22041" y="484"/>
                  </a:lnTo>
                  <a:lnTo>
                    <a:pt x="22108" y="401"/>
                  </a:lnTo>
                  <a:lnTo>
                    <a:pt x="22124" y="301"/>
                  </a:lnTo>
                  <a:lnTo>
                    <a:pt x="22108" y="201"/>
                  </a:lnTo>
                  <a:lnTo>
                    <a:pt x="22074" y="117"/>
                  </a:lnTo>
                  <a:lnTo>
                    <a:pt x="22041" y="67"/>
                  </a:lnTo>
                  <a:lnTo>
                    <a:pt x="21991" y="34"/>
                  </a:lnTo>
                  <a:lnTo>
                    <a:pt x="21941" y="17"/>
                  </a:lnTo>
                  <a:lnTo>
                    <a:pt x="2189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241" name="Google Shape;1241;p46"/>
            <p:cNvSpPr/>
            <p:nvPr/>
          </p:nvSpPr>
          <p:spPr>
            <a:xfrm>
              <a:off x="5318509" y="2735084"/>
              <a:ext cx="686477" cy="611284"/>
            </a:xfrm>
            <a:custGeom>
              <a:avLst/>
              <a:gdLst/>
              <a:ahLst/>
              <a:cxnLst/>
              <a:rect l="l" t="t" r="r" b="b"/>
              <a:pathLst>
                <a:path w="22075" h="19657" extrusionOk="0">
                  <a:moveTo>
                    <a:pt x="21724" y="0"/>
                  </a:moveTo>
                  <a:lnTo>
                    <a:pt x="21674" y="17"/>
                  </a:lnTo>
                  <a:lnTo>
                    <a:pt x="21624" y="50"/>
                  </a:lnTo>
                  <a:lnTo>
                    <a:pt x="20907" y="600"/>
                  </a:lnTo>
                  <a:lnTo>
                    <a:pt x="20207" y="1167"/>
                  </a:lnTo>
                  <a:lnTo>
                    <a:pt x="19507" y="1734"/>
                  </a:lnTo>
                  <a:lnTo>
                    <a:pt x="18823" y="2318"/>
                  </a:lnTo>
                  <a:lnTo>
                    <a:pt x="18140" y="2901"/>
                  </a:lnTo>
                  <a:lnTo>
                    <a:pt x="17473" y="3501"/>
                  </a:lnTo>
                  <a:lnTo>
                    <a:pt x="16139" y="4718"/>
                  </a:lnTo>
                  <a:lnTo>
                    <a:pt x="14805" y="5919"/>
                  </a:lnTo>
                  <a:lnTo>
                    <a:pt x="13438" y="7102"/>
                  </a:lnTo>
                  <a:lnTo>
                    <a:pt x="12054" y="8253"/>
                  </a:lnTo>
                  <a:lnTo>
                    <a:pt x="11371" y="8836"/>
                  </a:lnTo>
                  <a:lnTo>
                    <a:pt x="10687" y="9436"/>
                  </a:lnTo>
                  <a:lnTo>
                    <a:pt x="10020" y="10020"/>
                  </a:lnTo>
                  <a:lnTo>
                    <a:pt x="9354" y="10637"/>
                  </a:lnTo>
                  <a:lnTo>
                    <a:pt x="8053" y="11871"/>
                  </a:lnTo>
                  <a:lnTo>
                    <a:pt x="7403" y="12504"/>
                  </a:lnTo>
                  <a:lnTo>
                    <a:pt x="6736" y="13121"/>
                  </a:lnTo>
                  <a:lnTo>
                    <a:pt x="6069" y="13721"/>
                  </a:lnTo>
                  <a:lnTo>
                    <a:pt x="5386" y="14305"/>
                  </a:lnTo>
                  <a:lnTo>
                    <a:pt x="4035" y="15472"/>
                  </a:lnTo>
                  <a:lnTo>
                    <a:pt x="2685" y="16672"/>
                  </a:lnTo>
                  <a:lnTo>
                    <a:pt x="2018" y="17289"/>
                  </a:lnTo>
                  <a:lnTo>
                    <a:pt x="1368" y="17906"/>
                  </a:lnTo>
                  <a:lnTo>
                    <a:pt x="717" y="18523"/>
                  </a:lnTo>
                  <a:lnTo>
                    <a:pt x="84" y="19173"/>
                  </a:lnTo>
                  <a:lnTo>
                    <a:pt x="17" y="19256"/>
                  </a:lnTo>
                  <a:lnTo>
                    <a:pt x="1" y="19356"/>
                  </a:lnTo>
                  <a:lnTo>
                    <a:pt x="17" y="19456"/>
                  </a:lnTo>
                  <a:lnTo>
                    <a:pt x="51" y="19540"/>
                  </a:lnTo>
                  <a:lnTo>
                    <a:pt x="101" y="19590"/>
                  </a:lnTo>
                  <a:lnTo>
                    <a:pt x="151" y="19623"/>
                  </a:lnTo>
                  <a:lnTo>
                    <a:pt x="201" y="19640"/>
                  </a:lnTo>
                  <a:lnTo>
                    <a:pt x="251" y="19656"/>
                  </a:lnTo>
                  <a:lnTo>
                    <a:pt x="301" y="19656"/>
                  </a:lnTo>
                  <a:lnTo>
                    <a:pt x="351" y="19640"/>
                  </a:lnTo>
                  <a:lnTo>
                    <a:pt x="401" y="19623"/>
                  </a:lnTo>
                  <a:lnTo>
                    <a:pt x="451" y="19590"/>
                  </a:lnTo>
                  <a:lnTo>
                    <a:pt x="1168" y="19039"/>
                  </a:lnTo>
                  <a:lnTo>
                    <a:pt x="1868" y="18473"/>
                  </a:lnTo>
                  <a:lnTo>
                    <a:pt x="2551" y="17889"/>
                  </a:lnTo>
                  <a:lnTo>
                    <a:pt x="3235" y="17306"/>
                  </a:lnTo>
                  <a:lnTo>
                    <a:pt x="4585" y="16105"/>
                  </a:lnTo>
                  <a:lnTo>
                    <a:pt x="5919" y="14905"/>
                  </a:lnTo>
                  <a:lnTo>
                    <a:pt x="6586" y="14288"/>
                  </a:lnTo>
                  <a:lnTo>
                    <a:pt x="7270" y="13704"/>
                  </a:lnTo>
                  <a:lnTo>
                    <a:pt x="7953" y="13121"/>
                  </a:lnTo>
                  <a:lnTo>
                    <a:pt x="8653" y="12554"/>
                  </a:lnTo>
                  <a:lnTo>
                    <a:pt x="10037" y="11404"/>
                  </a:lnTo>
                  <a:lnTo>
                    <a:pt x="10721" y="10820"/>
                  </a:lnTo>
                  <a:lnTo>
                    <a:pt x="11388" y="10220"/>
                  </a:lnTo>
                  <a:lnTo>
                    <a:pt x="12054" y="9620"/>
                  </a:lnTo>
                  <a:lnTo>
                    <a:pt x="12721" y="9003"/>
                  </a:lnTo>
                  <a:lnTo>
                    <a:pt x="14022" y="7769"/>
                  </a:lnTo>
                  <a:lnTo>
                    <a:pt x="15355" y="6552"/>
                  </a:lnTo>
                  <a:lnTo>
                    <a:pt x="16723" y="5368"/>
                  </a:lnTo>
                  <a:lnTo>
                    <a:pt x="18073" y="4201"/>
                  </a:lnTo>
                  <a:lnTo>
                    <a:pt x="18756" y="3601"/>
                  </a:lnTo>
                  <a:lnTo>
                    <a:pt x="19423" y="3001"/>
                  </a:lnTo>
                  <a:lnTo>
                    <a:pt x="20074" y="2384"/>
                  </a:lnTo>
                  <a:lnTo>
                    <a:pt x="20724" y="1751"/>
                  </a:lnTo>
                  <a:lnTo>
                    <a:pt x="21374" y="1117"/>
                  </a:lnTo>
                  <a:lnTo>
                    <a:pt x="22008" y="484"/>
                  </a:lnTo>
                  <a:lnTo>
                    <a:pt x="22058" y="400"/>
                  </a:lnTo>
                  <a:lnTo>
                    <a:pt x="22074" y="300"/>
                  </a:lnTo>
                  <a:lnTo>
                    <a:pt x="22074" y="200"/>
                  </a:lnTo>
                  <a:lnTo>
                    <a:pt x="22024" y="117"/>
                  </a:lnTo>
                  <a:lnTo>
                    <a:pt x="21991" y="67"/>
                  </a:lnTo>
                  <a:lnTo>
                    <a:pt x="21941" y="33"/>
                  </a:lnTo>
                  <a:lnTo>
                    <a:pt x="21891" y="17"/>
                  </a:lnTo>
                  <a:lnTo>
                    <a:pt x="2184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1242" name="Google Shape;1242;p46"/>
          <p:cNvGrpSpPr/>
          <p:nvPr/>
        </p:nvGrpSpPr>
        <p:grpSpPr>
          <a:xfrm>
            <a:off x="5120573" y="2906674"/>
            <a:ext cx="4023427" cy="1037275"/>
            <a:chOff x="5178880" y="3356925"/>
            <a:chExt cx="4023427" cy="1037275"/>
          </a:xfrm>
        </p:grpSpPr>
        <p:sp>
          <p:nvSpPr>
            <p:cNvPr id="1243" name="Google Shape;1243;p46"/>
            <p:cNvSpPr/>
            <p:nvPr/>
          </p:nvSpPr>
          <p:spPr>
            <a:xfrm rot="10800000">
              <a:off x="7058025" y="3356925"/>
              <a:ext cx="1762703" cy="359426"/>
            </a:xfrm>
            <a:custGeom>
              <a:avLst/>
              <a:gdLst/>
              <a:ahLst/>
              <a:cxnLst/>
              <a:rect l="l" t="t" r="r" b="b"/>
              <a:pathLst>
                <a:path w="19081" h="24216" extrusionOk="0">
                  <a:moveTo>
                    <a:pt x="10782" y="1"/>
                  </a:moveTo>
                  <a:cubicBezTo>
                    <a:pt x="9663" y="1"/>
                    <a:pt x="8461" y="88"/>
                    <a:pt x="7205" y="217"/>
                  </a:cubicBezTo>
                  <a:cubicBezTo>
                    <a:pt x="5204" y="417"/>
                    <a:pt x="3136" y="1084"/>
                    <a:pt x="2168" y="3019"/>
                  </a:cubicBezTo>
                  <a:cubicBezTo>
                    <a:pt x="1234" y="4854"/>
                    <a:pt x="0" y="19598"/>
                    <a:pt x="2502" y="22133"/>
                  </a:cubicBezTo>
                  <a:cubicBezTo>
                    <a:pt x="3914" y="23561"/>
                    <a:pt x="7017" y="24216"/>
                    <a:pt x="10076" y="24216"/>
                  </a:cubicBezTo>
                  <a:cubicBezTo>
                    <a:pt x="13590" y="24216"/>
                    <a:pt x="17046" y="23351"/>
                    <a:pt x="17813" y="21799"/>
                  </a:cubicBezTo>
                  <a:cubicBezTo>
                    <a:pt x="19081" y="19231"/>
                    <a:pt x="18880" y="9223"/>
                    <a:pt x="18147" y="4887"/>
                  </a:cubicBezTo>
                  <a:cubicBezTo>
                    <a:pt x="17450" y="1018"/>
                    <a:pt x="14599" y="1"/>
                    <a:pt x="107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cxnSp>
          <p:nvCxnSpPr>
            <p:cNvPr id="1244" name="Google Shape;1244;p46"/>
            <p:cNvCxnSpPr>
              <a:cxnSpLocks/>
              <a:stCxn id="1245" idx="1"/>
            </p:cNvCxnSpPr>
            <p:nvPr/>
          </p:nvCxnSpPr>
          <p:spPr>
            <a:xfrm rot="10800000" flipV="1">
              <a:off x="5178880" y="3548151"/>
              <a:ext cx="2588124" cy="739549"/>
            </a:xfrm>
            <a:prstGeom prst="curvedConnector3">
              <a:avLst>
                <a:gd name="adj1" fmla="val 50000"/>
              </a:avLst>
            </a:prstGeom>
            <a:noFill/>
            <a:ln w="19050" cap="flat" cmpd="sng">
              <a:solidFill>
                <a:schemeClr val="accent5"/>
              </a:solidFill>
              <a:prstDash val="dot"/>
              <a:round/>
              <a:headEnd type="none" w="sm" len="sm"/>
              <a:tailEnd type="oval" w="sm" len="sm"/>
            </a:ln>
          </p:spPr>
        </p:cxnSp>
        <p:sp>
          <p:nvSpPr>
            <p:cNvPr id="1246" name="Google Shape;1246;p46"/>
            <p:cNvSpPr txBox="1"/>
            <p:nvPr/>
          </p:nvSpPr>
          <p:spPr>
            <a:xfrm>
              <a:off x="6807009" y="3667900"/>
              <a:ext cx="2395298" cy="726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lvl="0"/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Cố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nhìn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thấy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ưu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điểm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ẩn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sâu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mỗi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x-none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00354E"/>
                </a:solidFill>
                <a:effectLst/>
                <a:uLnTx/>
                <a:uFillTx/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endParaRPr>
            </a:p>
          </p:txBody>
        </p:sp>
        <p:sp>
          <p:nvSpPr>
            <p:cNvPr id="1245" name="Google Shape;1245;p46"/>
            <p:cNvSpPr txBox="1"/>
            <p:nvPr/>
          </p:nvSpPr>
          <p:spPr>
            <a:xfrm>
              <a:off x="7767004" y="3428452"/>
              <a:ext cx="919800" cy="239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Fredoka One"/>
                <a:cs typeface="Times New Roman" panose="02020603050405020304" pitchFamily="18" charset="0"/>
                <a:sym typeface="Fredoka One"/>
              </a:endParaRPr>
            </a:p>
          </p:txBody>
        </p:sp>
      </p:grpSp>
      <p:grpSp>
        <p:nvGrpSpPr>
          <p:cNvPr id="1247" name="Google Shape;1247;p46"/>
          <p:cNvGrpSpPr/>
          <p:nvPr/>
        </p:nvGrpSpPr>
        <p:grpSpPr>
          <a:xfrm>
            <a:off x="273635" y="889203"/>
            <a:ext cx="2772525" cy="1032238"/>
            <a:chOff x="323275" y="1632900"/>
            <a:chExt cx="2772525" cy="1032238"/>
          </a:xfrm>
        </p:grpSpPr>
        <p:sp>
          <p:nvSpPr>
            <p:cNvPr id="1248" name="Google Shape;1248;p46"/>
            <p:cNvSpPr/>
            <p:nvPr/>
          </p:nvSpPr>
          <p:spPr>
            <a:xfrm>
              <a:off x="323275" y="1632900"/>
              <a:ext cx="1762703" cy="359426"/>
            </a:xfrm>
            <a:custGeom>
              <a:avLst/>
              <a:gdLst/>
              <a:ahLst/>
              <a:cxnLst/>
              <a:rect l="l" t="t" r="r" b="b"/>
              <a:pathLst>
                <a:path w="19081" h="24216" extrusionOk="0">
                  <a:moveTo>
                    <a:pt x="10782" y="1"/>
                  </a:moveTo>
                  <a:cubicBezTo>
                    <a:pt x="9663" y="1"/>
                    <a:pt x="8461" y="88"/>
                    <a:pt x="7205" y="217"/>
                  </a:cubicBezTo>
                  <a:cubicBezTo>
                    <a:pt x="5204" y="417"/>
                    <a:pt x="3136" y="1084"/>
                    <a:pt x="2168" y="3019"/>
                  </a:cubicBezTo>
                  <a:cubicBezTo>
                    <a:pt x="1234" y="4854"/>
                    <a:pt x="0" y="19598"/>
                    <a:pt x="2502" y="22133"/>
                  </a:cubicBezTo>
                  <a:cubicBezTo>
                    <a:pt x="3914" y="23561"/>
                    <a:pt x="7017" y="24216"/>
                    <a:pt x="10076" y="24216"/>
                  </a:cubicBezTo>
                  <a:cubicBezTo>
                    <a:pt x="13590" y="24216"/>
                    <a:pt x="17046" y="23351"/>
                    <a:pt x="17813" y="21799"/>
                  </a:cubicBezTo>
                  <a:cubicBezTo>
                    <a:pt x="19081" y="19231"/>
                    <a:pt x="18880" y="9223"/>
                    <a:pt x="18147" y="4887"/>
                  </a:cubicBezTo>
                  <a:cubicBezTo>
                    <a:pt x="17450" y="1018"/>
                    <a:pt x="14599" y="1"/>
                    <a:pt x="107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cxnSp>
          <p:nvCxnSpPr>
            <p:cNvPr id="1249" name="Google Shape;1249;p46"/>
            <p:cNvCxnSpPr/>
            <p:nvPr/>
          </p:nvCxnSpPr>
          <p:spPr>
            <a:xfrm>
              <a:off x="1960300" y="1838525"/>
              <a:ext cx="1135500" cy="742800"/>
            </a:xfrm>
            <a:prstGeom prst="curvedConnector3">
              <a:avLst>
                <a:gd name="adj1" fmla="val 50000"/>
              </a:avLst>
            </a:prstGeom>
            <a:noFill/>
            <a:ln w="19050" cap="flat" cmpd="sng">
              <a:solidFill>
                <a:schemeClr val="lt2"/>
              </a:solidFill>
              <a:prstDash val="dot"/>
              <a:round/>
              <a:headEnd type="none" w="sm" len="sm"/>
              <a:tailEnd type="oval" w="sm" len="sm"/>
            </a:ln>
          </p:spPr>
        </p:cxnSp>
        <p:sp>
          <p:nvSpPr>
            <p:cNvPr id="1250" name="Google Shape;1250;p46"/>
            <p:cNvSpPr txBox="1"/>
            <p:nvPr/>
          </p:nvSpPr>
          <p:spPr>
            <a:xfrm>
              <a:off x="457259" y="1938838"/>
              <a:ext cx="2401784" cy="726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lvl="0">
                <a:spcAft>
                  <a:spcPts val="1600"/>
                </a:spcAft>
              </a:pP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  <a:r>
                <a:rPr 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iáo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dục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thói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quen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quan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tâm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chia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sẻ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viên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thăm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hỏi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lẫn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nhau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r>
                <a:rPr lang="x-none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00354E"/>
                </a:solidFill>
                <a:effectLst/>
                <a:uLnTx/>
                <a:uFillTx/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endParaRPr>
            </a:p>
          </p:txBody>
        </p:sp>
        <p:sp>
          <p:nvSpPr>
            <p:cNvPr id="1251" name="Google Shape;1251;p46"/>
            <p:cNvSpPr txBox="1"/>
            <p:nvPr/>
          </p:nvSpPr>
          <p:spPr>
            <a:xfrm>
              <a:off x="457254" y="1692925"/>
              <a:ext cx="919800" cy="239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Fredoka One"/>
                <a:cs typeface="Times New Roman" panose="02020603050405020304" pitchFamily="18" charset="0"/>
                <a:sym typeface="Fredoka One"/>
              </a:endParaRPr>
            </a:p>
          </p:txBody>
        </p:sp>
      </p:grpSp>
      <p:grpSp>
        <p:nvGrpSpPr>
          <p:cNvPr id="1252" name="Google Shape;1252;p46"/>
          <p:cNvGrpSpPr/>
          <p:nvPr/>
        </p:nvGrpSpPr>
        <p:grpSpPr>
          <a:xfrm>
            <a:off x="4785219" y="808210"/>
            <a:ext cx="4175901" cy="1230393"/>
            <a:chOff x="4807184" y="1632900"/>
            <a:chExt cx="4175901" cy="1230393"/>
          </a:xfrm>
        </p:grpSpPr>
        <p:sp>
          <p:nvSpPr>
            <p:cNvPr id="1253" name="Google Shape;1253;p46"/>
            <p:cNvSpPr/>
            <p:nvPr/>
          </p:nvSpPr>
          <p:spPr>
            <a:xfrm rot="10800000">
              <a:off x="7058025" y="1632900"/>
              <a:ext cx="1762703" cy="359426"/>
            </a:xfrm>
            <a:custGeom>
              <a:avLst/>
              <a:gdLst/>
              <a:ahLst/>
              <a:cxnLst/>
              <a:rect l="l" t="t" r="r" b="b"/>
              <a:pathLst>
                <a:path w="19081" h="24216" extrusionOk="0">
                  <a:moveTo>
                    <a:pt x="10782" y="1"/>
                  </a:moveTo>
                  <a:cubicBezTo>
                    <a:pt x="9663" y="1"/>
                    <a:pt x="8461" y="88"/>
                    <a:pt x="7205" y="217"/>
                  </a:cubicBezTo>
                  <a:cubicBezTo>
                    <a:pt x="5204" y="417"/>
                    <a:pt x="3136" y="1084"/>
                    <a:pt x="2168" y="3019"/>
                  </a:cubicBezTo>
                  <a:cubicBezTo>
                    <a:pt x="1234" y="4854"/>
                    <a:pt x="0" y="19598"/>
                    <a:pt x="2502" y="22133"/>
                  </a:cubicBezTo>
                  <a:cubicBezTo>
                    <a:pt x="3914" y="23561"/>
                    <a:pt x="7017" y="24216"/>
                    <a:pt x="10076" y="24216"/>
                  </a:cubicBezTo>
                  <a:cubicBezTo>
                    <a:pt x="13590" y="24216"/>
                    <a:pt x="17046" y="23351"/>
                    <a:pt x="17813" y="21799"/>
                  </a:cubicBezTo>
                  <a:cubicBezTo>
                    <a:pt x="19081" y="19231"/>
                    <a:pt x="18880" y="9223"/>
                    <a:pt x="18147" y="4887"/>
                  </a:cubicBezTo>
                  <a:cubicBezTo>
                    <a:pt x="17450" y="1018"/>
                    <a:pt x="14599" y="1"/>
                    <a:pt x="107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254" name="Google Shape;1254;p46"/>
            <p:cNvSpPr txBox="1"/>
            <p:nvPr/>
          </p:nvSpPr>
          <p:spPr>
            <a:xfrm>
              <a:off x="6807009" y="1938838"/>
              <a:ext cx="2176076" cy="726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>
                <a:buClr>
                  <a:srgbClr val="00354E"/>
                </a:buClr>
                <a:buSzPts val="1100"/>
              </a:pP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Hãy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vừa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vừa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thầy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1800" dirty="0">
                <a:solidFill>
                  <a:srgbClr val="00354E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endParaRPr>
            </a:p>
            <a:p>
              <a:pPr lvl="0">
                <a:buClr>
                  <a:srgbClr val="00354E"/>
                </a:buClr>
                <a:buSzPts val="1100"/>
              </a:pPr>
              <a:endPara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00354E"/>
                </a:solidFill>
                <a:effectLst/>
                <a:uLnTx/>
                <a:uFillTx/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endParaRPr>
            </a:p>
          </p:txBody>
        </p:sp>
        <p:cxnSp>
          <p:nvCxnSpPr>
            <p:cNvPr id="1256" name="Google Shape;1256;p46"/>
            <p:cNvCxnSpPr>
              <a:cxnSpLocks/>
            </p:cNvCxnSpPr>
            <p:nvPr/>
          </p:nvCxnSpPr>
          <p:spPr>
            <a:xfrm rot="10800000" flipV="1">
              <a:off x="4807184" y="1781374"/>
              <a:ext cx="2544266" cy="1081919"/>
            </a:xfrm>
            <a:prstGeom prst="curvedConnector3">
              <a:avLst>
                <a:gd name="adj1" fmla="val 50000"/>
              </a:avLst>
            </a:prstGeom>
            <a:noFill/>
            <a:ln w="19050" cap="flat" cmpd="sng">
              <a:solidFill>
                <a:schemeClr val="accent1"/>
              </a:solidFill>
              <a:prstDash val="dot"/>
              <a:round/>
              <a:headEnd type="none" w="sm" len="sm"/>
              <a:tailEnd type="oval" w="sm" len="sm"/>
            </a:ln>
          </p:spPr>
        </p:cxnSp>
      </p:grpSp>
      <p:grpSp>
        <p:nvGrpSpPr>
          <p:cNvPr id="1257" name="Google Shape;1257;p46"/>
          <p:cNvGrpSpPr/>
          <p:nvPr/>
        </p:nvGrpSpPr>
        <p:grpSpPr>
          <a:xfrm>
            <a:off x="290216" y="3219264"/>
            <a:ext cx="3226253" cy="1037275"/>
            <a:chOff x="323275" y="3356925"/>
            <a:chExt cx="3226253" cy="1037275"/>
          </a:xfrm>
        </p:grpSpPr>
        <p:sp>
          <p:nvSpPr>
            <p:cNvPr id="1258" name="Google Shape;1258;p46"/>
            <p:cNvSpPr/>
            <p:nvPr/>
          </p:nvSpPr>
          <p:spPr>
            <a:xfrm>
              <a:off x="323275" y="3356925"/>
              <a:ext cx="1762703" cy="359426"/>
            </a:xfrm>
            <a:custGeom>
              <a:avLst/>
              <a:gdLst/>
              <a:ahLst/>
              <a:cxnLst/>
              <a:rect l="l" t="t" r="r" b="b"/>
              <a:pathLst>
                <a:path w="19081" h="24216" extrusionOk="0">
                  <a:moveTo>
                    <a:pt x="10782" y="1"/>
                  </a:moveTo>
                  <a:cubicBezTo>
                    <a:pt x="9663" y="1"/>
                    <a:pt x="8461" y="88"/>
                    <a:pt x="7205" y="217"/>
                  </a:cubicBezTo>
                  <a:cubicBezTo>
                    <a:pt x="5204" y="417"/>
                    <a:pt x="3136" y="1084"/>
                    <a:pt x="2168" y="3019"/>
                  </a:cubicBezTo>
                  <a:cubicBezTo>
                    <a:pt x="1234" y="4854"/>
                    <a:pt x="0" y="19598"/>
                    <a:pt x="2502" y="22133"/>
                  </a:cubicBezTo>
                  <a:cubicBezTo>
                    <a:pt x="3914" y="23561"/>
                    <a:pt x="7017" y="24216"/>
                    <a:pt x="10076" y="24216"/>
                  </a:cubicBezTo>
                  <a:cubicBezTo>
                    <a:pt x="13590" y="24216"/>
                    <a:pt x="17046" y="23351"/>
                    <a:pt x="17813" y="21799"/>
                  </a:cubicBezTo>
                  <a:cubicBezTo>
                    <a:pt x="19081" y="19231"/>
                    <a:pt x="18880" y="9223"/>
                    <a:pt x="18147" y="4887"/>
                  </a:cubicBezTo>
                  <a:cubicBezTo>
                    <a:pt x="17450" y="1018"/>
                    <a:pt x="14599" y="1"/>
                    <a:pt x="107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259" name="Google Shape;1259;p46"/>
            <p:cNvSpPr txBox="1"/>
            <p:nvPr/>
          </p:nvSpPr>
          <p:spPr>
            <a:xfrm>
              <a:off x="457259" y="3667900"/>
              <a:ext cx="1879800" cy="726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lvl="0"/>
              <a:endPara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00354E"/>
                </a:solidFill>
                <a:effectLst/>
                <a:uLnTx/>
                <a:uFillTx/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endParaRPr>
            </a:p>
          </p:txBody>
        </p:sp>
        <p:cxnSp>
          <p:nvCxnSpPr>
            <p:cNvPr id="1261" name="Google Shape;1261;p46"/>
            <p:cNvCxnSpPr>
              <a:cxnSpLocks/>
            </p:cNvCxnSpPr>
            <p:nvPr/>
          </p:nvCxnSpPr>
          <p:spPr>
            <a:xfrm>
              <a:off x="1884100" y="3514925"/>
              <a:ext cx="1665428" cy="538281"/>
            </a:xfrm>
            <a:prstGeom prst="curvedConnector3">
              <a:avLst>
                <a:gd name="adj1" fmla="val 50000"/>
              </a:avLst>
            </a:prstGeom>
            <a:noFill/>
            <a:ln w="19050" cap="flat" cmpd="sng">
              <a:solidFill>
                <a:schemeClr val="accent2"/>
              </a:solidFill>
              <a:prstDash val="dot"/>
              <a:round/>
              <a:headEnd type="none" w="sm" len="sm"/>
              <a:tailEnd type="oval" w="sm" len="sm"/>
            </a:ln>
          </p:spPr>
        </p:cxn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390401BC-CF2A-9647-8834-16BA0DE8C8EE}"/>
              </a:ext>
            </a:extLst>
          </p:cNvPr>
          <p:cNvSpPr/>
          <p:nvPr/>
        </p:nvSpPr>
        <p:spPr>
          <a:xfrm rot="20829938">
            <a:off x="2874897" y="2086660"/>
            <a:ext cx="26773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endParaRPr lang="x-none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0216" y="3739500"/>
            <a:ext cx="23935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x-none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1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1551;p47"/>
          <p:cNvSpPr/>
          <p:nvPr/>
        </p:nvSpPr>
        <p:spPr>
          <a:xfrm>
            <a:off x="2222551" y="2839273"/>
            <a:ext cx="778943" cy="756629"/>
          </a:xfrm>
          <a:custGeom>
            <a:avLst/>
            <a:gdLst/>
            <a:ahLst/>
            <a:cxnLst/>
            <a:rect l="l" t="t" r="r" b="b"/>
            <a:pathLst>
              <a:path w="25659" h="24926" extrusionOk="0">
                <a:moveTo>
                  <a:pt x="11371" y="10233"/>
                </a:moveTo>
                <a:cubicBezTo>
                  <a:pt x="12478" y="11912"/>
                  <a:pt x="13609" y="13615"/>
                  <a:pt x="14764" y="15282"/>
                </a:cubicBezTo>
                <a:cubicBezTo>
                  <a:pt x="13585" y="13674"/>
                  <a:pt x="12419" y="11996"/>
                  <a:pt x="11371" y="10233"/>
                </a:cubicBezTo>
                <a:close/>
                <a:moveTo>
                  <a:pt x="11940" y="0"/>
                </a:moveTo>
                <a:cubicBezTo>
                  <a:pt x="11869" y="0"/>
                  <a:pt x="11796" y="17"/>
                  <a:pt x="11728" y="54"/>
                </a:cubicBezTo>
                <a:cubicBezTo>
                  <a:pt x="11514" y="161"/>
                  <a:pt x="11430" y="411"/>
                  <a:pt x="11514" y="613"/>
                </a:cubicBezTo>
                <a:cubicBezTo>
                  <a:pt x="11966" y="1744"/>
                  <a:pt x="12454" y="2840"/>
                  <a:pt x="12990" y="3911"/>
                </a:cubicBezTo>
                <a:cubicBezTo>
                  <a:pt x="12466" y="3137"/>
                  <a:pt x="11942" y="2363"/>
                  <a:pt x="11430" y="1578"/>
                </a:cubicBezTo>
                <a:cubicBezTo>
                  <a:pt x="11334" y="1442"/>
                  <a:pt x="11190" y="1370"/>
                  <a:pt x="11045" y="1370"/>
                </a:cubicBezTo>
                <a:cubicBezTo>
                  <a:pt x="10973" y="1370"/>
                  <a:pt x="10902" y="1388"/>
                  <a:pt x="10835" y="1423"/>
                </a:cubicBezTo>
                <a:cubicBezTo>
                  <a:pt x="10621" y="1542"/>
                  <a:pt x="10537" y="1792"/>
                  <a:pt x="10621" y="2006"/>
                </a:cubicBezTo>
                <a:cubicBezTo>
                  <a:pt x="11156" y="3280"/>
                  <a:pt x="11776" y="4518"/>
                  <a:pt x="12419" y="5721"/>
                </a:cubicBezTo>
                <a:cubicBezTo>
                  <a:pt x="11799" y="4852"/>
                  <a:pt x="11192" y="3959"/>
                  <a:pt x="10597" y="3066"/>
                </a:cubicBezTo>
                <a:cubicBezTo>
                  <a:pt x="10501" y="2930"/>
                  <a:pt x="10357" y="2859"/>
                  <a:pt x="10211" y="2859"/>
                </a:cubicBezTo>
                <a:cubicBezTo>
                  <a:pt x="10140" y="2859"/>
                  <a:pt x="10068" y="2876"/>
                  <a:pt x="10002" y="2911"/>
                </a:cubicBezTo>
                <a:cubicBezTo>
                  <a:pt x="9787" y="3018"/>
                  <a:pt x="9704" y="3268"/>
                  <a:pt x="9787" y="3483"/>
                </a:cubicBezTo>
                <a:cubicBezTo>
                  <a:pt x="10073" y="4149"/>
                  <a:pt x="10371" y="4804"/>
                  <a:pt x="10680" y="5459"/>
                </a:cubicBezTo>
                <a:cubicBezTo>
                  <a:pt x="10252" y="4745"/>
                  <a:pt x="9835" y="4030"/>
                  <a:pt x="9418" y="3316"/>
                </a:cubicBezTo>
                <a:cubicBezTo>
                  <a:pt x="9336" y="3168"/>
                  <a:pt x="9191" y="3088"/>
                  <a:pt x="9039" y="3088"/>
                </a:cubicBezTo>
                <a:cubicBezTo>
                  <a:pt x="8971" y="3088"/>
                  <a:pt x="8901" y="3104"/>
                  <a:pt x="8835" y="3137"/>
                </a:cubicBezTo>
                <a:cubicBezTo>
                  <a:pt x="8632" y="3233"/>
                  <a:pt x="8525" y="3471"/>
                  <a:pt x="8620" y="3697"/>
                </a:cubicBezTo>
                <a:cubicBezTo>
                  <a:pt x="8823" y="4245"/>
                  <a:pt x="9049" y="4804"/>
                  <a:pt x="9287" y="5352"/>
                </a:cubicBezTo>
                <a:cubicBezTo>
                  <a:pt x="8751" y="4518"/>
                  <a:pt x="8228" y="3697"/>
                  <a:pt x="7704" y="2875"/>
                </a:cubicBezTo>
                <a:cubicBezTo>
                  <a:pt x="7622" y="2745"/>
                  <a:pt x="7480" y="2671"/>
                  <a:pt x="7333" y="2671"/>
                </a:cubicBezTo>
                <a:cubicBezTo>
                  <a:pt x="7265" y="2671"/>
                  <a:pt x="7196" y="2687"/>
                  <a:pt x="7132" y="2721"/>
                </a:cubicBezTo>
                <a:cubicBezTo>
                  <a:pt x="6918" y="2816"/>
                  <a:pt x="6811" y="3054"/>
                  <a:pt x="6906" y="3280"/>
                </a:cubicBezTo>
                <a:cubicBezTo>
                  <a:pt x="7358" y="4459"/>
                  <a:pt x="7870" y="5602"/>
                  <a:pt x="8418" y="6733"/>
                </a:cubicBezTo>
                <a:cubicBezTo>
                  <a:pt x="7906" y="5935"/>
                  <a:pt x="7382" y="5149"/>
                  <a:pt x="6870" y="4352"/>
                </a:cubicBezTo>
                <a:cubicBezTo>
                  <a:pt x="6791" y="4225"/>
                  <a:pt x="6648" y="4151"/>
                  <a:pt x="6498" y="4151"/>
                </a:cubicBezTo>
                <a:cubicBezTo>
                  <a:pt x="6423" y="4151"/>
                  <a:pt x="6346" y="4169"/>
                  <a:pt x="6275" y="4209"/>
                </a:cubicBezTo>
                <a:cubicBezTo>
                  <a:pt x="6073" y="4316"/>
                  <a:pt x="5977" y="4578"/>
                  <a:pt x="6084" y="4780"/>
                </a:cubicBezTo>
                <a:cubicBezTo>
                  <a:pt x="6430" y="5519"/>
                  <a:pt x="6787" y="6245"/>
                  <a:pt x="7156" y="6959"/>
                </a:cubicBezTo>
                <a:cubicBezTo>
                  <a:pt x="6454" y="5935"/>
                  <a:pt x="5787" y="4911"/>
                  <a:pt x="5096" y="3876"/>
                </a:cubicBezTo>
                <a:cubicBezTo>
                  <a:pt x="5009" y="3749"/>
                  <a:pt x="4869" y="3680"/>
                  <a:pt x="4721" y="3680"/>
                </a:cubicBezTo>
                <a:cubicBezTo>
                  <a:pt x="4648" y="3680"/>
                  <a:pt x="4572" y="3697"/>
                  <a:pt x="4501" y="3733"/>
                </a:cubicBezTo>
                <a:cubicBezTo>
                  <a:pt x="4310" y="3852"/>
                  <a:pt x="4227" y="4102"/>
                  <a:pt x="4310" y="4316"/>
                </a:cubicBezTo>
                <a:cubicBezTo>
                  <a:pt x="4382" y="4507"/>
                  <a:pt x="4477" y="4697"/>
                  <a:pt x="4560" y="4888"/>
                </a:cubicBezTo>
                <a:cubicBezTo>
                  <a:pt x="4498" y="4856"/>
                  <a:pt x="4429" y="4838"/>
                  <a:pt x="4359" y="4838"/>
                </a:cubicBezTo>
                <a:cubicBezTo>
                  <a:pt x="4295" y="4838"/>
                  <a:pt x="4230" y="4853"/>
                  <a:pt x="4168" y="4888"/>
                </a:cubicBezTo>
                <a:cubicBezTo>
                  <a:pt x="3953" y="4995"/>
                  <a:pt x="3870" y="5245"/>
                  <a:pt x="3953" y="5459"/>
                </a:cubicBezTo>
                <a:cubicBezTo>
                  <a:pt x="4287" y="6281"/>
                  <a:pt x="4644" y="7066"/>
                  <a:pt x="5013" y="7852"/>
                </a:cubicBezTo>
                <a:lnTo>
                  <a:pt x="4168" y="6423"/>
                </a:lnTo>
                <a:cubicBezTo>
                  <a:pt x="4084" y="6281"/>
                  <a:pt x="3924" y="6198"/>
                  <a:pt x="3766" y="6198"/>
                </a:cubicBezTo>
                <a:cubicBezTo>
                  <a:pt x="3699" y="6198"/>
                  <a:pt x="3632" y="6213"/>
                  <a:pt x="3572" y="6245"/>
                </a:cubicBezTo>
                <a:cubicBezTo>
                  <a:pt x="3358" y="6364"/>
                  <a:pt x="3275" y="6614"/>
                  <a:pt x="3382" y="6840"/>
                </a:cubicBezTo>
                <a:cubicBezTo>
                  <a:pt x="4310" y="8852"/>
                  <a:pt x="5346" y="10817"/>
                  <a:pt x="6442" y="12734"/>
                </a:cubicBezTo>
                <a:cubicBezTo>
                  <a:pt x="5251" y="10924"/>
                  <a:pt x="4072" y="9102"/>
                  <a:pt x="2929" y="7316"/>
                </a:cubicBezTo>
                <a:cubicBezTo>
                  <a:pt x="2850" y="7189"/>
                  <a:pt x="2707" y="7115"/>
                  <a:pt x="2557" y="7115"/>
                </a:cubicBezTo>
                <a:cubicBezTo>
                  <a:pt x="2482" y="7115"/>
                  <a:pt x="2405" y="7134"/>
                  <a:pt x="2334" y="7174"/>
                </a:cubicBezTo>
                <a:cubicBezTo>
                  <a:pt x="2120" y="7293"/>
                  <a:pt x="2036" y="7555"/>
                  <a:pt x="2143" y="7769"/>
                </a:cubicBezTo>
                <a:cubicBezTo>
                  <a:pt x="2882" y="9329"/>
                  <a:pt x="3667" y="10864"/>
                  <a:pt x="4501" y="12365"/>
                </a:cubicBezTo>
                <a:cubicBezTo>
                  <a:pt x="3822" y="11281"/>
                  <a:pt x="3144" y="10186"/>
                  <a:pt x="2465" y="9114"/>
                </a:cubicBezTo>
                <a:cubicBezTo>
                  <a:pt x="2384" y="8984"/>
                  <a:pt x="2241" y="8910"/>
                  <a:pt x="2094" y="8910"/>
                </a:cubicBezTo>
                <a:cubicBezTo>
                  <a:pt x="2026" y="8910"/>
                  <a:pt x="1958" y="8926"/>
                  <a:pt x="1893" y="8959"/>
                </a:cubicBezTo>
                <a:cubicBezTo>
                  <a:pt x="1679" y="9055"/>
                  <a:pt x="1596" y="9293"/>
                  <a:pt x="1667" y="9519"/>
                </a:cubicBezTo>
                <a:cubicBezTo>
                  <a:pt x="2108" y="10745"/>
                  <a:pt x="2632" y="11936"/>
                  <a:pt x="3215" y="13079"/>
                </a:cubicBezTo>
                <a:cubicBezTo>
                  <a:pt x="2715" y="12377"/>
                  <a:pt x="2251" y="11662"/>
                  <a:pt x="1786" y="10948"/>
                </a:cubicBezTo>
                <a:cubicBezTo>
                  <a:pt x="1708" y="10815"/>
                  <a:pt x="1564" y="10744"/>
                  <a:pt x="1417" y="10744"/>
                </a:cubicBezTo>
                <a:cubicBezTo>
                  <a:pt x="1339" y="10744"/>
                  <a:pt x="1261" y="10764"/>
                  <a:pt x="1191" y="10805"/>
                </a:cubicBezTo>
                <a:cubicBezTo>
                  <a:pt x="977" y="10924"/>
                  <a:pt x="905" y="11186"/>
                  <a:pt x="1012" y="11400"/>
                </a:cubicBezTo>
                <a:cubicBezTo>
                  <a:pt x="1453" y="12329"/>
                  <a:pt x="1953" y="13258"/>
                  <a:pt x="2453" y="14163"/>
                </a:cubicBezTo>
                <a:cubicBezTo>
                  <a:pt x="1917" y="13389"/>
                  <a:pt x="1393" y="12615"/>
                  <a:pt x="869" y="11841"/>
                </a:cubicBezTo>
                <a:cubicBezTo>
                  <a:pt x="782" y="11714"/>
                  <a:pt x="647" y="11645"/>
                  <a:pt x="507" y="11645"/>
                </a:cubicBezTo>
                <a:cubicBezTo>
                  <a:pt x="437" y="11645"/>
                  <a:pt x="365" y="11662"/>
                  <a:pt x="298" y="11698"/>
                </a:cubicBezTo>
                <a:cubicBezTo>
                  <a:pt x="84" y="11793"/>
                  <a:pt x="0" y="12055"/>
                  <a:pt x="72" y="12258"/>
                </a:cubicBezTo>
                <a:cubicBezTo>
                  <a:pt x="500" y="13389"/>
                  <a:pt x="989" y="14496"/>
                  <a:pt x="1560" y="15544"/>
                </a:cubicBezTo>
                <a:cubicBezTo>
                  <a:pt x="1468" y="15466"/>
                  <a:pt x="1356" y="15426"/>
                  <a:pt x="1243" y="15426"/>
                </a:cubicBezTo>
                <a:cubicBezTo>
                  <a:pt x="1164" y="15426"/>
                  <a:pt x="1085" y="15445"/>
                  <a:pt x="1012" y="15484"/>
                </a:cubicBezTo>
                <a:cubicBezTo>
                  <a:pt x="786" y="15627"/>
                  <a:pt x="715" y="15901"/>
                  <a:pt x="846" y="16115"/>
                </a:cubicBezTo>
                <a:cubicBezTo>
                  <a:pt x="2596" y="19104"/>
                  <a:pt x="4799" y="21818"/>
                  <a:pt x="7346" y="24176"/>
                </a:cubicBezTo>
                <a:cubicBezTo>
                  <a:pt x="7437" y="24254"/>
                  <a:pt x="7547" y="24296"/>
                  <a:pt x="7656" y="24296"/>
                </a:cubicBezTo>
                <a:cubicBezTo>
                  <a:pt x="7761" y="24296"/>
                  <a:pt x="7866" y="24257"/>
                  <a:pt x="7954" y="24176"/>
                </a:cubicBezTo>
                <a:cubicBezTo>
                  <a:pt x="8132" y="24009"/>
                  <a:pt x="8156" y="23759"/>
                  <a:pt x="8013" y="23568"/>
                </a:cubicBezTo>
                <a:cubicBezTo>
                  <a:pt x="6632" y="21723"/>
                  <a:pt x="5239" y="19866"/>
                  <a:pt x="3965" y="17901"/>
                </a:cubicBezTo>
                <a:lnTo>
                  <a:pt x="3965" y="17901"/>
                </a:lnTo>
                <a:cubicBezTo>
                  <a:pt x="5537" y="19997"/>
                  <a:pt x="7227" y="22009"/>
                  <a:pt x="9132" y="23818"/>
                </a:cubicBezTo>
                <a:cubicBezTo>
                  <a:pt x="9222" y="23902"/>
                  <a:pt x="9335" y="23943"/>
                  <a:pt x="9448" y="23943"/>
                </a:cubicBezTo>
                <a:cubicBezTo>
                  <a:pt x="9561" y="23943"/>
                  <a:pt x="9674" y="23902"/>
                  <a:pt x="9763" y="23818"/>
                </a:cubicBezTo>
                <a:cubicBezTo>
                  <a:pt x="9918" y="23664"/>
                  <a:pt x="9942" y="23378"/>
                  <a:pt x="9787" y="23199"/>
                </a:cubicBezTo>
                <a:cubicBezTo>
                  <a:pt x="9228" y="22544"/>
                  <a:pt x="8692" y="21878"/>
                  <a:pt x="8156" y="21187"/>
                </a:cubicBezTo>
                <a:lnTo>
                  <a:pt x="8156" y="21187"/>
                </a:lnTo>
                <a:cubicBezTo>
                  <a:pt x="9144" y="22414"/>
                  <a:pt x="10180" y="23604"/>
                  <a:pt x="11216" y="24771"/>
                </a:cubicBezTo>
                <a:cubicBezTo>
                  <a:pt x="11311" y="24878"/>
                  <a:pt x="11442" y="24926"/>
                  <a:pt x="11561" y="24926"/>
                </a:cubicBezTo>
                <a:cubicBezTo>
                  <a:pt x="11668" y="24926"/>
                  <a:pt x="11764" y="24890"/>
                  <a:pt x="11918" y="24878"/>
                </a:cubicBezTo>
                <a:cubicBezTo>
                  <a:pt x="12097" y="24711"/>
                  <a:pt x="12121" y="24449"/>
                  <a:pt x="11978" y="24247"/>
                </a:cubicBezTo>
                <a:cubicBezTo>
                  <a:pt x="10906" y="22866"/>
                  <a:pt x="9799" y="21485"/>
                  <a:pt x="8751" y="20068"/>
                </a:cubicBezTo>
                <a:lnTo>
                  <a:pt x="8751" y="20068"/>
                </a:lnTo>
                <a:cubicBezTo>
                  <a:pt x="10013" y="21711"/>
                  <a:pt x="11371" y="23283"/>
                  <a:pt x="12823" y="24759"/>
                </a:cubicBezTo>
                <a:cubicBezTo>
                  <a:pt x="12916" y="24845"/>
                  <a:pt x="13034" y="24890"/>
                  <a:pt x="13151" y="24890"/>
                </a:cubicBezTo>
                <a:cubicBezTo>
                  <a:pt x="13260" y="24890"/>
                  <a:pt x="13368" y="24851"/>
                  <a:pt x="13454" y="24771"/>
                </a:cubicBezTo>
                <a:cubicBezTo>
                  <a:pt x="13633" y="24604"/>
                  <a:pt x="13645" y="24342"/>
                  <a:pt x="13490" y="24152"/>
                </a:cubicBezTo>
                <a:cubicBezTo>
                  <a:pt x="11966" y="22223"/>
                  <a:pt x="10514" y="20258"/>
                  <a:pt x="9144" y="18223"/>
                </a:cubicBezTo>
                <a:lnTo>
                  <a:pt x="9144" y="18223"/>
                </a:lnTo>
                <a:cubicBezTo>
                  <a:pt x="9668" y="18937"/>
                  <a:pt x="10192" y="19639"/>
                  <a:pt x="10716" y="20318"/>
                </a:cubicBezTo>
                <a:cubicBezTo>
                  <a:pt x="11502" y="21366"/>
                  <a:pt x="12299" y="22330"/>
                  <a:pt x="13431" y="22914"/>
                </a:cubicBezTo>
                <a:cubicBezTo>
                  <a:pt x="13492" y="22942"/>
                  <a:pt x="13561" y="22957"/>
                  <a:pt x="13630" y="22957"/>
                </a:cubicBezTo>
                <a:cubicBezTo>
                  <a:pt x="13762" y="22957"/>
                  <a:pt x="13896" y="22904"/>
                  <a:pt x="13990" y="22795"/>
                </a:cubicBezTo>
                <a:cubicBezTo>
                  <a:pt x="14121" y="22628"/>
                  <a:pt x="14121" y="22425"/>
                  <a:pt x="14014" y="22259"/>
                </a:cubicBezTo>
                <a:lnTo>
                  <a:pt x="14014" y="22259"/>
                </a:lnTo>
                <a:cubicBezTo>
                  <a:pt x="14359" y="22568"/>
                  <a:pt x="14705" y="22866"/>
                  <a:pt x="15086" y="23116"/>
                </a:cubicBezTo>
                <a:cubicBezTo>
                  <a:pt x="15161" y="23177"/>
                  <a:pt x="15250" y="23205"/>
                  <a:pt x="15339" y="23205"/>
                </a:cubicBezTo>
                <a:cubicBezTo>
                  <a:pt x="15459" y="23205"/>
                  <a:pt x="15580" y="23152"/>
                  <a:pt x="15669" y="23056"/>
                </a:cubicBezTo>
                <a:cubicBezTo>
                  <a:pt x="15812" y="22902"/>
                  <a:pt x="15836" y="22664"/>
                  <a:pt x="15693" y="22485"/>
                </a:cubicBezTo>
                <a:cubicBezTo>
                  <a:pt x="13228" y="19223"/>
                  <a:pt x="10728" y="15889"/>
                  <a:pt x="8549" y="12365"/>
                </a:cubicBezTo>
                <a:lnTo>
                  <a:pt x="8549" y="12365"/>
                </a:lnTo>
                <a:cubicBezTo>
                  <a:pt x="10097" y="14627"/>
                  <a:pt x="11680" y="16865"/>
                  <a:pt x="13288" y="19092"/>
                </a:cubicBezTo>
                <a:cubicBezTo>
                  <a:pt x="14300" y="20473"/>
                  <a:pt x="15550" y="22199"/>
                  <a:pt x="17217" y="23402"/>
                </a:cubicBezTo>
                <a:cubicBezTo>
                  <a:pt x="17299" y="23458"/>
                  <a:pt x="17392" y="23486"/>
                  <a:pt x="17483" y="23486"/>
                </a:cubicBezTo>
                <a:cubicBezTo>
                  <a:pt x="17605" y="23486"/>
                  <a:pt x="17724" y="23437"/>
                  <a:pt x="17812" y="23342"/>
                </a:cubicBezTo>
                <a:cubicBezTo>
                  <a:pt x="17955" y="23176"/>
                  <a:pt x="17979" y="22925"/>
                  <a:pt x="17824" y="22747"/>
                </a:cubicBezTo>
                <a:cubicBezTo>
                  <a:pt x="17681" y="22568"/>
                  <a:pt x="17538" y="22390"/>
                  <a:pt x="17395" y="22211"/>
                </a:cubicBezTo>
                <a:lnTo>
                  <a:pt x="17395" y="22211"/>
                </a:lnTo>
                <a:cubicBezTo>
                  <a:pt x="17693" y="22449"/>
                  <a:pt x="18014" y="22664"/>
                  <a:pt x="18360" y="22842"/>
                </a:cubicBezTo>
                <a:cubicBezTo>
                  <a:pt x="18420" y="22869"/>
                  <a:pt x="18486" y="22882"/>
                  <a:pt x="18551" y="22882"/>
                </a:cubicBezTo>
                <a:cubicBezTo>
                  <a:pt x="18692" y="22882"/>
                  <a:pt x="18834" y="22821"/>
                  <a:pt x="18931" y="22699"/>
                </a:cubicBezTo>
                <a:cubicBezTo>
                  <a:pt x="19062" y="22521"/>
                  <a:pt x="19050" y="22283"/>
                  <a:pt x="18896" y="22128"/>
                </a:cubicBezTo>
                <a:cubicBezTo>
                  <a:pt x="17538" y="20663"/>
                  <a:pt x="16264" y="19151"/>
                  <a:pt x="15038" y="17580"/>
                </a:cubicBezTo>
                <a:lnTo>
                  <a:pt x="15038" y="17580"/>
                </a:lnTo>
                <a:cubicBezTo>
                  <a:pt x="16467" y="19366"/>
                  <a:pt x="18003" y="21080"/>
                  <a:pt x="19646" y="22687"/>
                </a:cubicBezTo>
                <a:cubicBezTo>
                  <a:pt x="19735" y="22771"/>
                  <a:pt x="19845" y="22812"/>
                  <a:pt x="19955" y="22812"/>
                </a:cubicBezTo>
                <a:cubicBezTo>
                  <a:pt x="20065" y="22812"/>
                  <a:pt x="20175" y="22771"/>
                  <a:pt x="20265" y="22687"/>
                </a:cubicBezTo>
                <a:cubicBezTo>
                  <a:pt x="20443" y="22521"/>
                  <a:pt x="20455" y="22247"/>
                  <a:pt x="20300" y="22068"/>
                </a:cubicBezTo>
                <a:cubicBezTo>
                  <a:pt x="20003" y="21723"/>
                  <a:pt x="19705" y="21378"/>
                  <a:pt x="19408" y="21020"/>
                </a:cubicBezTo>
                <a:lnTo>
                  <a:pt x="19408" y="21020"/>
                </a:lnTo>
                <a:cubicBezTo>
                  <a:pt x="19681" y="21271"/>
                  <a:pt x="19979" y="21497"/>
                  <a:pt x="20300" y="21723"/>
                </a:cubicBezTo>
                <a:cubicBezTo>
                  <a:pt x="20377" y="21779"/>
                  <a:pt x="20467" y="21807"/>
                  <a:pt x="20556" y="21807"/>
                </a:cubicBezTo>
                <a:cubicBezTo>
                  <a:pt x="20674" y="21807"/>
                  <a:pt x="20791" y="21758"/>
                  <a:pt x="20872" y="21663"/>
                </a:cubicBezTo>
                <a:cubicBezTo>
                  <a:pt x="21027" y="21497"/>
                  <a:pt x="21039" y="21247"/>
                  <a:pt x="20896" y="21068"/>
                </a:cubicBezTo>
                <a:cubicBezTo>
                  <a:pt x="19681" y="19592"/>
                  <a:pt x="18526" y="18151"/>
                  <a:pt x="17407" y="16710"/>
                </a:cubicBezTo>
                <a:lnTo>
                  <a:pt x="17407" y="16710"/>
                </a:lnTo>
                <a:cubicBezTo>
                  <a:pt x="18360" y="17794"/>
                  <a:pt x="19384" y="18830"/>
                  <a:pt x="20479" y="19818"/>
                </a:cubicBezTo>
                <a:cubicBezTo>
                  <a:pt x="20567" y="19888"/>
                  <a:pt x="20674" y="19924"/>
                  <a:pt x="20781" y="19924"/>
                </a:cubicBezTo>
                <a:cubicBezTo>
                  <a:pt x="20891" y="19924"/>
                  <a:pt x="21001" y="19885"/>
                  <a:pt x="21086" y="19806"/>
                </a:cubicBezTo>
                <a:cubicBezTo>
                  <a:pt x="21253" y="19639"/>
                  <a:pt x="21277" y="19366"/>
                  <a:pt x="21134" y="19187"/>
                </a:cubicBezTo>
                <a:cubicBezTo>
                  <a:pt x="18765" y="16198"/>
                  <a:pt x="16348" y="13150"/>
                  <a:pt x="14264" y="9900"/>
                </a:cubicBezTo>
                <a:lnTo>
                  <a:pt x="14264" y="9900"/>
                </a:lnTo>
                <a:cubicBezTo>
                  <a:pt x="15812" y="12067"/>
                  <a:pt x="17395" y="14210"/>
                  <a:pt x="19003" y="16306"/>
                </a:cubicBezTo>
                <a:cubicBezTo>
                  <a:pt x="19884" y="17461"/>
                  <a:pt x="20979" y="18889"/>
                  <a:pt x="22467" y="19818"/>
                </a:cubicBezTo>
                <a:cubicBezTo>
                  <a:pt x="22539" y="19863"/>
                  <a:pt x="22618" y="19884"/>
                  <a:pt x="22696" y="19884"/>
                </a:cubicBezTo>
                <a:cubicBezTo>
                  <a:pt x="22826" y="19884"/>
                  <a:pt x="22954" y="19826"/>
                  <a:pt x="23051" y="19723"/>
                </a:cubicBezTo>
                <a:cubicBezTo>
                  <a:pt x="23194" y="19568"/>
                  <a:pt x="23194" y="19306"/>
                  <a:pt x="23063" y="19151"/>
                </a:cubicBezTo>
                <a:cubicBezTo>
                  <a:pt x="20681" y="16198"/>
                  <a:pt x="18134" y="13043"/>
                  <a:pt x="15859" y="9638"/>
                </a:cubicBezTo>
                <a:lnTo>
                  <a:pt x="15859" y="9638"/>
                </a:lnTo>
                <a:cubicBezTo>
                  <a:pt x="16931" y="11150"/>
                  <a:pt x="18038" y="12639"/>
                  <a:pt x="19146" y="14115"/>
                </a:cubicBezTo>
                <a:cubicBezTo>
                  <a:pt x="20193" y="15496"/>
                  <a:pt x="21170" y="16734"/>
                  <a:pt x="22444" y="17687"/>
                </a:cubicBezTo>
                <a:cubicBezTo>
                  <a:pt x="22524" y="17746"/>
                  <a:pt x="22619" y="17776"/>
                  <a:pt x="22714" y="17776"/>
                </a:cubicBezTo>
                <a:cubicBezTo>
                  <a:pt x="22830" y="17776"/>
                  <a:pt x="22947" y="17731"/>
                  <a:pt x="23039" y="17639"/>
                </a:cubicBezTo>
                <a:cubicBezTo>
                  <a:pt x="23194" y="17484"/>
                  <a:pt x="23194" y="17222"/>
                  <a:pt x="23063" y="17044"/>
                </a:cubicBezTo>
                <a:cubicBezTo>
                  <a:pt x="20122" y="13317"/>
                  <a:pt x="17110" y="9507"/>
                  <a:pt x="14740" y="5316"/>
                </a:cubicBezTo>
                <a:lnTo>
                  <a:pt x="14740" y="5316"/>
                </a:lnTo>
                <a:lnTo>
                  <a:pt x="20789" y="14008"/>
                </a:lnTo>
                <a:cubicBezTo>
                  <a:pt x="21432" y="14936"/>
                  <a:pt x="22146" y="15972"/>
                  <a:pt x="23229" y="16603"/>
                </a:cubicBezTo>
                <a:cubicBezTo>
                  <a:pt x="23294" y="16642"/>
                  <a:pt x="23366" y="16660"/>
                  <a:pt x="23439" y="16660"/>
                </a:cubicBezTo>
                <a:cubicBezTo>
                  <a:pt x="23568" y="16660"/>
                  <a:pt x="23698" y="16603"/>
                  <a:pt x="23789" y="16496"/>
                </a:cubicBezTo>
                <a:cubicBezTo>
                  <a:pt x="23932" y="16329"/>
                  <a:pt x="23932" y="16079"/>
                  <a:pt x="23789" y="15913"/>
                </a:cubicBezTo>
                <a:cubicBezTo>
                  <a:pt x="22241" y="14008"/>
                  <a:pt x="20741" y="12043"/>
                  <a:pt x="19300" y="10055"/>
                </a:cubicBezTo>
                <a:lnTo>
                  <a:pt x="19300" y="10055"/>
                </a:lnTo>
                <a:cubicBezTo>
                  <a:pt x="20920" y="12127"/>
                  <a:pt x="22622" y="14127"/>
                  <a:pt x="24361" y="16079"/>
                </a:cubicBezTo>
                <a:cubicBezTo>
                  <a:pt x="24452" y="16177"/>
                  <a:pt x="24571" y="16225"/>
                  <a:pt x="24692" y="16225"/>
                </a:cubicBezTo>
                <a:cubicBezTo>
                  <a:pt x="24792" y="16225"/>
                  <a:pt x="24893" y="16192"/>
                  <a:pt x="24980" y="16127"/>
                </a:cubicBezTo>
                <a:cubicBezTo>
                  <a:pt x="25158" y="15972"/>
                  <a:pt x="25206" y="15710"/>
                  <a:pt x="25063" y="15520"/>
                </a:cubicBezTo>
                <a:lnTo>
                  <a:pt x="20098" y="8733"/>
                </a:lnTo>
                <a:lnTo>
                  <a:pt x="20098" y="8733"/>
                </a:lnTo>
                <a:cubicBezTo>
                  <a:pt x="21586" y="10495"/>
                  <a:pt x="23170" y="12210"/>
                  <a:pt x="24849" y="13805"/>
                </a:cubicBezTo>
                <a:cubicBezTo>
                  <a:pt x="24932" y="13889"/>
                  <a:pt x="25039" y="13930"/>
                  <a:pt x="25148" y="13930"/>
                </a:cubicBezTo>
                <a:cubicBezTo>
                  <a:pt x="25256" y="13930"/>
                  <a:pt x="25367" y="13889"/>
                  <a:pt x="25456" y="13805"/>
                </a:cubicBezTo>
                <a:cubicBezTo>
                  <a:pt x="25634" y="13639"/>
                  <a:pt x="25658" y="13377"/>
                  <a:pt x="25504" y="13198"/>
                </a:cubicBezTo>
                <a:cubicBezTo>
                  <a:pt x="24432" y="11877"/>
                  <a:pt x="23372" y="10519"/>
                  <a:pt x="22348" y="9150"/>
                </a:cubicBezTo>
                <a:lnTo>
                  <a:pt x="22348" y="9150"/>
                </a:lnTo>
                <a:lnTo>
                  <a:pt x="24468" y="11615"/>
                </a:lnTo>
                <a:cubicBezTo>
                  <a:pt x="24549" y="11722"/>
                  <a:pt x="24675" y="11781"/>
                  <a:pt x="24804" y="11781"/>
                </a:cubicBezTo>
                <a:cubicBezTo>
                  <a:pt x="24904" y="11781"/>
                  <a:pt x="25004" y="11746"/>
                  <a:pt x="25087" y="11674"/>
                </a:cubicBezTo>
                <a:cubicBezTo>
                  <a:pt x="25277" y="11531"/>
                  <a:pt x="25301" y="11245"/>
                  <a:pt x="25146" y="11055"/>
                </a:cubicBezTo>
                <a:cubicBezTo>
                  <a:pt x="23956" y="9567"/>
                  <a:pt x="22741" y="8055"/>
                  <a:pt x="21586" y="6507"/>
                </a:cubicBezTo>
                <a:lnTo>
                  <a:pt x="21586" y="6507"/>
                </a:lnTo>
                <a:lnTo>
                  <a:pt x="24063" y="9019"/>
                </a:lnTo>
                <a:cubicBezTo>
                  <a:pt x="24157" y="9101"/>
                  <a:pt x="24275" y="9146"/>
                  <a:pt x="24391" y="9146"/>
                </a:cubicBezTo>
                <a:cubicBezTo>
                  <a:pt x="24495" y="9146"/>
                  <a:pt x="24598" y="9110"/>
                  <a:pt x="24682" y="9031"/>
                </a:cubicBezTo>
                <a:cubicBezTo>
                  <a:pt x="24861" y="8864"/>
                  <a:pt x="24884" y="8602"/>
                  <a:pt x="24730" y="8400"/>
                </a:cubicBezTo>
                <a:lnTo>
                  <a:pt x="21729" y="4733"/>
                </a:lnTo>
                <a:cubicBezTo>
                  <a:pt x="21729" y="4590"/>
                  <a:pt x="21682" y="4459"/>
                  <a:pt x="21574" y="4352"/>
                </a:cubicBezTo>
                <a:lnTo>
                  <a:pt x="20955" y="3780"/>
                </a:lnTo>
                <a:cubicBezTo>
                  <a:pt x="20872" y="3697"/>
                  <a:pt x="20762" y="3655"/>
                  <a:pt x="20650" y="3655"/>
                </a:cubicBezTo>
                <a:cubicBezTo>
                  <a:pt x="20539" y="3655"/>
                  <a:pt x="20425" y="3697"/>
                  <a:pt x="20336" y="3780"/>
                </a:cubicBezTo>
                <a:cubicBezTo>
                  <a:pt x="20324" y="3792"/>
                  <a:pt x="20300" y="3816"/>
                  <a:pt x="20277" y="3852"/>
                </a:cubicBezTo>
                <a:lnTo>
                  <a:pt x="18872" y="2423"/>
                </a:lnTo>
                <a:cubicBezTo>
                  <a:pt x="18780" y="2331"/>
                  <a:pt x="18663" y="2286"/>
                  <a:pt x="18547" y="2286"/>
                </a:cubicBezTo>
                <a:cubicBezTo>
                  <a:pt x="18452" y="2286"/>
                  <a:pt x="18357" y="2316"/>
                  <a:pt x="18276" y="2375"/>
                </a:cubicBezTo>
                <a:cubicBezTo>
                  <a:pt x="18134" y="2471"/>
                  <a:pt x="18074" y="2625"/>
                  <a:pt x="18098" y="2780"/>
                </a:cubicBezTo>
                <a:lnTo>
                  <a:pt x="16860" y="1339"/>
                </a:lnTo>
                <a:cubicBezTo>
                  <a:pt x="16771" y="1238"/>
                  <a:pt x="16648" y="1182"/>
                  <a:pt x="16523" y="1182"/>
                </a:cubicBezTo>
                <a:cubicBezTo>
                  <a:pt x="16429" y="1182"/>
                  <a:pt x="16334" y="1214"/>
                  <a:pt x="16252" y="1280"/>
                </a:cubicBezTo>
                <a:cubicBezTo>
                  <a:pt x="16050" y="1423"/>
                  <a:pt x="16014" y="1697"/>
                  <a:pt x="16145" y="1887"/>
                </a:cubicBezTo>
                <a:cubicBezTo>
                  <a:pt x="16800" y="2887"/>
                  <a:pt x="17455" y="3864"/>
                  <a:pt x="18134" y="4852"/>
                </a:cubicBezTo>
                <a:cubicBezTo>
                  <a:pt x="17443" y="3959"/>
                  <a:pt x="16741" y="3042"/>
                  <a:pt x="16050" y="2149"/>
                </a:cubicBezTo>
                <a:cubicBezTo>
                  <a:pt x="15971" y="2031"/>
                  <a:pt x="15840" y="1975"/>
                  <a:pt x="15706" y="1975"/>
                </a:cubicBezTo>
                <a:cubicBezTo>
                  <a:pt x="15637" y="1975"/>
                  <a:pt x="15567" y="1990"/>
                  <a:pt x="15502" y="2018"/>
                </a:cubicBezTo>
                <a:cubicBezTo>
                  <a:pt x="15312" y="2101"/>
                  <a:pt x="15205" y="2328"/>
                  <a:pt x="15264" y="2542"/>
                </a:cubicBezTo>
                <a:cubicBezTo>
                  <a:pt x="15359" y="2852"/>
                  <a:pt x="15455" y="3149"/>
                  <a:pt x="15574" y="3447"/>
                </a:cubicBezTo>
                <a:cubicBezTo>
                  <a:pt x="15300" y="3042"/>
                  <a:pt x="15026" y="2649"/>
                  <a:pt x="14764" y="2244"/>
                </a:cubicBezTo>
                <a:cubicBezTo>
                  <a:pt x="14676" y="2121"/>
                  <a:pt x="14530" y="2050"/>
                  <a:pt x="14382" y="2050"/>
                </a:cubicBezTo>
                <a:cubicBezTo>
                  <a:pt x="14330" y="2050"/>
                  <a:pt x="14278" y="2059"/>
                  <a:pt x="14228" y="2078"/>
                </a:cubicBezTo>
                <a:cubicBezTo>
                  <a:pt x="14050" y="2149"/>
                  <a:pt x="13931" y="2352"/>
                  <a:pt x="13943" y="2554"/>
                </a:cubicBezTo>
                <a:lnTo>
                  <a:pt x="12299" y="185"/>
                </a:lnTo>
                <a:cubicBezTo>
                  <a:pt x="12213" y="66"/>
                  <a:pt x="12079" y="0"/>
                  <a:pt x="1194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44" name="Google Shape;1544;p47"/>
          <p:cNvSpPr txBox="1">
            <a:spLocks noGrp="1"/>
          </p:cNvSpPr>
          <p:nvPr>
            <p:ph type="title"/>
          </p:nvPr>
        </p:nvSpPr>
        <p:spPr>
          <a:xfrm>
            <a:off x="2162400" y="369525"/>
            <a:ext cx="5061902" cy="102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endParaRPr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45" name="Google Shape;1545;p47"/>
          <p:cNvSpPr txBox="1">
            <a:spLocks noGrp="1"/>
          </p:cNvSpPr>
          <p:nvPr>
            <p:ph type="subTitle" idx="1"/>
          </p:nvPr>
        </p:nvSpPr>
        <p:spPr>
          <a:xfrm>
            <a:off x="364644" y="2151373"/>
            <a:ext cx="2673916" cy="39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endParaRPr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47" name="Google Shape;1547;p47"/>
          <p:cNvSpPr txBox="1">
            <a:spLocks noGrp="1"/>
          </p:cNvSpPr>
          <p:nvPr>
            <p:ph type="subTitle" idx="3"/>
          </p:nvPr>
        </p:nvSpPr>
        <p:spPr>
          <a:xfrm>
            <a:off x="4039376" y="3163882"/>
            <a:ext cx="2673916" cy="39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endParaRPr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49" name="Google Shape;1549;p47"/>
          <p:cNvSpPr txBox="1">
            <a:spLocks noGrp="1"/>
          </p:cNvSpPr>
          <p:nvPr>
            <p:ph type="subTitle" idx="5"/>
          </p:nvPr>
        </p:nvSpPr>
        <p:spPr>
          <a:xfrm>
            <a:off x="6470084" y="3888300"/>
            <a:ext cx="2673916" cy="39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rung </a:t>
            </a:r>
            <a:r>
              <a:rPr lang="e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endParaRPr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51" name="Google Shape;1551;p47"/>
          <p:cNvSpPr/>
          <p:nvPr/>
        </p:nvSpPr>
        <p:spPr>
          <a:xfrm>
            <a:off x="5055369" y="2350826"/>
            <a:ext cx="778943" cy="756629"/>
          </a:xfrm>
          <a:custGeom>
            <a:avLst/>
            <a:gdLst/>
            <a:ahLst/>
            <a:cxnLst/>
            <a:rect l="l" t="t" r="r" b="b"/>
            <a:pathLst>
              <a:path w="25659" h="24926" extrusionOk="0">
                <a:moveTo>
                  <a:pt x="11371" y="10233"/>
                </a:moveTo>
                <a:cubicBezTo>
                  <a:pt x="12478" y="11912"/>
                  <a:pt x="13609" y="13615"/>
                  <a:pt x="14764" y="15282"/>
                </a:cubicBezTo>
                <a:cubicBezTo>
                  <a:pt x="13585" y="13674"/>
                  <a:pt x="12419" y="11996"/>
                  <a:pt x="11371" y="10233"/>
                </a:cubicBezTo>
                <a:close/>
                <a:moveTo>
                  <a:pt x="11940" y="0"/>
                </a:moveTo>
                <a:cubicBezTo>
                  <a:pt x="11869" y="0"/>
                  <a:pt x="11796" y="17"/>
                  <a:pt x="11728" y="54"/>
                </a:cubicBezTo>
                <a:cubicBezTo>
                  <a:pt x="11514" y="161"/>
                  <a:pt x="11430" y="411"/>
                  <a:pt x="11514" y="613"/>
                </a:cubicBezTo>
                <a:cubicBezTo>
                  <a:pt x="11966" y="1744"/>
                  <a:pt x="12454" y="2840"/>
                  <a:pt x="12990" y="3911"/>
                </a:cubicBezTo>
                <a:cubicBezTo>
                  <a:pt x="12466" y="3137"/>
                  <a:pt x="11942" y="2363"/>
                  <a:pt x="11430" y="1578"/>
                </a:cubicBezTo>
                <a:cubicBezTo>
                  <a:pt x="11334" y="1442"/>
                  <a:pt x="11190" y="1370"/>
                  <a:pt x="11045" y="1370"/>
                </a:cubicBezTo>
                <a:cubicBezTo>
                  <a:pt x="10973" y="1370"/>
                  <a:pt x="10902" y="1388"/>
                  <a:pt x="10835" y="1423"/>
                </a:cubicBezTo>
                <a:cubicBezTo>
                  <a:pt x="10621" y="1542"/>
                  <a:pt x="10537" y="1792"/>
                  <a:pt x="10621" y="2006"/>
                </a:cubicBezTo>
                <a:cubicBezTo>
                  <a:pt x="11156" y="3280"/>
                  <a:pt x="11776" y="4518"/>
                  <a:pt x="12419" y="5721"/>
                </a:cubicBezTo>
                <a:cubicBezTo>
                  <a:pt x="11799" y="4852"/>
                  <a:pt x="11192" y="3959"/>
                  <a:pt x="10597" y="3066"/>
                </a:cubicBezTo>
                <a:cubicBezTo>
                  <a:pt x="10501" y="2930"/>
                  <a:pt x="10357" y="2859"/>
                  <a:pt x="10211" y="2859"/>
                </a:cubicBezTo>
                <a:cubicBezTo>
                  <a:pt x="10140" y="2859"/>
                  <a:pt x="10068" y="2876"/>
                  <a:pt x="10002" y="2911"/>
                </a:cubicBezTo>
                <a:cubicBezTo>
                  <a:pt x="9787" y="3018"/>
                  <a:pt x="9704" y="3268"/>
                  <a:pt x="9787" y="3483"/>
                </a:cubicBezTo>
                <a:cubicBezTo>
                  <a:pt x="10073" y="4149"/>
                  <a:pt x="10371" y="4804"/>
                  <a:pt x="10680" y="5459"/>
                </a:cubicBezTo>
                <a:cubicBezTo>
                  <a:pt x="10252" y="4745"/>
                  <a:pt x="9835" y="4030"/>
                  <a:pt x="9418" y="3316"/>
                </a:cubicBezTo>
                <a:cubicBezTo>
                  <a:pt x="9336" y="3168"/>
                  <a:pt x="9191" y="3088"/>
                  <a:pt x="9039" y="3088"/>
                </a:cubicBezTo>
                <a:cubicBezTo>
                  <a:pt x="8971" y="3088"/>
                  <a:pt x="8901" y="3104"/>
                  <a:pt x="8835" y="3137"/>
                </a:cubicBezTo>
                <a:cubicBezTo>
                  <a:pt x="8632" y="3233"/>
                  <a:pt x="8525" y="3471"/>
                  <a:pt x="8620" y="3697"/>
                </a:cubicBezTo>
                <a:cubicBezTo>
                  <a:pt x="8823" y="4245"/>
                  <a:pt x="9049" y="4804"/>
                  <a:pt x="9287" y="5352"/>
                </a:cubicBezTo>
                <a:cubicBezTo>
                  <a:pt x="8751" y="4518"/>
                  <a:pt x="8228" y="3697"/>
                  <a:pt x="7704" y="2875"/>
                </a:cubicBezTo>
                <a:cubicBezTo>
                  <a:pt x="7622" y="2745"/>
                  <a:pt x="7480" y="2671"/>
                  <a:pt x="7333" y="2671"/>
                </a:cubicBezTo>
                <a:cubicBezTo>
                  <a:pt x="7265" y="2671"/>
                  <a:pt x="7196" y="2687"/>
                  <a:pt x="7132" y="2721"/>
                </a:cubicBezTo>
                <a:cubicBezTo>
                  <a:pt x="6918" y="2816"/>
                  <a:pt x="6811" y="3054"/>
                  <a:pt x="6906" y="3280"/>
                </a:cubicBezTo>
                <a:cubicBezTo>
                  <a:pt x="7358" y="4459"/>
                  <a:pt x="7870" y="5602"/>
                  <a:pt x="8418" y="6733"/>
                </a:cubicBezTo>
                <a:cubicBezTo>
                  <a:pt x="7906" y="5935"/>
                  <a:pt x="7382" y="5149"/>
                  <a:pt x="6870" y="4352"/>
                </a:cubicBezTo>
                <a:cubicBezTo>
                  <a:pt x="6791" y="4225"/>
                  <a:pt x="6648" y="4151"/>
                  <a:pt x="6498" y="4151"/>
                </a:cubicBezTo>
                <a:cubicBezTo>
                  <a:pt x="6423" y="4151"/>
                  <a:pt x="6346" y="4169"/>
                  <a:pt x="6275" y="4209"/>
                </a:cubicBezTo>
                <a:cubicBezTo>
                  <a:pt x="6073" y="4316"/>
                  <a:pt x="5977" y="4578"/>
                  <a:pt x="6084" y="4780"/>
                </a:cubicBezTo>
                <a:cubicBezTo>
                  <a:pt x="6430" y="5519"/>
                  <a:pt x="6787" y="6245"/>
                  <a:pt x="7156" y="6959"/>
                </a:cubicBezTo>
                <a:cubicBezTo>
                  <a:pt x="6454" y="5935"/>
                  <a:pt x="5787" y="4911"/>
                  <a:pt x="5096" y="3876"/>
                </a:cubicBezTo>
                <a:cubicBezTo>
                  <a:pt x="5009" y="3749"/>
                  <a:pt x="4869" y="3680"/>
                  <a:pt x="4721" y="3680"/>
                </a:cubicBezTo>
                <a:cubicBezTo>
                  <a:pt x="4648" y="3680"/>
                  <a:pt x="4572" y="3697"/>
                  <a:pt x="4501" y="3733"/>
                </a:cubicBezTo>
                <a:cubicBezTo>
                  <a:pt x="4310" y="3852"/>
                  <a:pt x="4227" y="4102"/>
                  <a:pt x="4310" y="4316"/>
                </a:cubicBezTo>
                <a:cubicBezTo>
                  <a:pt x="4382" y="4507"/>
                  <a:pt x="4477" y="4697"/>
                  <a:pt x="4560" y="4888"/>
                </a:cubicBezTo>
                <a:cubicBezTo>
                  <a:pt x="4498" y="4856"/>
                  <a:pt x="4429" y="4838"/>
                  <a:pt x="4359" y="4838"/>
                </a:cubicBezTo>
                <a:cubicBezTo>
                  <a:pt x="4295" y="4838"/>
                  <a:pt x="4230" y="4853"/>
                  <a:pt x="4168" y="4888"/>
                </a:cubicBezTo>
                <a:cubicBezTo>
                  <a:pt x="3953" y="4995"/>
                  <a:pt x="3870" y="5245"/>
                  <a:pt x="3953" y="5459"/>
                </a:cubicBezTo>
                <a:cubicBezTo>
                  <a:pt x="4287" y="6281"/>
                  <a:pt x="4644" y="7066"/>
                  <a:pt x="5013" y="7852"/>
                </a:cubicBezTo>
                <a:lnTo>
                  <a:pt x="4168" y="6423"/>
                </a:lnTo>
                <a:cubicBezTo>
                  <a:pt x="4084" y="6281"/>
                  <a:pt x="3924" y="6198"/>
                  <a:pt x="3766" y="6198"/>
                </a:cubicBezTo>
                <a:cubicBezTo>
                  <a:pt x="3699" y="6198"/>
                  <a:pt x="3632" y="6213"/>
                  <a:pt x="3572" y="6245"/>
                </a:cubicBezTo>
                <a:cubicBezTo>
                  <a:pt x="3358" y="6364"/>
                  <a:pt x="3275" y="6614"/>
                  <a:pt x="3382" y="6840"/>
                </a:cubicBezTo>
                <a:cubicBezTo>
                  <a:pt x="4310" y="8852"/>
                  <a:pt x="5346" y="10817"/>
                  <a:pt x="6442" y="12734"/>
                </a:cubicBezTo>
                <a:cubicBezTo>
                  <a:pt x="5251" y="10924"/>
                  <a:pt x="4072" y="9102"/>
                  <a:pt x="2929" y="7316"/>
                </a:cubicBezTo>
                <a:cubicBezTo>
                  <a:pt x="2850" y="7189"/>
                  <a:pt x="2707" y="7115"/>
                  <a:pt x="2557" y="7115"/>
                </a:cubicBezTo>
                <a:cubicBezTo>
                  <a:pt x="2482" y="7115"/>
                  <a:pt x="2405" y="7134"/>
                  <a:pt x="2334" y="7174"/>
                </a:cubicBezTo>
                <a:cubicBezTo>
                  <a:pt x="2120" y="7293"/>
                  <a:pt x="2036" y="7555"/>
                  <a:pt x="2143" y="7769"/>
                </a:cubicBezTo>
                <a:cubicBezTo>
                  <a:pt x="2882" y="9329"/>
                  <a:pt x="3667" y="10864"/>
                  <a:pt x="4501" y="12365"/>
                </a:cubicBezTo>
                <a:cubicBezTo>
                  <a:pt x="3822" y="11281"/>
                  <a:pt x="3144" y="10186"/>
                  <a:pt x="2465" y="9114"/>
                </a:cubicBezTo>
                <a:cubicBezTo>
                  <a:pt x="2384" y="8984"/>
                  <a:pt x="2241" y="8910"/>
                  <a:pt x="2094" y="8910"/>
                </a:cubicBezTo>
                <a:cubicBezTo>
                  <a:pt x="2026" y="8910"/>
                  <a:pt x="1958" y="8926"/>
                  <a:pt x="1893" y="8959"/>
                </a:cubicBezTo>
                <a:cubicBezTo>
                  <a:pt x="1679" y="9055"/>
                  <a:pt x="1596" y="9293"/>
                  <a:pt x="1667" y="9519"/>
                </a:cubicBezTo>
                <a:cubicBezTo>
                  <a:pt x="2108" y="10745"/>
                  <a:pt x="2632" y="11936"/>
                  <a:pt x="3215" y="13079"/>
                </a:cubicBezTo>
                <a:cubicBezTo>
                  <a:pt x="2715" y="12377"/>
                  <a:pt x="2251" y="11662"/>
                  <a:pt x="1786" y="10948"/>
                </a:cubicBezTo>
                <a:cubicBezTo>
                  <a:pt x="1708" y="10815"/>
                  <a:pt x="1564" y="10744"/>
                  <a:pt x="1417" y="10744"/>
                </a:cubicBezTo>
                <a:cubicBezTo>
                  <a:pt x="1339" y="10744"/>
                  <a:pt x="1261" y="10764"/>
                  <a:pt x="1191" y="10805"/>
                </a:cubicBezTo>
                <a:cubicBezTo>
                  <a:pt x="977" y="10924"/>
                  <a:pt x="905" y="11186"/>
                  <a:pt x="1012" y="11400"/>
                </a:cubicBezTo>
                <a:cubicBezTo>
                  <a:pt x="1453" y="12329"/>
                  <a:pt x="1953" y="13258"/>
                  <a:pt x="2453" y="14163"/>
                </a:cubicBezTo>
                <a:cubicBezTo>
                  <a:pt x="1917" y="13389"/>
                  <a:pt x="1393" y="12615"/>
                  <a:pt x="869" y="11841"/>
                </a:cubicBezTo>
                <a:cubicBezTo>
                  <a:pt x="782" y="11714"/>
                  <a:pt x="647" y="11645"/>
                  <a:pt x="507" y="11645"/>
                </a:cubicBezTo>
                <a:cubicBezTo>
                  <a:pt x="437" y="11645"/>
                  <a:pt x="365" y="11662"/>
                  <a:pt x="298" y="11698"/>
                </a:cubicBezTo>
                <a:cubicBezTo>
                  <a:pt x="84" y="11793"/>
                  <a:pt x="0" y="12055"/>
                  <a:pt x="72" y="12258"/>
                </a:cubicBezTo>
                <a:cubicBezTo>
                  <a:pt x="500" y="13389"/>
                  <a:pt x="989" y="14496"/>
                  <a:pt x="1560" y="15544"/>
                </a:cubicBezTo>
                <a:cubicBezTo>
                  <a:pt x="1468" y="15466"/>
                  <a:pt x="1356" y="15426"/>
                  <a:pt x="1243" y="15426"/>
                </a:cubicBezTo>
                <a:cubicBezTo>
                  <a:pt x="1164" y="15426"/>
                  <a:pt x="1085" y="15445"/>
                  <a:pt x="1012" y="15484"/>
                </a:cubicBezTo>
                <a:cubicBezTo>
                  <a:pt x="786" y="15627"/>
                  <a:pt x="715" y="15901"/>
                  <a:pt x="846" y="16115"/>
                </a:cubicBezTo>
                <a:cubicBezTo>
                  <a:pt x="2596" y="19104"/>
                  <a:pt x="4799" y="21818"/>
                  <a:pt x="7346" y="24176"/>
                </a:cubicBezTo>
                <a:cubicBezTo>
                  <a:pt x="7437" y="24254"/>
                  <a:pt x="7547" y="24296"/>
                  <a:pt x="7656" y="24296"/>
                </a:cubicBezTo>
                <a:cubicBezTo>
                  <a:pt x="7761" y="24296"/>
                  <a:pt x="7866" y="24257"/>
                  <a:pt x="7954" y="24176"/>
                </a:cubicBezTo>
                <a:cubicBezTo>
                  <a:pt x="8132" y="24009"/>
                  <a:pt x="8156" y="23759"/>
                  <a:pt x="8013" y="23568"/>
                </a:cubicBezTo>
                <a:cubicBezTo>
                  <a:pt x="6632" y="21723"/>
                  <a:pt x="5239" y="19866"/>
                  <a:pt x="3965" y="17901"/>
                </a:cubicBezTo>
                <a:lnTo>
                  <a:pt x="3965" y="17901"/>
                </a:lnTo>
                <a:cubicBezTo>
                  <a:pt x="5537" y="19997"/>
                  <a:pt x="7227" y="22009"/>
                  <a:pt x="9132" y="23818"/>
                </a:cubicBezTo>
                <a:cubicBezTo>
                  <a:pt x="9222" y="23902"/>
                  <a:pt x="9335" y="23943"/>
                  <a:pt x="9448" y="23943"/>
                </a:cubicBezTo>
                <a:cubicBezTo>
                  <a:pt x="9561" y="23943"/>
                  <a:pt x="9674" y="23902"/>
                  <a:pt x="9763" y="23818"/>
                </a:cubicBezTo>
                <a:cubicBezTo>
                  <a:pt x="9918" y="23664"/>
                  <a:pt x="9942" y="23378"/>
                  <a:pt x="9787" y="23199"/>
                </a:cubicBezTo>
                <a:cubicBezTo>
                  <a:pt x="9228" y="22544"/>
                  <a:pt x="8692" y="21878"/>
                  <a:pt x="8156" y="21187"/>
                </a:cubicBezTo>
                <a:lnTo>
                  <a:pt x="8156" y="21187"/>
                </a:lnTo>
                <a:cubicBezTo>
                  <a:pt x="9144" y="22414"/>
                  <a:pt x="10180" y="23604"/>
                  <a:pt x="11216" y="24771"/>
                </a:cubicBezTo>
                <a:cubicBezTo>
                  <a:pt x="11311" y="24878"/>
                  <a:pt x="11442" y="24926"/>
                  <a:pt x="11561" y="24926"/>
                </a:cubicBezTo>
                <a:cubicBezTo>
                  <a:pt x="11668" y="24926"/>
                  <a:pt x="11764" y="24890"/>
                  <a:pt x="11918" y="24878"/>
                </a:cubicBezTo>
                <a:cubicBezTo>
                  <a:pt x="12097" y="24711"/>
                  <a:pt x="12121" y="24449"/>
                  <a:pt x="11978" y="24247"/>
                </a:cubicBezTo>
                <a:cubicBezTo>
                  <a:pt x="10906" y="22866"/>
                  <a:pt x="9799" y="21485"/>
                  <a:pt x="8751" y="20068"/>
                </a:cubicBezTo>
                <a:lnTo>
                  <a:pt x="8751" y="20068"/>
                </a:lnTo>
                <a:cubicBezTo>
                  <a:pt x="10013" y="21711"/>
                  <a:pt x="11371" y="23283"/>
                  <a:pt x="12823" y="24759"/>
                </a:cubicBezTo>
                <a:cubicBezTo>
                  <a:pt x="12916" y="24845"/>
                  <a:pt x="13034" y="24890"/>
                  <a:pt x="13151" y="24890"/>
                </a:cubicBezTo>
                <a:cubicBezTo>
                  <a:pt x="13260" y="24890"/>
                  <a:pt x="13368" y="24851"/>
                  <a:pt x="13454" y="24771"/>
                </a:cubicBezTo>
                <a:cubicBezTo>
                  <a:pt x="13633" y="24604"/>
                  <a:pt x="13645" y="24342"/>
                  <a:pt x="13490" y="24152"/>
                </a:cubicBezTo>
                <a:cubicBezTo>
                  <a:pt x="11966" y="22223"/>
                  <a:pt x="10514" y="20258"/>
                  <a:pt x="9144" y="18223"/>
                </a:cubicBezTo>
                <a:lnTo>
                  <a:pt x="9144" y="18223"/>
                </a:lnTo>
                <a:cubicBezTo>
                  <a:pt x="9668" y="18937"/>
                  <a:pt x="10192" y="19639"/>
                  <a:pt x="10716" y="20318"/>
                </a:cubicBezTo>
                <a:cubicBezTo>
                  <a:pt x="11502" y="21366"/>
                  <a:pt x="12299" y="22330"/>
                  <a:pt x="13431" y="22914"/>
                </a:cubicBezTo>
                <a:cubicBezTo>
                  <a:pt x="13492" y="22942"/>
                  <a:pt x="13561" y="22957"/>
                  <a:pt x="13630" y="22957"/>
                </a:cubicBezTo>
                <a:cubicBezTo>
                  <a:pt x="13762" y="22957"/>
                  <a:pt x="13896" y="22904"/>
                  <a:pt x="13990" y="22795"/>
                </a:cubicBezTo>
                <a:cubicBezTo>
                  <a:pt x="14121" y="22628"/>
                  <a:pt x="14121" y="22425"/>
                  <a:pt x="14014" y="22259"/>
                </a:cubicBezTo>
                <a:lnTo>
                  <a:pt x="14014" y="22259"/>
                </a:lnTo>
                <a:cubicBezTo>
                  <a:pt x="14359" y="22568"/>
                  <a:pt x="14705" y="22866"/>
                  <a:pt x="15086" y="23116"/>
                </a:cubicBezTo>
                <a:cubicBezTo>
                  <a:pt x="15161" y="23177"/>
                  <a:pt x="15250" y="23205"/>
                  <a:pt x="15339" y="23205"/>
                </a:cubicBezTo>
                <a:cubicBezTo>
                  <a:pt x="15459" y="23205"/>
                  <a:pt x="15580" y="23152"/>
                  <a:pt x="15669" y="23056"/>
                </a:cubicBezTo>
                <a:cubicBezTo>
                  <a:pt x="15812" y="22902"/>
                  <a:pt x="15836" y="22664"/>
                  <a:pt x="15693" y="22485"/>
                </a:cubicBezTo>
                <a:cubicBezTo>
                  <a:pt x="13228" y="19223"/>
                  <a:pt x="10728" y="15889"/>
                  <a:pt x="8549" y="12365"/>
                </a:cubicBezTo>
                <a:lnTo>
                  <a:pt x="8549" y="12365"/>
                </a:lnTo>
                <a:cubicBezTo>
                  <a:pt x="10097" y="14627"/>
                  <a:pt x="11680" y="16865"/>
                  <a:pt x="13288" y="19092"/>
                </a:cubicBezTo>
                <a:cubicBezTo>
                  <a:pt x="14300" y="20473"/>
                  <a:pt x="15550" y="22199"/>
                  <a:pt x="17217" y="23402"/>
                </a:cubicBezTo>
                <a:cubicBezTo>
                  <a:pt x="17299" y="23458"/>
                  <a:pt x="17392" y="23486"/>
                  <a:pt x="17483" y="23486"/>
                </a:cubicBezTo>
                <a:cubicBezTo>
                  <a:pt x="17605" y="23486"/>
                  <a:pt x="17724" y="23437"/>
                  <a:pt x="17812" y="23342"/>
                </a:cubicBezTo>
                <a:cubicBezTo>
                  <a:pt x="17955" y="23176"/>
                  <a:pt x="17979" y="22925"/>
                  <a:pt x="17824" y="22747"/>
                </a:cubicBezTo>
                <a:cubicBezTo>
                  <a:pt x="17681" y="22568"/>
                  <a:pt x="17538" y="22390"/>
                  <a:pt x="17395" y="22211"/>
                </a:cubicBezTo>
                <a:lnTo>
                  <a:pt x="17395" y="22211"/>
                </a:lnTo>
                <a:cubicBezTo>
                  <a:pt x="17693" y="22449"/>
                  <a:pt x="18014" y="22664"/>
                  <a:pt x="18360" y="22842"/>
                </a:cubicBezTo>
                <a:cubicBezTo>
                  <a:pt x="18420" y="22869"/>
                  <a:pt x="18486" y="22882"/>
                  <a:pt x="18551" y="22882"/>
                </a:cubicBezTo>
                <a:cubicBezTo>
                  <a:pt x="18692" y="22882"/>
                  <a:pt x="18834" y="22821"/>
                  <a:pt x="18931" y="22699"/>
                </a:cubicBezTo>
                <a:cubicBezTo>
                  <a:pt x="19062" y="22521"/>
                  <a:pt x="19050" y="22283"/>
                  <a:pt x="18896" y="22128"/>
                </a:cubicBezTo>
                <a:cubicBezTo>
                  <a:pt x="17538" y="20663"/>
                  <a:pt x="16264" y="19151"/>
                  <a:pt x="15038" y="17580"/>
                </a:cubicBezTo>
                <a:lnTo>
                  <a:pt x="15038" y="17580"/>
                </a:lnTo>
                <a:cubicBezTo>
                  <a:pt x="16467" y="19366"/>
                  <a:pt x="18003" y="21080"/>
                  <a:pt x="19646" y="22687"/>
                </a:cubicBezTo>
                <a:cubicBezTo>
                  <a:pt x="19735" y="22771"/>
                  <a:pt x="19845" y="22812"/>
                  <a:pt x="19955" y="22812"/>
                </a:cubicBezTo>
                <a:cubicBezTo>
                  <a:pt x="20065" y="22812"/>
                  <a:pt x="20175" y="22771"/>
                  <a:pt x="20265" y="22687"/>
                </a:cubicBezTo>
                <a:cubicBezTo>
                  <a:pt x="20443" y="22521"/>
                  <a:pt x="20455" y="22247"/>
                  <a:pt x="20300" y="22068"/>
                </a:cubicBezTo>
                <a:cubicBezTo>
                  <a:pt x="20003" y="21723"/>
                  <a:pt x="19705" y="21378"/>
                  <a:pt x="19408" y="21020"/>
                </a:cubicBezTo>
                <a:lnTo>
                  <a:pt x="19408" y="21020"/>
                </a:lnTo>
                <a:cubicBezTo>
                  <a:pt x="19681" y="21271"/>
                  <a:pt x="19979" y="21497"/>
                  <a:pt x="20300" y="21723"/>
                </a:cubicBezTo>
                <a:cubicBezTo>
                  <a:pt x="20377" y="21779"/>
                  <a:pt x="20467" y="21807"/>
                  <a:pt x="20556" y="21807"/>
                </a:cubicBezTo>
                <a:cubicBezTo>
                  <a:pt x="20674" y="21807"/>
                  <a:pt x="20791" y="21758"/>
                  <a:pt x="20872" y="21663"/>
                </a:cubicBezTo>
                <a:cubicBezTo>
                  <a:pt x="21027" y="21497"/>
                  <a:pt x="21039" y="21247"/>
                  <a:pt x="20896" y="21068"/>
                </a:cubicBezTo>
                <a:cubicBezTo>
                  <a:pt x="19681" y="19592"/>
                  <a:pt x="18526" y="18151"/>
                  <a:pt x="17407" y="16710"/>
                </a:cubicBezTo>
                <a:lnTo>
                  <a:pt x="17407" y="16710"/>
                </a:lnTo>
                <a:cubicBezTo>
                  <a:pt x="18360" y="17794"/>
                  <a:pt x="19384" y="18830"/>
                  <a:pt x="20479" y="19818"/>
                </a:cubicBezTo>
                <a:cubicBezTo>
                  <a:pt x="20567" y="19888"/>
                  <a:pt x="20674" y="19924"/>
                  <a:pt x="20781" y="19924"/>
                </a:cubicBezTo>
                <a:cubicBezTo>
                  <a:pt x="20891" y="19924"/>
                  <a:pt x="21001" y="19885"/>
                  <a:pt x="21086" y="19806"/>
                </a:cubicBezTo>
                <a:cubicBezTo>
                  <a:pt x="21253" y="19639"/>
                  <a:pt x="21277" y="19366"/>
                  <a:pt x="21134" y="19187"/>
                </a:cubicBezTo>
                <a:cubicBezTo>
                  <a:pt x="18765" y="16198"/>
                  <a:pt x="16348" y="13150"/>
                  <a:pt x="14264" y="9900"/>
                </a:cubicBezTo>
                <a:lnTo>
                  <a:pt x="14264" y="9900"/>
                </a:lnTo>
                <a:cubicBezTo>
                  <a:pt x="15812" y="12067"/>
                  <a:pt x="17395" y="14210"/>
                  <a:pt x="19003" y="16306"/>
                </a:cubicBezTo>
                <a:cubicBezTo>
                  <a:pt x="19884" y="17461"/>
                  <a:pt x="20979" y="18889"/>
                  <a:pt x="22467" y="19818"/>
                </a:cubicBezTo>
                <a:cubicBezTo>
                  <a:pt x="22539" y="19863"/>
                  <a:pt x="22618" y="19884"/>
                  <a:pt x="22696" y="19884"/>
                </a:cubicBezTo>
                <a:cubicBezTo>
                  <a:pt x="22826" y="19884"/>
                  <a:pt x="22954" y="19826"/>
                  <a:pt x="23051" y="19723"/>
                </a:cubicBezTo>
                <a:cubicBezTo>
                  <a:pt x="23194" y="19568"/>
                  <a:pt x="23194" y="19306"/>
                  <a:pt x="23063" y="19151"/>
                </a:cubicBezTo>
                <a:cubicBezTo>
                  <a:pt x="20681" y="16198"/>
                  <a:pt x="18134" y="13043"/>
                  <a:pt x="15859" y="9638"/>
                </a:cubicBezTo>
                <a:lnTo>
                  <a:pt x="15859" y="9638"/>
                </a:lnTo>
                <a:cubicBezTo>
                  <a:pt x="16931" y="11150"/>
                  <a:pt x="18038" y="12639"/>
                  <a:pt x="19146" y="14115"/>
                </a:cubicBezTo>
                <a:cubicBezTo>
                  <a:pt x="20193" y="15496"/>
                  <a:pt x="21170" y="16734"/>
                  <a:pt x="22444" y="17687"/>
                </a:cubicBezTo>
                <a:cubicBezTo>
                  <a:pt x="22524" y="17746"/>
                  <a:pt x="22619" y="17776"/>
                  <a:pt x="22714" y="17776"/>
                </a:cubicBezTo>
                <a:cubicBezTo>
                  <a:pt x="22830" y="17776"/>
                  <a:pt x="22947" y="17731"/>
                  <a:pt x="23039" y="17639"/>
                </a:cubicBezTo>
                <a:cubicBezTo>
                  <a:pt x="23194" y="17484"/>
                  <a:pt x="23194" y="17222"/>
                  <a:pt x="23063" y="17044"/>
                </a:cubicBezTo>
                <a:cubicBezTo>
                  <a:pt x="20122" y="13317"/>
                  <a:pt x="17110" y="9507"/>
                  <a:pt x="14740" y="5316"/>
                </a:cubicBezTo>
                <a:lnTo>
                  <a:pt x="14740" y="5316"/>
                </a:lnTo>
                <a:lnTo>
                  <a:pt x="20789" y="14008"/>
                </a:lnTo>
                <a:cubicBezTo>
                  <a:pt x="21432" y="14936"/>
                  <a:pt x="22146" y="15972"/>
                  <a:pt x="23229" y="16603"/>
                </a:cubicBezTo>
                <a:cubicBezTo>
                  <a:pt x="23294" y="16642"/>
                  <a:pt x="23366" y="16660"/>
                  <a:pt x="23439" y="16660"/>
                </a:cubicBezTo>
                <a:cubicBezTo>
                  <a:pt x="23568" y="16660"/>
                  <a:pt x="23698" y="16603"/>
                  <a:pt x="23789" y="16496"/>
                </a:cubicBezTo>
                <a:cubicBezTo>
                  <a:pt x="23932" y="16329"/>
                  <a:pt x="23932" y="16079"/>
                  <a:pt x="23789" y="15913"/>
                </a:cubicBezTo>
                <a:cubicBezTo>
                  <a:pt x="22241" y="14008"/>
                  <a:pt x="20741" y="12043"/>
                  <a:pt x="19300" y="10055"/>
                </a:cubicBezTo>
                <a:lnTo>
                  <a:pt x="19300" y="10055"/>
                </a:lnTo>
                <a:cubicBezTo>
                  <a:pt x="20920" y="12127"/>
                  <a:pt x="22622" y="14127"/>
                  <a:pt x="24361" y="16079"/>
                </a:cubicBezTo>
                <a:cubicBezTo>
                  <a:pt x="24452" y="16177"/>
                  <a:pt x="24571" y="16225"/>
                  <a:pt x="24692" y="16225"/>
                </a:cubicBezTo>
                <a:cubicBezTo>
                  <a:pt x="24792" y="16225"/>
                  <a:pt x="24893" y="16192"/>
                  <a:pt x="24980" y="16127"/>
                </a:cubicBezTo>
                <a:cubicBezTo>
                  <a:pt x="25158" y="15972"/>
                  <a:pt x="25206" y="15710"/>
                  <a:pt x="25063" y="15520"/>
                </a:cubicBezTo>
                <a:lnTo>
                  <a:pt x="20098" y="8733"/>
                </a:lnTo>
                <a:lnTo>
                  <a:pt x="20098" y="8733"/>
                </a:lnTo>
                <a:cubicBezTo>
                  <a:pt x="21586" y="10495"/>
                  <a:pt x="23170" y="12210"/>
                  <a:pt x="24849" y="13805"/>
                </a:cubicBezTo>
                <a:cubicBezTo>
                  <a:pt x="24932" y="13889"/>
                  <a:pt x="25039" y="13930"/>
                  <a:pt x="25148" y="13930"/>
                </a:cubicBezTo>
                <a:cubicBezTo>
                  <a:pt x="25256" y="13930"/>
                  <a:pt x="25367" y="13889"/>
                  <a:pt x="25456" y="13805"/>
                </a:cubicBezTo>
                <a:cubicBezTo>
                  <a:pt x="25634" y="13639"/>
                  <a:pt x="25658" y="13377"/>
                  <a:pt x="25504" y="13198"/>
                </a:cubicBezTo>
                <a:cubicBezTo>
                  <a:pt x="24432" y="11877"/>
                  <a:pt x="23372" y="10519"/>
                  <a:pt x="22348" y="9150"/>
                </a:cubicBezTo>
                <a:lnTo>
                  <a:pt x="22348" y="9150"/>
                </a:lnTo>
                <a:lnTo>
                  <a:pt x="24468" y="11615"/>
                </a:lnTo>
                <a:cubicBezTo>
                  <a:pt x="24549" y="11722"/>
                  <a:pt x="24675" y="11781"/>
                  <a:pt x="24804" y="11781"/>
                </a:cubicBezTo>
                <a:cubicBezTo>
                  <a:pt x="24904" y="11781"/>
                  <a:pt x="25004" y="11746"/>
                  <a:pt x="25087" y="11674"/>
                </a:cubicBezTo>
                <a:cubicBezTo>
                  <a:pt x="25277" y="11531"/>
                  <a:pt x="25301" y="11245"/>
                  <a:pt x="25146" y="11055"/>
                </a:cubicBezTo>
                <a:cubicBezTo>
                  <a:pt x="23956" y="9567"/>
                  <a:pt x="22741" y="8055"/>
                  <a:pt x="21586" y="6507"/>
                </a:cubicBezTo>
                <a:lnTo>
                  <a:pt x="21586" y="6507"/>
                </a:lnTo>
                <a:lnTo>
                  <a:pt x="24063" y="9019"/>
                </a:lnTo>
                <a:cubicBezTo>
                  <a:pt x="24157" y="9101"/>
                  <a:pt x="24275" y="9146"/>
                  <a:pt x="24391" y="9146"/>
                </a:cubicBezTo>
                <a:cubicBezTo>
                  <a:pt x="24495" y="9146"/>
                  <a:pt x="24598" y="9110"/>
                  <a:pt x="24682" y="9031"/>
                </a:cubicBezTo>
                <a:cubicBezTo>
                  <a:pt x="24861" y="8864"/>
                  <a:pt x="24884" y="8602"/>
                  <a:pt x="24730" y="8400"/>
                </a:cubicBezTo>
                <a:lnTo>
                  <a:pt x="21729" y="4733"/>
                </a:lnTo>
                <a:cubicBezTo>
                  <a:pt x="21729" y="4590"/>
                  <a:pt x="21682" y="4459"/>
                  <a:pt x="21574" y="4352"/>
                </a:cubicBezTo>
                <a:lnTo>
                  <a:pt x="20955" y="3780"/>
                </a:lnTo>
                <a:cubicBezTo>
                  <a:pt x="20872" y="3697"/>
                  <a:pt x="20762" y="3655"/>
                  <a:pt x="20650" y="3655"/>
                </a:cubicBezTo>
                <a:cubicBezTo>
                  <a:pt x="20539" y="3655"/>
                  <a:pt x="20425" y="3697"/>
                  <a:pt x="20336" y="3780"/>
                </a:cubicBezTo>
                <a:cubicBezTo>
                  <a:pt x="20324" y="3792"/>
                  <a:pt x="20300" y="3816"/>
                  <a:pt x="20277" y="3852"/>
                </a:cubicBezTo>
                <a:lnTo>
                  <a:pt x="18872" y="2423"/>
                </a:lnTo>
                <a:cubicBezTo>
                  <a:pt x="18780" y="2331"/>
                  <a:pt x="18663" y="2286"/>
                  <a:pt x="18547" y="2286"/>
                </a:cubicBezTo>
                <a:cubicBezTo>
                  <a:pt x="18452" y="2286"/>
                  <a:pt x="18357" y="2316"/>
                  <a:pt x="18276" y="2375"/>
                </a:cubicBezTo>
                <a:cubicBezTo>
                  <a:pt x="18134" y="2471"/>
                  <a:pt x="18074" y="2625"/>
                  <a:pt x="18098" y="2780"/>
                </a:cubicBezTo>
                <a:lnTo>
                  <a:pt x="16860" y="1339"/>
                </a:lnTo>
                <a:cubicBezTo>
                  <a:pt x="16771" y="1238"/>
                  <a:pt x="16648" y="1182"/>
                  <a:pt x="16523" y="1182"/>
                </a:cubicBezTo>
                <a:cubicBezTo>
                  <a:pt x="16429" y="1182"/>
                  <a:pt x="16334" y="1214"/>
                  <a:pt x="16252" y="1280"/>
                </a:cubicBezTo>
                <a:cubicBezTo>
                  <a:pt x="16050" y="1423"/>
                  <a:pt x="16014" y="1697"/>
                  <a:pt x="16145" y="1887"/>
                </a:cubicBezTo>
                <a:cubicBezTo>
                  <a:pt x="16800" y="2887"/>
                  <a:pt x="17455" y="3864"/>
                  <a:pt x="18134" y="4852"/>
                </a:cubicBezTo>
                <a:cubicBezTo>
                  <a:pt x="17443" y="3959"/>
                  <a:pt x="16741" y="3042"/>
                  <a:pt x="16050" y="2149"/>
                </a:cubicBezTo>
                <a:cubicBezTo>
                  <a:pt x="15971" y="2031"/>
                  <a:pt x="15840" y="1975"/>
                  <a:pt x="15706" y="1975"/>
                </a:cubicBezTo>
                <a:cubicBezTo>
                  <a:pt x="15637" y="1975"/>
                  <a:pt x="15567" y="1990"/>
                  <a:pt x="15502" y="2018"/>
                </a:cubicBezTo>
                <a:cubicBezTo>
                  <a:pt x="15312" y="2101"/>
                  <a:pt x="15205" y="2328"/>
                  <a:pt x="15264" y="2542"/>
                </a:cubicBezTo>
                <a:cubicBezTo>
                  <a:pt x="15359" y="2852"/>
                  <a:pt x="15455" y="3149"/>
                  <a:pt x="15574" y="3447"/>
                </a:cubicBezTo>
                <a:cubicBezTo>
                  <a:pt x="15300" y="3042"/>
                  <a:pt x="15026" y="2649"/>
                  <a:pt x="14764" y="2244"/>
                </a:cubicBezTo>
                <a:cubicBezTo>
                  <a:pt x="14676" y="2121"/>
                  <a:pt x="14530" y="2050"/>
                  <a:pt x="14382" y="2050"/>
                </a:cubicBezTo>
                <a:cubicBezTo>
                  <a:pt x="14330" y="2050"/>
                  <a:pt x="14278" y="2059"/>
                  <a:pt x="14228" y="2078"/>
                </a:cubicBezTo>
                <a:cubicBezTo>
                  <a:pt x="14050" y="2149"/>
                  <a:pt x="13931" y="2352"/>
                  <a:pt x="13943" y="2554"/>
                </a:cubicBezTo>
                <a:lnTo>
                  <a:pt x="12299" y="185"/>
                </a:lnTo>
                <a:cubicBezTo>
                  <a:pt x="12213" y="66"/>
                  <a:pt x="12079" y="0"/>
                  <a:pt x="1194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52" name="Google Shape;1552;p47"/>
          <p:cNvSpPr/>
          <p:nvPr/>
        </p:nvSpPr>
        <p:spPr>
          <a:xfrm>
            <a:off x="1315404" y="1235714"/>
            <a:ext cx="778943" cy="756629"/>
          </a:xfrm>
          <a:custGeom>
            <a:avLst/>
            <a:gdLst/>
            <a:ahLst/>
            <a:cxnLst/>
            <a:rect l="l" t="t" r="r" b="b"/>
            <a:pathLst>
              <a:path w="25659" h="24926" extrusionOk="0">
                <a:moveTo>
                  <a:pt x="11371" y="10233"/>
                </a:moveTo>
                <a:cubicBezTo>
                  <a:pt x="12478" y="11912"/>
                  <a:pt x="13609" y="13615"/>
                  <a:pt x="14764" y="15282"/>
                </a:cubicBezTo>
                <a:cubicBezTo>
                  <a:pt x="13585" y="13674"/>
                  <a:pt x="12419" y="11996"/>
                  <a:pt x="11371" y="10233"/>
                </a:cubicBezTo>
                <a:close/>
                <a:moveTo>
                  <a:pt x="11940" y="0"/>
                </a:moveTo>
                <a:cubicBezTo>
                  <a:pt x="11869" y="0"/>
                  <a:pt x="11796" y="17"/>
                  <a:pt x="11728" y="54"/>
                </a:cubicBezTo>
                <a:cubicBezTo>
                  <a:pt x="11514" y="161"/>
                  <a:pt x="11430" y="411"/>
                  <a:pt x="11514" y="613"/>
                </a:cubicBezTo>
                <a:cubicBezTo>
                  <a:pt x="11966" y="1744"/>
                  <a:pt x="12454" y="2840"/>
                  <a:pt x="12990" y="3911"/>
                </a:cubicBezTo>
                <a:cubicBezTo>
                  <a:pt x="12466" y="3137"/>
                  <a:pt x="11942" y="2363"/>
                  <a:pt x="11430" y="1578"/>
                </a:cubicBezTo>
                <a:cubicBezTo>
                  <a:pt x="11334" y="1442"/>
                  <a:pt x="11190" y="1370"/>
                  <a:pt x="11045" y="1370"/>
                </a:cubicBezTo>
                <a:cubicBezTo>
                  <a:pt x="10973" y="1370"/>
                  <a:pt x="10902" y="1388"/>
                  <a:pt x="10835" y="1423"/>
                </a:cubicBezTo>
                <a:cubicBezTo>
                  <a:pt x="10621" y="1542"/>
                  <a:pt x="10537" y="1792"/>
                  <a:pt x="10621" y="2006"/>
                </a:cubicBezTo>
                <a:cubicBezTo>
                  <a:pt x="11156" y="3280"/>
                  <a:pt x="11776" y="4518"/>
                  <a:pt x="12419" y="5721"/>
                </a:cubicBezTo>
                <a:cubicBezTo>
                  <a:pt x="11799" y="4852"/>
                  <a:pt x="11192" y="3959"/>
                  <a:pt x="10597" y="3066"/>
                </a:cubicBezTo>
                <a:cubicBezTo>
                  <a:pt x="10501" y="2930"/>
                  <a:pt x="10357" y="2859"/>
                  <a:pt x="10211" y="2859"/>
                </a:cubicBezTo>
                <a:cubicBezTo>
                  <a:pt x="10140" y="2859"/>
                  <a:pt x="10068" y="2876"/>
                  <a:pt x="10002" y="2911"/>
                </a:cubicBezTo>
                <a:cubicBezTo>
                  <a:pt x="9787" y="3018"/>
                  <a:pt x="9704" y="3268"/>
                  <a:pt x="9787" y="3483"/>
                </a:cubicBezTo>
                <a:cubicBezTo>
                  <a:pt x="10073" y="4149"/>
                  <a:pt x="10371" y="4804"/>
                  <a:pt x="10680" y="5459"/>
                </a:cubicBezTo>
                <a:cubicBezTo>
                  <a:pt x="10252" y="4745"/>
                  <a:pt x="9835" y="4030"/>
                  <a:pt x="9418" y="3316"/>
                </a:cubicBezTo>
                <a:cubicBezTo>
                  <a:pt x="9336" y="3168"/>
                  <a:pt x="9191" y="3088"/>
                  <a:pt x="9039" y="3088"/>
                </a:cubicBezTo>
                <a:cubicBezTo>
                  <a:pt x="8971" y="3088"/>
                  <a:pt x="8901" y="3104"/>
                  <a:pt x="8835" y="3137"/>
                </a:cubicBezTo>
                <a:cubicBezTo>
                  <a:pt x="8632" y="3233"/>
                  <a:pt x="8525" y="3471"/>
                  <a:pt x="8620" y="3697"/>
                </a:cubicBezTo>
                <a:cubicBezTo>
                  <a:pt x="8823" y="4245"/>
                  <a:pt x="9049" y="4804"/>
                  <a:pt x="9287" y="5352"/>
                </a:cubicBezTo>
                <a:cubicBezTo>
                  <a:pt x="8751" y="4518"/>
                  <a:pt x="8228" y="3697"/>
                  <a:pt x="7704" y="2875"/>
                </a:cubicBezTo>
                <a:cubicBezTo>
                  <a:pt x="7622" y="2745"/>
                  <a:pt x="7480" y="2671"/>
                  <a:pt x="7333" y="2671"/>
                </a:cubicBezTo>
                <a:cubicBezTo>
                  <a:pt x="7265" y="2671"/>
                  <a:pt x="7196" y="2687"/>
                  <a:pt x="7132" y="2721"/>
                </a:cubicBezTo>
                <a:cubicBezTo>
                  <a:pt x="6918" y="2816"/>
                  <a:pt x="6811" y="3054"/>
                  <a:pt x="6906" y="3280"/>
                </a:cubicBezTo>
                <a:cubicBezTo>
                  <a:pt x="7358" y="4459"/>
                  <a:pt x="7870" y="5602"/>
                  <a:pt x="8418" y="6733"/>
                </a:cubicBezTo>
                <a:cubicBezTo>
                  <a:pt x="7906" y="5935"/>
                  <a:pt x="7382" y="5149"/>
                  <a:pt x="6870" y="4352"/>
                </a:cubicBezTo>
                <a:cubicBezTo>
                  <a:pt x="6791" y="4225"/>
                  <a:pt x="6648" y="4151"/>
                  <a:pt x="6498" y="4151"/>
                </a:cubicBezTo>
                <a:cubicBezTo>
                  <a:pt x="6423" y="4151"/>
                  <a:pt x="6346" y="4169"/>
                  <a:pt x="6275" y="4209"/>
                </a:cubicBezTo>
                <a:cubicBezTo>
                  <a:pt x="6073" y="4316"/>
                  <a:pt x="5977" y="4578"/>
                  <a:pt x="6084" y="4780"/>
                </a:cubicBezTo>
                <a:cubicBezTo>
                  <a:pt x="6430" y="5519"/>
                  <a:pt x="6787" y="6245"/>
                  <a:pt x="7156" y="6959"/>
                </a:cubicBezTo>
                <a:cubicBezTo>
                  <a:pt x="6454" y="5935"/>
                  <a:pt x="5787" y="4911"/>
                  <a:pt x="5096" y="3876"/>
                </a:cubicBezTo>
                <a:cubicBezTo>
                  <a:pt x="5009" y="3749"/>
                  <a:pt x="4869" y="3680"/>
                  <a:pt x="4721" y="3680"/>
                </a:cubicBezTo>
                <a:cubicBezTo>
                  <a:pt x="4648" y="3680"/>
                  <a:pt x="4572" y="3697"/>
                  <a:pt x="4501" y="3733"/>
                </a:cubicBezTo>
                <a:cubicBezTo>
                  <a:pt x="4310" y="3852"/>
                  <a:pt x="4227" y="4102"/>
                  <a:pt x="4310" y="4316"/>
                </a:cubicBezTo>
                <a:cubicBezTo>
                  <a:pt x="4382" y="4507"/>
                  <a:pt x="4477" y="4697"/>
                  <a:pt x="4560" y="4888"/>
                </a:cubicBezTo>
                <a:cubicBezTo>
                  <a:pt x="4498" y="4856"/>
                  <a:pt x="4429" y="4838"/>
                  <a:pt x="4359" y="4838"/>
                </a:cubicBezTo>
                <a:cubicBezTo>
                  <a:pt x="4295" y="4838"/>
                  <a:pt x="4230" y="4853"/>
                  <a:pt x="4168" y="4888"/>
                </a:cubicBezTo>
                <a:cubicBezTo>
                  <a:pt x="3953" y="4995"/>
                  <a:pt x="3870" y="5245"/>
                  <a:pt x="3953" y="5459"/>
                </a:cubicBezTo>
                <a:cubicBezTo>
                  <a:pt x="4287" y="6281"/>
                  <a:pt x="4644" y="7066"/>
                  <a:pt x="5013" y="7852"/>
                </a:cubicBezTo>
                <a:lnTo>
                  <a:pt x="4168" y="6423"/>
                </a:lnTo>
                <a:cubicBezTo>
                  <a:pt x="4084" y="6281"/>
                  <a:pt x="3924" y="6198"/>
                  <a:pt x="3766" y="6198"/>
                </a:cubicBezTo>
                <a:cubicBezTo>
                  <a:pt x="3699" y="6198"/>
                  <a:pt x="3632" y="6213"/>
                  <a:pt x="3572" y="6245"/>
                </a:cubicBezTo>
                <a:cubicBezTo>
                  <a:pt x="3358" y="6364"/>
                  <a:pt x="3275" y="6614"/>
                  <a:pt x="3382" y="6840"/>
                </a:cubicBezTo>
                <a:cubicBezTo>
                  <a:pt x="4310" y="8852"/>
                  <a:pt x="5346" y="10817"/>
                  <a:pt x="6442" y="12734"/>
                </a:cubicBezTo>
                <a:cubicBezTo>
                  <a:pt x="5251" y="10924"/>
                  <a:pt x="4072" y="9102"/>
                  <a:pt x="2929" y="7316"/>
                </a:cubicBezTo>
                <a:cubicBezTo>
                  <a:pt x="2850" y="7189"/>
                  <a:pt x="2707" y="7115"/>
                  <a:pt x="2557" y="7115"/>
                </a:cubicBezTo>
                <a:cubicBezTo>
                  <a:pt x="2482" y="7115"/>
                  <a:pt x="2405" y="7134"/>
                  <a:pt x="2334" y="7174"/>
                </a:cubicBezTo>
                <a:cubicBezTo>
                  <a:pt x="2120" y="7293"/>
                  <a:pt x="2036" y="7555"/>
                  <a:pt x="2143" y="7769"/>
                </a:cubicBezTo>
                <a:cubicBezTo>
                  <a:pt x="2882" y="9329"/>
                  <a:pt x="3667" y="10864"/>
                  <a:pt x="4501" y="12365"/>
                </a:cubicBezTo>
                <a:cubicBezTo>
                  <a:pt x="3822" y="11281"/>
                  <a:pt x="3144" y="10186"/>
                  <a:pt x="2465" y="9114"/>
                </a:cubicBezTo>
                <a:cubicBezTo>
                  <a:pt x="2384" y="8984"/>
                  <a:pt x="2241" y="8910"/>
                  <a:pt x="2094" y="8910"/>
                </a:cubicBezTo>
                <a:cubicBezTo>
                  <a:pt x="2026" y="8910"/>
                  <a:pt x="1958" y="8926"/>
                  <a:pt x="1893" y="8959"/>
                </a:cubicBezTo>
                <a:cubicBezTo>
                  <a:pt x="1679" y="9055"/>
                  <a:pt x="1596" y="9293"/>
                  <a:pt x="1667" y="9519"/>
                </a:cubicBezTo>
                <a:cubicBezTo>
                  <a:pt x="2108" y="10745"/>
                  <a:pt x="2632" y="11936"/>
                  <a:pt x="3215" y="13079"/>
                </a:cubicBezTo>
                <a:cubicBezTo>
                  <a:pt x="2715" y="12377"/>
                  <a:pt x="2251" y="11662"/>
                  <a:pt x="1786" y="10948"/>
                </a:cubicBezTo>
                <a:cubicBezTo>
                  <a:pt x="1708" y="10815"/>
                  <a:pt x="1564" y="10744"/>
                  <a:pt x="1417" y="10744"/>
                </a:cubicBezTo>
                <a:cubicBezTo>
                  <a:pt x="1339" y="10744"/>
                  <a:pt x="1261" y="10764"/>
                  <a:pt x="1191" y="10805"/>
                </a:cubicBezTo>
                <a:cubicBezTo>
                  <a:pt x="977" y="10924"/>
                  <a:pt x="905" y="11186"/>
                  <a:pt x="1012" y="11400"/>
                </a:cubicBezTo>
                <a:cubicBezTo>
                  <a:pt x="1453" y="12329"/>
                  <a:pt x="1953" y="13258"/>
                  <a:pt x="2453" y="14163"/>
                </a:cubicBezTo>
                <a:cubicBezTo>
                  <a:pt x="1917" y="13389"/>
                  <a:pt x="1393" y="12615"/>
                  <a:pt x="869" y="11841"/>
                </a:cubicBezTo>
                <a:cubicBezTo>
                  <a:pt x="782" y="11714"/>
                  <a:pt x="647" y="11645"/>
                  <a:pt x="507" y="11645"/>
                </a:cubicBezTo>
                <a:cubicBezTo>
                  <a:pt x="437" y="11645"/>
                  <a:pt x="365" y="11662"/>
                  <a:pt x="298" y="11698"/>
                </a:cubicBezTo>
                <a:cubicBezTo>
                  <a:pt x="84" y="11793"/>
                  <a:pt x="0" y="12055"/>
                  <a:pt x="72" y="12258"/>
                </a:cubicBezTo>
                <a:cubicBezTo>
                  <a:pt x="500" y="13389"/>
                  <a:pt x="989" y="14496"/>
                  <a:pt x="1560" y="15544"/>
                </a:cubicBezTo>
                <a:cubicBezTo>
                  <a:pt x="1468" y="15466"/>
                  <a:pt x="1356" y="15426"/>
                  <a:pt x="1243" y="15426"/>
                </a:cubicBezTo>
                <a:cubicBezTo>
                  <a:pt x="1164" y="15426"/>
                  <a:pt x="1085" y="15445"/>
                  <a:pt x="1012" y="15484"/>
                </a:cubicBezTo>
                <a:cubicBezTo>
                  <a:pt x="786" y="15627"/>
                  <a:pt x="715" y="15901"/>
                  <a:pt x="846" y="16115"/>
                </a:cubicBezTo>
                <a:cubicBezTo>
                  <a:pt x="2596" y="19104"/>
                  <a:pt x="4799" y="21818"/>
                  <a:pt x="7346" y="24176"/>
                </a:cubicBezTo>
                <a:cubicBezTo>
                  <a:pt x="7437" y="24254"/>
                  <a:pt x="7547" y="24296"/>
                  <a:pt x="7656" y="24296"/>
                </a:cubicBezTo>
                <a:cubicBezTo>
                  <a:pt x="7761" y="24296"/>
                  <a:pt x="7866" y="24257"/>
                  <a:pt x="7954" y="24176"/>
                </a:cubicBezTo>
                <a:cubicBezTo>
                  <a:pt x="8132" y="24009"/>
                  <a:pt x="8156" y="23759"/>
                  <a:pt x="8013" y="23568"/>
                </a:cubicBezTo>
                <a:cubicBezTo>
                  <a:pt x="6632" y="21723"/>
                  <a:pt x="5239" y="19866"/>
                  <a:pt x="3965" y="17901"/>
                </a:cubicBezTo>
                <a:lnTo>
                  <a:pt x="3965" y="17901"/>
                </a:lnTo>
                <a:cubicBezTo>
                  <a:pt x="5537" y="19997"/>
                  <a:pt x="7227" y="22009"/>
                  <a:pt x="9132" y="23818"/>
                </a:cubicBezTo>
                <a:cubicBezTo>
                  <a:pt x="9222" y="23902"/>
                  <a:pt x="9335" y="23943"/>
                  <a:pt x="9448" y="23943"/>
                </a:cubicBezTo>
                <a:cubicBezTo>
                  <a:pt x="9561" y="23943"/>
                  <a:pt x="9674" y="23902"/>
                  <a:pt x="9763" y="23818"/>
                </a:cubicBezTo>
                <a:cubicBezTo>
                  <a:pt x="9918" y="23664"/>
                  <a:pt x="9942" y="23378"/>
                  <a:pt x="9787" y="23199"/>
                </a:cubicBezTo>
                <a:cubicBezTo>
                  <a:pt x="9228" y="22544"/>
                  <a:pt x="8692" y="21878"/>
                  <a:pt x="8156" y="21187"/>
                </a:cubicBezTo>
                <a:lnTo>
                  <a:pt x="8156" y="21187"/>
                </a:lnTo>
                <a:cubicBezTo>
                  <a:pt x="9144" y="22414"/>
                  <a:pt x="10180" y="23604"/>
                  <a:pt x="11216" y="24771"/>
                </a:cubicBezTo>
                <a:cubicBezTo>
                  <a:pt x="11311" y="24878"/>
                  <a:pt x="11442" y="24926"/>
                  <a:pt x="11561" y="24926"/>
                </a:cubicBezTo>
                <a:cubicBezTo>
                  <a:pt x="11668" y="24926"/>
                  <a:pt x="11764" y="24890"/>
                  <a:pt x="11918" y="24878"/>
                </a:cubicBezTo>
                <a:cubicBezTo>
                  <a:pt x="12097" y="24711"/>
                  <a:pt x="12121" y="24449"/>
                  <a:pt x="11978" y="24247"/>
                </a:cubicBezTo>
                <a:cubicBezTo>
                  <a:pt x="10906" y="22866"/>
                  <a:pt x="9799" y="21485"/>
                  <a:pt x="8751" y="20068"/>
                </a:cubicBezTo>
                <a:lnTo>
                  <a:pt x="8751" y="20068"/>
                </a:lnTo>
                <a:cubicBezTo>
                  <a:pt x="10013" y="21711"/>
                  <a:pt x="11371" y="23283"/>
                  <a:pt x="12823" y="24759"/>
                </a:cubicBezTo>
                <a:cubicBezTo>
                  <a:pt x="12916" y="24845"/>
                  <a:pt x="13034" y="24890"/>
                  <a:pt x="13151" y="24890"/>
                </a:cubicBezTo>
                <a:cubicBezTo>
                  <a:pt x="13260" y="24890"/>
                  <a:pt x="13368" y="24851"/>
                  <a:pt x="13454" y="24771"/>
                </a:cubicBezTo>
                <a:cubicBezTo>
                  <a:pt x="13633" y="24604"/>
                  <a:pt x="13645" y="24342"/>
                  <a:pt x="13490" y="24152"/>
                </a:cubicBezTo>
                <a:cubicBezTo>
                  <a:pt x="11966" y="22223"/>
                  <a:pt x="10514" y="20258"/>
                  <a:pt x="9144" y="18223"/>
                </a:cubicBezTo>
                <a:lnTo>
                  <a:pt x="9144" y="18223"/>
                </a:lnTo>
                <a:cubicBezTo>
                  <a:pt x="9668" y="18937"/>
                  <a:pt x="10192" y="19639"/>
                  <a:pt x="10716" y="20318"/>
                </a:cubicBezTo>
                <a:cubicBezTo>
                  <a:pt x="11502" y="21366"/>
                  <a:pt x="12299" y="22330"/>
                  <a:pt x="13431" y="22914"/>
                </a:cubicBezTo>
                <a:cubicBezTo>
                  <a:pt x="13492" y="22942"/>
                  <a:pt x="13561" y="22957"/>
                  <a:pt x="13630" y="22957"/>
                </a:cubicBezTo>
                <a:cubicBezTo>
                  <a:pt x="13762" y="22957"/>
                  <a:pt x="13896" y="22904"/>
                  <a:pt x="13990" y="22795"/>
                </a:cubicBezTo>
                <a:cubicBezTo>
                  <a:pt x="14121" y="22628"/>
                  <a:pt x="14121" y="22425"/>
                  <a:pt x="14014" y="22259"/>
                </a:cubicBezTo>
                <a:lnTo>
                  <a:pt x="14014" y="22259"/>
                </a:lnTo>
                <a:cubicBezTo>
                  <a:pt x="14359" y="22568"/>
                  <a:pt x="14705" y="22866"/>
                  <a:pt x="15086" y="23116"/>
                </a:cubicBezTo>
                <a:cubicBezTo>
                  <a:pt x="15161" y="23177"/>
                  <a:pt x="15250" y="23205"/>
                  <a:pt x="15339" y="23205"/>
                </a:cubicBezTo>
                <a:cubicBezTo>
                  <a:pt x="15459" y="23205"/>
                  <a:pt x="15580" y="23152"/>
                  <a:pt x="15669" y="23056"/>
                </a:cubicBezTo>
                <a:cubicBezTo>
                  <a:pt x="15812" y="22902"/>
                  <a:pt x="15836" y="22664"/>
                  <a:pt x="15693" y="22485"/>
                </a:cubicBezTo>
                <a:cubicBezTo>
                  <a:pt x="13228" y="19223"/>
                  <a:pt x="10728" y="15889"/>
                  <a:pt x="8549" y="12365"/>
                </a:cubicBezTo>
                <a:lnTo>
                  <a:pt x="8549" y="12365"/>
                </a:lnTo>
                <a:cubicBezTo>
                  <a:pt x="10097" y="14627"/>
                  <a:pt x="11680" y="16865"/>
                  <a:pt x="13288" y="19092"/>
                </a:cubicBezTo>
                <a:cubicBezTo>
                  <a:pt x="14300" y="20473"/>
                  <a:pt x="15550" y="22199"/>
                  <a:pt x="17217" y="23402"/>
                </a:cubicBezTo>
                <a:cubicBezTo>
                  <a:pt x="17299" y="23458"/>
                  <a:pt x="17392" y="23486"/>
                  <a:pt x="17483" y="23486"/>
                </a:cubicBezTo>
                <a:cubicBezTo>
                  <a:pt x="17605" y="23486"/>
                  <a:pt x="17724" y="23437"/>
                  <a:pt x="17812" y="23342"/>
                </a:cubicBezTo>
                <a:cubicBezTo>
                  <a:pt x="17955" y="23176"/>
                  <a:pt x="17979" y="22925"/>
                  <a:pt x="17824" y="22747"/>
                </a:cubicBezTo>
                <a:cubicBezTo>
                  <a:pt x="17681" y="22568"/>
                  <a:pt x="17538" y="22390"/>
                  <a:pt x="17395" y="22211"/>
                </a:cubicBezTo>
                <a:lnTo>
                  <a:pt x="17395" y="22211"/>
                </a:lnTo>
                <a:cubicBezTo>
                  <a:pt x="17693" y="22449"/>
                  <a:pt x="18014" y="22664"/>
                  <a:pt x="18360" y="22842"/>
                </a:cubicBezTo>
                <a:cubicBezTo>
                  <a:pt x="18420" y="22869"/>
                  <a:pt x="18486" y="22882"/>
                  <a:pt x="18551" y="22882"/>
                </a:cubicBezTo>
                <a:cubicBezTo>
                  <a:pt x="18692" y="22882"/>
                  <a:pt x="18834" y="22821"/>
                  <a:pt x="18931" y="22699"/>
                </a:cubicBezTo>
                <a:cubicBezTo>
                  <a:pt x="19062" y="22521"/>
                  <a:pt x="19050" y="22283"/>
                  <a:pt x="18896" y="22128"/>
                </a:cubicBezTo>
                <a:cubicBezTo>
                  <a:pt x="17538" y="20663"/>
                  <a:pt x="16264" y="19151"/>
                  <a:pt x="15038" y="17580"/>
                </a:cubicBezTo>
                <a:lnTo>
                  <a:pt x="15038" y="17580"/>
                </a:lnTo>
                <a:cubicBezTo>
                  <a:pt x="16467" y="19366"/>
                  <a:pt x="18003" y="21080"/>
                  <a:pt x="19646" y="22687"/>
                </a:cubicBezTo>
                <a:cubicBezTo>
                  <a:pt x="19735" y="22771"/>
                  <a:pt x="19845" y="22812"/>
                  <a:pt x="19955" y="22812"/>
                </a:cubicBezTo>
                <a:cubicBezTo>
                  <a:pt x="20065" y="22812"/>
                  <a:pt x="20175" y="22771"/>
                  <a:pt x="20265" y="22687"/>
                </a:cubicBezTo>
                <a:cubicBezTo>
                  <a:pt x="20443" y="22521"/>
                  <a:pt x="20455" y="22247"/>
                  <a:pt x="20300" y="22068"/>
                </a:cubicBezTo>
                <a:cubicBezTo>
                  <a:pt x="20003" y="21723"/>
                  <a:pt x="19705" y="21378"/>
                  <a:pt x="19408" y="21020"/>
                </a:cubicBezTo>
                <a:lnTo>
                  <a:pt x="19408" y="21020"/>
                </a:lnTo>
                <a:cubicBezTo>
                  <a:pt x="19681" y="21271"/>
                  <a:pt x="19979" y="21497"/>
                  <a:pt x="20300" y="21723"/>
                </a:cubicBezTo>
                <a:cubicBezTo>
                  <a:pt x="20377" y="21779"/>
                  <a:pt x="20467" y="21807"/>
                  <a:pt x="20556" y="21807"/>
                </a:cubicBezTo>
                <a:cubicBezTo>
                  <a:pt x="20674" y="21807"/>
                  <a:pt x="20791" y="21758"/>
                  <a:pt x="20872" y="21663"/>
                </a:cubicBezTo>
                <a:cubicBezTo>
                  <a:pt x="21027" y="21497"/>
                  <a:pt x="21039" y="21247"/>
                  <a:pt x="20896" y="21068"/>
                </a:cubicBezTo>
                <a:cubicBezTo>
                  <a:pt x="19681" y="19592"/>
                  <a:pt x="18526" y="18151"/>
                  <a:pt x="17407" y="16710"/>
                </a:cubicBezTo>
                <a:lnTo>
                  <a:pt x="17407" y="16710"/>
                </a:lnTo>
                <a:cubicBezTo>
                  <a:pt x="18360" y="17794"/>
                  <a:pt x="19384" y="18830"/>
                  <a:pt x="20479" y="19818"/>
                </a:cubicBezTo>
                <a:cubicBezTo>
                  <a:pt x="20567" y="19888"/>
                  <a:pt x="20674" y="19924"/>
                  <a:pt x="20781" y="19924"/>
                </a:cubicBezTo>
                <a:cubicBezTo>
                  <a:pt x="20891" y="19924"/>
                  <a:pt x="21001" y="19885"/>
                  <a:pt x="21086" y="19806"/>
                </a:cubicBezTo>
                <a:cubicBezTo>
                  <a:pt x="21253" y="19639"/>
                  <a:pt x="21277" y="19366"/>
                  <a:pt x="21134" y="19187"/>
                </a:cubicBezTo>
                <a:cubicBezTo>
                  <a:pt x="18765" y="16198"/>
                  <a:pt x="16348" y="13150"/>
                  <a:pt x="14264" y="9900"/>
                </a:cubicBezTo>
                <a:lnTo>
                  <a:pt x="14264" y="9900"/>
                </a:lnTo>
                <a:cubicBezTo>
                  <a:pt x="15812" y="12067"/>
                  <a:pt x="17395" y="14210"/>
                  <a:pt x="19003" y="16306"/>
                </a:cubicBezTo>
                <a:cubicBezTo>
                  <a:pt x="19884" y="17461"/>
                  <a:pt x="20979" y="18889"/>
                  <a:pt x="22467" y="19818"/>
                </a:cubicBezTo>
                <a:cubicBezTo>
                  <a:pt x="22539" y="19863"/>
                  <a:pt x="22618" y="19884"/>
                  <a:pt x="22696" y="19884"/>
                </a:cubicBezTo>
                <a:cubicBezTo>
                  <a:pt x="22826" y="19884"/>
                  <a:pt x="22954" y="19826"/>
                  <a:pt x="23051" y="19723"/>
                </a:cubicBezTo>
                <a:cubicBezTo>
                  <a:pt x="23194" y="19568"/>
                  <a:pt x="23194" y="19306"/>
                  <a:pt x="23063" y="19151"/>
                </a:cubicBezTo>
                <a:cubicBezTo>
                  <a:pt x="20681" y="16198"/>
                  <a:pt x="18134" y="13043"/>
                  <a:pt x="15859" y="9638"/>
                </a:cubicBezTo>
                <a:lnTo>
                  <a:pt x="15859" y="9638"/>
                </a:lnTo>
                <a:cubicBezTo>
                  <a:pt x="16931" y="11150"/>
                  <a:pt x="18038" y="12639"/>
                  <a:pt x="19146" y="14115"/>
                </a:cubicBezTo>
                <a:cubicBezTo>
                  <a:pt x="20193" y="15496"/>
                  <a:pt x="21170" y="16734"/>
                  <a:pt x="22444" y="17687"/>
                </a:cubicBezTo>
                <a:cubicBezTo>
                  <a:pt x="22524" y="17746"/>
                  <a:pt x="22619" y="17776"/>
                  <a:pt x="22714" y="17776"/>
                </a:cubicBezTo>
                <a:cubicBezTo>
                  <a:pt x="22830" y="17776"/>
                  <a:pt x="22947" y="17731"/>
                  <a:pt x="23039" y="17639"/>
                </a:cubicBezTo>
                <a:cubicBezTo>
                  <a:pt x="23194" y="17484"/>
                  <a:pt x="23194" y="17222"/>
                  <a:pt x="23063" y="17044"/>
                </a:cubicBezTo>
                <a:cubicBezTo>
                  <a:pt x="20122" y="13317"/>
                  <a:pt x="17110" y="9507"/>
                  <a:pt x="14740" y="5316"/>
                </a:cubicBezTo>
                <a:lnTo>
                  <a:pt x="14740" y="5316"/>
                </a:lnTo>
                <a:lnTo>
                  <a:pt x="20789" y="14008"/>
                </a:lnTo>
                <a:cubicBezTo>
                  <a:pt x="21432" y="14936"/>
                  <a:pt x="22146" y="15972"/>
                  <a:pt x="23229" y="16603"/>
                </a:cubicBezTo>
                <a:cubicBezTo>
                  <a:pt x="23294" y="16642"/>
                  <a:pt x="23366" y="16660"/>
                  <a:pt x="23439" y="16660"/>
                </a:cubicBezTo>
                <a:cubicBezTo>
                  <a:pt x="23568" y="16660"/>
                  <a:pt x="23698" y="16603"/>
                  <a:pt x="23789" y="16496"/>
                </a:cubicBezTo>
                <a:cubicBezTo>
                  <a:pt x="23932" y="16329"/>
                  <a:pt x="23932" y="16079"/>
                  <a:pt x="23789" y="15913"/>
                </a:cubicBezTo>
                <a:cubicBezTo>
                  <a:pt x="22241" y="14008"/>
                  <a:pt x="20741" y="12043"/>
                  <a:pt x="19300" y="10055"/>
                </a:cubicBezTo>
                <a:lnTo>
                  <a:pt x="19300" y="10055"/>
                </a:lnTo>
                <a:cubicBezTo>
                  <a:pt x="20920" y="12127"/>
                  <a:pt x="22622" y="14127"/>
                  <a:pt x="24361" y="16079"/>
                </a:cubicBezTo>
                <a:cubicBezTo>
                  <a:pt x="24452" y="16177"/>
                  <a:pt x="24571" y="16225"/>
                  <a:pt x="24692" y="16225"/>
                </a:cubicBezTo>
                <a:cubicBezTo>
                  <a:pt x="24792" y="16225"/>
                  <a:pt x="24893" y="16192"/>
                  <a:pt x="24980" y="16127"/>
                </a:cubicBezTo>
                <a:cubicBezTo>
                  <a:pt x="25158" y="15972"/>
                  <a:pt x="25206" y="15710"/>
                  <a:pt x="25063" y="15520"/>
                </a:cubicBezTo>
                <a:lnTo>
                  <a:pt x="20098" y="8733"/>
                </a:lnTo>
                <a:lnTo>
                  <a:pt x="20098" y="8733"/>
                </a:lnTo>
                <a:cubicBezTo>
                  <a:pt x="21586" y="10495"/>
                  <a:pt x="23170" y="12210"/>
                  <a:pt x="24849" y="13805"/>
                </a:cubicBezTo>
                <a:cubicBezTo>
                  <a:pt x="24932" y="13889"/>
                  <a:pt x="25039" y="13930"/>
                  <a:pt x="25148" y="13930"/>
                </a:cubicBezTo>
                <a:cubicBezTo>
                  <a:pt x="25256" y="13930"/>
                  <a:pt x="25367" y="13889"/>
                  <a:pt x="25456" y="13805"/>
                </a:cubicBezTo>
                <a:cubicBezTo>
                  <a:pt x="25634" y="13639"/>
                  <a:pt x="25658" y="13377"/>
                  <a:pt x="25504" y="13198"/>
                </a:cubicBezTo>
                <a:cubicBezTo>
                  <a:pt x="24432" y="11877"/>
                  <a:pt x="23372" y="10519"/>
                  <a:pt x="22348" y="9150"/>
                </a:cubicBezTo>
                <a:lnTo>
                  <a:pt x="22348" y="9150"/>
                </a:lnTo>
                <a:lnTo>
                  <a:pt x="24468" y="11615"/>
                </a:lnTo>
                <a:cubicBezTo>
                  <a:pt x="24549" y="11722"/>
                  <a:pt x="24675" y="11781"/>
                  <a:pt x="24804" y="11781"/>
                </a:cubicBezTo>
                <a:cubicBezTo>
                  <a:pt x="24904" y="11781"/>
                  <a:pt x="25004" y="11746"/>
                  <a:pt x="25087" y="11674"/>
                </a:cubicBezTo>
                <a:cubicBezTo>
                  <a:pt x="25277" y="11531"/>
                  <a:pt x="25301" y="11245"/>
                  <a:pt x="25146" y="11055"/>
                </a:cubicBezTo>
                <a:cubicBezTo>
                  <a:pt x="23956" y="9567"/>
                  <a:pt x="22741" y="8055"/>
                  <a:pt x="21586" y="6507"/>
                </a:cubicBezTo>
                <a:lnTo>
                  <a:pt x="21586" y="6507"/>
                </a:lnTo>
                <a:lnTo>
                  <a:pt x="24063" y="9019"/>
                </a:lnTo>
                <a:cubicBezTo>
                  <a:pt x="24157" y="9101"/>
                  <a:pt x="24275" y="9146"/>
                  <a:pt x="24391" y="9146"/>
                </a:cubicBezTo>
                <a:cubicBezTo>
                  <a:pt x="24495" y="9146"/>
                  <a:pt x="24598" y="9110"/>
                  <a:pt x="24682" y="9031"/>
                </a:cubicBezTo>
                <a:cubicBezTo>
                  <a:pt x="24861" y="8864"/>
                  <a:pt x="24884" y="8602"/>
                  <a:pt x="24730" y="8400"/>
                </a:cubicBezTo>
                <a:lnTo>
                  <a:pt x="21729" y="4733"/>
                </a:lnTo>
                <a:cubicBezTo>
                  <a:pt x="21729" y="4590"/>
                  <a:pt x="21682" y="4459"/>
                  <a:pt x="21574" y="4352"/>
                </a:cubicBezTo>
                <a:lnTo>
                  <a:pt x="20955" y="3780"/>
                </a:lnTo>
                <a:cubicBezTo>
                  <a:pt x="20872" y="3697"/>
                  <a:pt x="20762" y="3655"/>
                  <a:pt x="20650" y="3655"/>
                </a:cubicBezTo>
                <a:cubicBezTo>
                  <a:pt x="20539" y="3655"/>
                  <a:pt x="20425" y="3697"/>
                  <a:pt x="20336" y="3780"/>
                </a:cubicBezTo>
                <a:cubicBezTo>
                  <a:pt x="20324" y="3792"/>
                  <a:pt x="20300" y="3816"/>
                  <a:pt x="20277" y="3852"/>
                </a:cubicBezTo>
                <a:lnTo>
                  <a:pt x="18872" y="2423"/>
                </a:lnTo>
                <a:cubicBezTo>
                  <a:pt x="18780" y="2331"/>
                  <a:pt x="18663" y="2286"/>
                  <a:pt x="18547" y="2286"/>
                </a:cubicBezTo>
                <a:cubicBezTo>
                  <a:pt x="18452" y="2286"/>
                  <a:pt x="18357" y="2316"/>
                  <a:pt x="18276" y="2375"/>
                </a:cubicBezTo>
                <a:cubicBezTo>
                  <a:pt x="18134" y="2471"/>
                  <a:pt x="18074" y="2625"/>
                  <a:pt x="18098" y="2780"/>
                </a:cubicBezTo>
                <a:lnTo>
                  <a:pt x="16860" y="1339"/>
                </a:lnTo>
                <a:cubicBezTo>
                  <a:pt x="16771" y="1238"/>
                  <a:pt x="16648" y="1182"/>
                  <a:pt x="16523" y="1182"/>
                </a:cubicBezTo>
                <a:cubicBezTo>
                  <a:pt x="16429" y="1182"/>
                  <a:pt x="16334" y="1214"/>
                  <a:pt x="16252" y="1280"/>
                </a:cubicBezTo>
                <a:cubicBezTo>
                  <a:pt x="16050" y="1423"/>
                  <a:pt x="16014" y="1697"/>
                  <a:pt x="16145" y="1887"/>
                </a:cubicBezTo>
                <a:cubicBezTo>
                  <a:pt x="16800" y="2887"/>
                  <a:pt x="17455" y="3864"/>
                  <a:pt x="18134" y="4852"/>
                </a:cubicBezTo>
                <a:cubicBezTo>
                  <a:pt x="17443" y="3959"/>
                  <a:pt x="16741" y="3042"/>
                  <a:pt x="16050" y="2149"/>
                </a:cubicBezTo>
                <a:cubicBezTo>
                  <a:pt x="15971" y="2031"/>
                  <a:pt x="15840" y="1975"/>
                  <a:pt x="15706" y="1975"/>
                </a:cubicBezTo>
                <a:cubicBezTo>
                  <a:pt x="15637" y="1975"/>
                  <a:pt x="15567" y="1990"/>
                  <a:pt x="15502" y="2018"/>
                </a:cubicBezTo>
                <a:cubicBezTo>
                  <a:pt x="15312" y="2101"/>
                  <a:pt x="15205" y="2328"/>
                  <a:pt x="15264" y="2542"/>
                </a:cubicBezTo>
                <a:cubicBezTo>
                  <a:pt x="15359" y="2852"/>
                  <a:pt x="15455" y="3149"/>
                  <a:pt x="15574" y="3447"/>
                </a:cubicBezTo>
                <a:cubicBezTo>
                  <a:pt x="15300" y="3042"/>
                  <a:pt x="15026" y="2649"/>
                  <a:pt x="14764" y="2244"/>
                </a:cubicBezTo>
                <a:cubicBezTo>
                  <a:pt x="14676" y="2121"/>
                  <a:pt x="14530" y="2050"/>
                  <a:pt x="14382" y="2050"/>
                </a:cubicBezTo>
                <a:cubicBezTo>
                  <a:pt x="14330" y="2050"/>
                  <a:pt x="14278" y="2059"/>
                  <a:pt x="14228" y="2078"/>
                </a:cubicBezTo>
                <a:cubicBezTo>
                  <a:pt x="14050" y="2149"/>
                  <a:pt x="13931" y="2352"/>
                  <a:pt x="13943" y="2554"/>
                </a:cubicBezTo>
                <a:lnTo>
                  <a:pt x="12299" y="185"/>
                </a:lnTo>
                <a:cubicBezTo>
                  <a:pt x="12213" y="66"/>
                  <a:pt x="12079" y="0"/>
                  <a:pt x="1194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58" name="Google Shape;1558;p47"/>
          <p:cNvSpPr/>
          <p:nvPr/>
        </p:nvSpPr>
        <p:spPr>
          <a:xfrm>
            <a:off x="7417570" y="3203943"/>
            <a:ext cx="778943" cy="756629"/>
          </a:xfrm>
          <a:custGeom>
            <a:avLst/>
            <a:gdLst/>
            <a:ahLst/>
            <a:cxnLst/>
            <a:rect l="l" t="t" r="r" b="b"/>
            <a:pathLst>
              <a:path w="25659" h="24926" extrusionOk="0">
                <a:moveTo>
                  <a:pt x="11371" y="10233"/>
                </a:moveTo>
                <a:cubicBezTo>
                  <a:pt x="12478" y="11912"/>
                  <a:pt x="13609" y="13615"/>
                  <a:pt x="14764" y="15282"/>
                </a:cubicBezTo>
                <a:cubicBezTo>
                  <a:pt x="13585" y="13674"/>
                  <a:pt x="12419" y="11996"/>
                  <a:pt x="11371" y="10233"/>
                </a:cubicBezTo>
                <a:close/>
                <a:moveTo>
                  <a:pt x="11940" y="0"/>
                </a:moveTo>
                <a:cubicBezTo>
                  <a:pt x="11869" y="0"/>
                  <a:pt x="11796" y="17"/>
                  <a:pt x="11728" y="54"/>
                </a:cubicBezTo>
                <a:cubicBezTo>
                  <a:pt x="11514" y="161"/>
                  <a:pt x="11430" y="411"/>
                  <a:pt x="11514" y="613"/>
                </a:cubicBezTo>
                <a:cubicBezTo>
                  <a:pt x="11966" y="1744"/>
                  <a:pt x="12454" y="2840"/>
                  <a:pt x="12990" y="3911"/>
                </a:cubicBezTo>
                <a:cubicBezTo>
                  <a:pt x="12466" y="3137"/>
                  <a:pt x="11942" y="2363"/>
                  <a:pt x="11430" y="1578"/>
                </a:cubicBezTo>
                <a:cubicBezTo>
                  <a:pt x="11334" y="1442"/>
                  <a:pt x="11190" y="1370"/>
                  <a:pt x="11045" y="1370"/>
                </a:cubicBezTo>
                <a:cubicBezTo>
                  <a:pt x="10973" y="1370"/>
                  <a:pt x="10902" y="1388"/>
                  <a:pt x="10835" y="1423"/>
                </a:cubicBezTo>
                <a:cubicBezTo>
                  <a:pt x="10621" y="1542"/>
                  <a:pt x="10537" y="1792"/>
                  <a:pt x="10621" y="2006"/>
                </a:cubicBezTo>
                <a:cubicBezTo>
                  <a:pt x="11156" y="3280"/>
                  <a:pt x="11776" y="4518"/>
                  <a:pt x="12419" y="5721"/>
                </a:cubicBezTo>
                <a:cubicBezTo>
                  <a:pt x="11799" y="4852"/>
                  <a:pt x="11192" y="3959"/>
                  <a:pt x="10597" y="3066"/>
                </a:cubicBezTo>
                <a:cubicBezTo>
                  <a:pt x="10501" y="2930"/>
                  <a:pt x="10357" y="2859"/>
                  <a:pt x="10211" y="2859"/>
                </a:cubicBezTo>
                <a:cubicBezTo>
                  <a:pt x="10140" y="2859"/>
                  <a:pt x="10068" y="2876"/>
                  <a:pt x="10002" y="2911"/>
                </a:cubicBezTo>
                <a:cubicBezTo>
                  <a:pt x="9787" y="3018"/>
                  <a:pt x="9704" y="3268"/>
                  <a:pt x="9787" y="3483"/>
                </a:cubicBezTo>
                <a:cubicBezTo>
                  <a:pt x="10073" y="4149"/>
                  <a:pt x="10371" y="4804"/>
                  <a:pt x="10680" y="5459"/>
                </a:cubicBezTo>
                <a:cubicBezTo>
                  <a:pt x="10252" y="4745"/>
                  <a:pt x="9835" y="4030"/>
                  <a:pt x="9418" y="3316"/>
                </a:cubicBezTo>
                <a:cubicBezTo>
                  <a:pt x="9336" y="3168"/>
                  <a:pt x="9191" y="3088"/>
                  <a:pt x="9039" y="3088"/>
                </a:cubicBezTo>
                <a:cubicBezTo>
                  <a:pt x="8971" y="3088"/>
                  <a:pt x="8901" y="3104"/>
                  <a:pt x="8835" y="3137"/>
                </a:cubicBezTo>
                <a:cubicBezTo>
                  <a:pt x="8632" y="3233"/>
                  <a:pt x="8525" y="3471"/>
                  <a:pt x="8620" y="3697"/>
                </a:cubicBezTo>
                <a:cubicBezTo>
                  <a:pt x="8823" y="4245"/>
                  <a:pt x="9049" y="4804"/>
                  <a:pt x="9287" y="5352"/>
                </a:cubicBezTo>
                <a:cubicBezTo>
                  <a:pt x="8751" y="4518"/>
                  <a:pt x="8228" y="3697"/>
                  <a:pt x="7704" y="2875"/>
                </a:cubicBezTo>
                <a:cubicBezTo>
                  <a:pt x="7622" y="2745"/>
                  <a:pt x="7480" y="2671"/>
                  <a:pt x="7333" y="2671"/>
                </a:cubicBezTo>
                <a:cubicBezTo>
                  <a:pt x="7265" y="2671"/>
                  <a:pt x="7196" y="2687"/>
                  <a:pt x="7132" y="2721"/>
                </a:cubicBezTo>
                <a:cubicBezTo>
                  <a:pt x="6918" y="2816"/>
                  <a:pt x="6811" y="3054"/>
                  <a:pt x="6906" y="3280"/>
                </a:cubicBezTo>
                <a:cubicBezTo>
                  <a:pt x="7358" y="4459"/>
                  <a:pt x="7870" y="5602"/>
                  <a:pt x="8418" y="6733"/>
                </a:cubicBezTo>
                <a:cubicBezTo>
                  <a:pt x="7906" y="5935"/>
                  <a:pt x="7382" y="5149"/>
                  <a:pt x="6870" y="4352"/>
                </a:cubicBezTo>
                <a:cubicBezTo>
                  <a:pt x="6791" y="4225"/>
                  <a:pt x="6648" y="4151"/>
                  <a:pt x="6498" y="4151"/>
                </a:cubicBezTo>
                <a:cubicBezTo>
                  <a:pt x="6423" y="4151"/>
                  <a:pt x="6346" y="4169"/>
                  <a:pt x="6275" y="4209"/>
                </a:cubicBezTo>
                <a:cubicBezTo>
                  <a:pt x="6073" y="4316"/>
                  <a:pt x="5977" y="4578"/>
                  <a:pt x="6084" y="4780"/>
                </a:cubicBezTo>
                <a:cubicBezTo>
                  <a:pt x="6430" y="5519"/>
                  <a:pt x="6787" y="6245"/>
                  <a:pt x="7156" y="6959"/>
                </a:cubicBezTo>
                <a:cubicBezTo>
                  <a:pt x="6454" y="5935"/>
                  <a:pt x="5787" y="4911"/>
                  <a:pt x="5096" y="3876"/>
                </a:cubicBezTo>
                <a:cubicBezTo>
                  <a:pt x="5009" y="3749"/>
                  <a:pt x="4869" y="3680"/>
                  <a:pt x="4721" y="3680"/>
                </a:cubicBezTo>
                <a:cubicBezTo>
                  <a:pt x="4648" y="3680"/>
                  <a:pt x="4572" y="3697"/>
                  <a:pt x="4501" y="3733"/>
                </a:cubicBezTo>
                <a:cubicBezTo>
                  <a:pt x="4310" y="3852"/>
                  <a:pt x="4227" y="4102"/>
                  <a:pt x="4310" y="4316"/>
                </a:cubicBezTo>
                <a:cubicBezTo>
                  <a:pt x="4382" y="4507"/>
                  <a:pt x="4477" y="4697"/>
                  <a:pt x="4560" y="4888"/>
                </a:cubicBezTo>
                <a:cubicBezTo>
                  <a:pt x="4498" y="4856"/>
                  <a:pt x="4429" y="4838"/>
                  <a:pt x="4359" y="4838"/>
                </a:cubicBezTo>
                <a:cubicBezTo>
                  <a:pt x="4295" y="4838"/>
                  <a:pt x="4230" y="4853"/>
                  <a:pt x="4168" y="4888"/>
                </a:cubicBezTo>
                <a:cubicBezTo>
                  <a:pt x="3953" y="4995"/>
                  <a:pt x="3870" y="5245"/>
                  <a:pt x="3953" y="5459"/>
                </a:cubicBezTo>
                <a:cubicBezTo>
                  <a:pt x="4287" y="6281"/>
                  <a:pt x="4644" y="7066"/>
                  <a:pt x="5013" y="7852"/>
                </a:cubicBezTo>
                <a:lnTo>
                  <a:pt x="4168" y="6423"/>
                </a:lnTo>
                <a:cubicBezTo>
                  <a:pt x="4084" y="6281"/>
                  <a:pt x="3924" y="6198"/>
                  <a:pt x="3766" y="6198"/>
                </a:cubicBezTo>
                <a:cubicBezTo>
                  <a:pt x="3699" y="6198"/>
                  <a:pt x="3632" y="6213"/>
                  <a:pt x="3572" y="6245"/>
                </a:cubicBezTo>
                <a:cubicBezTo>
                  <a:pt x="3358" y="6364"/>
                  <a:pt x="3275" y="6614"/>
                  <a:pt x="3382" y="6840"/>
                </a:cubicBezTo>
                <a:cubicBezTo>
                  <a:pt x="4310" y="8852"/>
                  <a:pt x="5346" y="10817"/>
                  <a:pt x="6442" y="12734"/>
                </a:cubicBezTo>
                <a:cubicBezTo>
                  <a:pt x="5251" y="10924"/>
                  <a:pt x="4072" y="9102"/>
                  <a:pt x="2929" y="7316"/>
                </a:cubicBezTo>
                <a:cubicBezTo>
                  <a:pt x="2850" y="7189"/>
                  <a:pt x="2707" y="7115"/>
                  <a:pt x="2557" y="7115"/>
                </a:cubicBezTo>
                <a:cubicBezTo>
                  <a:pt x="2482" y="7115"/>
                  <a:pt x="2405" y="7134"/>
                  <a:pt x="2334" y="7174"/>
                </a:cubicBezTo>
                <a:cubicBezTo>
                  <a:pt x="2120" y="7293"/>
                  <a:pt x="2036" y="7555"/>
                  <a:pt x="2143" y="7769"/>
                </a:cubicBezTo>
                <a:cubicBezTo>
                  <a:pt x="2882" y="9329"/>
                  <a:pt x="3667" y="10864"/>
                  <a:pt x="4501" y="12365"/>
                </a:cubicBezTo>
                <a:cubicBezTo>
                  <a:pt x="3822" y="11281"/>
                  <a:pt x="3144" y="10186"/>
                  <a:pt x="2465" y="9114"/>
                </a:cubicBezTo>
                <a:cubicBezTo>
                  <a:pt x="2384" y="8984"/>
                  <a:pt x="2241" y="8910"/>
                  <a:pt x="2094" y="8910"/>
                </a:cubicBezTo>
                <a:cubicBezTo>
                  <a:pt x="2026" y="8910"/>
                  <a:pt x="1958" y="8926"/>
                  <a:pt x="1893" y="8959"/>
                </a:cubicBezTo>
                <a:cubicBezTo>
                  <a:pt x="1679" y="9055"/>
                  <a:pt x="1596" y="9293"/>
                  <a:pt x="1667" y="9519"/>
                </a:cubicBezTo>
                <a:cubicBezTo>
                  <a:pt x="2108" y="10745"/>
                  <a:pt x="2632" y="11936"/>
                  <a:pt x="3215" y="13079"/>
                </a:cubicBezTo>
                <a:cubicBezTo>
                  <a:pt x="2715" y="12377"/>
                  <a:pt x="2251" y="11662"/>
                  <a:pt x="1786" y="10948"/>
                </a:cubicBezTo>
                <a:cubicBezTo>
                  <a:pt x="1708" y="10815"/>
                  <a:pt x="1564" y="10744"/>
                  <a:pt x="1417" y="10744"/>
                </a:cubicBezTo>
                <a:cubicBezTo>
                  <a:pt x="1339" y="10744"/>
                  <a:pt x="1261" y="10764"/>
                  <a:pt x="1191" y="10805"/>
                </a:cubicBezTo>
                <a:cubicBezTo>
                  <a:pt x="977" y="10924"/>
                  <a:pt x="905" y="11186"/>
                  <a:pt x="1012" y="11400"/>
                </a:cubicBezTo>
                <a:cubicBezTo>
                  <a:pt x="1453" y="12329"/>
                  <a:pt x="1953" y="13258"/>
                  <a:pt x="2453" y="14163"/>
                </a:cubicBezTo>
                <a:cubicBezTo>
                  <a:pt x="1917" y="13389"/>
                  <a:pt x="1393" y="12615"/>
                  <a:pt x="869" y="11841"/>
                </a:cubicBezTo>
                <a:cubicBezTo>
                  <a:pt x="782" y="11714"/>
                  <a:pt x="647" y="11645"/>
                  <a:pt x="507" y="11645"/>
                </a:cubicBezTo>
                <a:cubicBezTo>
                  <a:pt x="437" y="11645"/>
                  <a:pt x="365" y="11662"/>
                  <a:pt x="298" y="11698"/>
                </a:cubicBezTo>
                <a:cubicBezTo>
                  <a:pt x="84" y="11793"/>
                  <a:pt x="0" y="12055"/>
                  <a:pt x="72" y="12258"/>
                </a:cubicBezTo>
                <a:cubicBezTo>
                  <a:pt x="500" y="13389"/>
                  <a:pt x="989" y="14496"/>
                  <a:pt x="1560" y="15544"/>
                </a:cubicBezTo>
                <a:cubicBezTo>
                  <a:pt x="1468" y="15466"/>
                  <a:pt x="1356" y="15426"/>
                  <a:pt x="1243" y="15426"/>
                </a:cubicBezTo>
                <a:cubicBezTo>
                  <a:pt x="1164" y="15426"/>
                  <a:pt x="1085" y="15445"/>
                  <a:pt x="1012" y="15484"/>
                </a:cubicBezTo>
                <a:cubicBezTo>
                  <a:pt x="786" y="15627"/>
                  <a:pt x="715" y="15901"/>
                  <a:pt x="846" y="16115"/>
                </a:cubicBezTo>
                <a:cubicBezTo>
                  <a:pt x="2596" y="19104"/>
                  <a:pt x="4799" y="21818"/>
                  <a:pt x="7346" y="24176"/>
                </a:cubicBezTo>
                <a:cubicBezTo>
                  <a:pt x="7437" y="24254"/>
                  <a:pt x="7547" y="24296"/>
                  <a:pt x="7656" y="24296"/>
                </a:cubicBezTo>
                <a:cubicBezTo>
                  <a:pt x="7761" y="24296"/>
                  <a:pt x="7866" y="24257"/>
                  <a:pt x="7954" y="24176"/>
                </a:cubicBezTo>
                <a:cubicBezTo>
                  <a:pt x="8132" y="24009"/>
                  <a:pt x="8156" y="23759"/>
                  <a:pt x="8013" y="23568"/>
                </a:cubicBezTo>
                <a:cubicBezTo>
                  <a:pt x="6632" y="21723"/>
                  <a:pt x="5239" y="19866"/>
                  <a:pt x="3965" y="17901"/>
                </a:cubicBezTo>
                <a:lnTo>
                  <a:pt x="3965" y="17901"/>
                </a:lnTo>
                <a:cubicBezTo>
                  <a:pt x="5537" y="19997"/>
                  <a:pt x="7227" y="22009"/>
                  <a:pt x="9132" y="23818"/>
                </a:cubicBezTo>
                <a:cubicBezTo>
                  <a:pt x="9222" y="23902"/>
                  <a:pt x="9335" y="23943"/>
                  <a:pt x="9448" y="23943"/>
                </a:cubicBezTo>
                <a:cubicBezTo>
                  <a:pt x="9561" y="23943"/>
                  <a:pt x="9674" y="23902"/>
                  <a:pt x="9763" y="23818"/>
                </a:cubicBezTo>
                <a:cubicBezTo>
                  <a:pt x="9918" y="23664"/>
                  <a:pt x="9942" y="23378"/>
                  <a:pt x="9787" y="23199"/>
                </a:cubicBezTo>
                <a:cubicBezTo>
                  <a:pt x="9228" y="22544"/>
                  <a:pt x="8692" y="21878"/>
                  <a:pt x="8156" y="21187"/>
                </a:cubicBezTo>
                <a:lnTo>
                  <a:pt x="8156" y="21187"/>
                </a:lnTo>
                <a:cubicBezTo>
                  <a:pt x="9144" y="22414"/>
                  <a:pt x="10180" y="23604"/>
                  <a:pt x="11216" y="24771"/>
                </a:cubicBezTo>
                <a:cubicBezTo>
                  <a:pt x="11311" y="24878"/>
                  <a:pt x="11442" y="24926"/>
                  <a:pt x="11561" y="24926"/>
                </a:cubicBezTo>
                <a:cubicBezTo>
                  <a:pt x="11668" y="24926"/>
                  <a:pt x="11764" y="24890"/>
                  <a:pt x="11918" y="24878"/>
                </a:cubicBezTo>
                <a:cubicBezTo>
                  <a:pt x="12097" y="24711"/>
                  <a:pt x="12121" y="24449"/>
                  <a:pt x="11978" y="24247"/>
                </a:cubicBezTo>
                <a:cubicBezTo>
                  <a:pt x="10906" y="22866"/>
                  <a:pt x="9799" y="21485"/>
                  <a:pt x="8751" y="20068"/>
                </a:cubicBezTo>
                <a:lnTo>
                  <a:pt x="8751" y="20068"/>
                </a:lnTo>
                <a:cubicBezTo>
                  <a:pt x="10013" y="21711"/>
                  <a:pt x="11371" y="23283"/>
                  <a:pt x="12823" y="24759"/>
                </a:cubicBezTo>
                <a:cubicBezTo>
                  <a:pt x="12916" y="24845"/>
                  <a:pt x="13034" y="24890"/>
                  <a:pt x="13151" y="24890"/>
                </a:cubicBezTo>
                <a:cubicBezTo>
                  <a:pt x="13260" y="24890"/>
                  <a:pt x="13368" y="24851"/>
                  <a:pt x="13454" y="24771"/>
                </a:cubicBezTo>
                <a:cubicBezTo>
                  <a:pt x="13633" y="24604"/>
                  <a:pt x="13645" y="24342"/>
                  <a:pt x="13490" y="24152"/>
                </a:cubicBezTo>
                <a:cubicBezTo>
                  <a:pt x="11966" y="22223"/>
                  <a:pt x="10514" y="20258"/>
                  <a:pt x="9144" y="18223"/>
                </a:cubicBezTo>
                <a:lnTo>
                  <a:pt x="9144" y="18223"/>
                </a:lnTo>
                <a:cubicBezTo>
                  <a:pt x="9668" y="18937"/>
                  <a:pt x="10192" y="19639"/>
                  <a:pt x="10716" y="20318"/>
                </a:cubicBezTo>
                <a:cubicBezTo>
                  <a:pt x="11502" y="21366"/>
                  <a:pt x="12299" y="22330"/>
                  <a:pt x="13431" y="22914"/>
                </a:cubicBezTo>
                <a:cubicBezTo>
                  <a:pt x="13492" y="22942"/>
                  <a:pt x="13561" y="22957"/>
                  <a:pt x="13630" y="22957"/>
                </a:cubicBezTo>
                <a:cubicBezTo>
                  <a:pt x="13762" y="22957"/>
                  <a:pt x="13896" y="22904"/>
                  <a:pt x="13990" y="22795"/>
                </a:cubicBezTo>
                <a:cubicBezTo>
                  <a:pt x="14121" y="22628"/>
                  <a:pt x="14121" y="22425"/>
                  <a:pt x="14014" y="22259"/>
                </a:cubicBezTo>
                <a:lnTo>
                  <a:pt x="14014" y="22259"/>
                </a:lnTo>
                <a:cubicBezTo>
                  <a:pt x="14359" y="22568"/>
                  <a:pt x="14705" y="22866"/>
                  <a:pt x="15086" y="23116"/>
                </a:cubicBezTo>
                <a:cubicBezTo>
                  <a:pt x="15161" y="23177"/>
                  <a:pt x="15250" y="23205"/>
                  <a:pt x="15339" y="23205"/>
                </a:cubicBezTo>
                <a:cubicBezTo>
                  <a:pt x="15459" y="23205"/>
                  <a:pt x="15580" y="23152"/>
                  <a:pt x="15669" y="23056"/>
                </a:cubicBezTo>
                <a:cubicBezTo>
                  <a:pt x="15812" y="22902"/>
                  <a:pt x="15836" y="22664"/>
                  <a:pt x="15693" y="22485"/>
                </a:cubicBezTo>
                <a:cubicBezTo>
                  <a:pt x="13228" y="19223"/>
                  <a:pt x="10728" y="15889"/>
                  <a:pt x="8549" y="12365"/>
                </a:cubicBezTo>
                <a:lnTo>
                  <a:pt x="8549" y="12365"/>
                </a:lnTo>
                <a:cubicBezTo>
                  <a:pt x="10097" y="14627"/>
                  <a:pt x="11680" y="16865"/>
                  <a:pt x="13288" y="19092"/>
                </a:cubicBezTo>
                <a:cubicBezTo>
                  <a:pt x="14300" y="20473"/>
                  <a:pt x="15550" y="22199"/>
                  <a:pt x="17217" y="23402"/>
                </a:cubicBezTo>
                <a:cubicBezTo>
                  <a:pt x="17299" y="23458"/>
                  <a:pt x="17392" y="23486"/>
                  <a:pt x="17483" y="23486"/>
                </a:cubicBezTo>
                <a:cubicBezTo>
                  <a:pt x="17605" y="23486"/>
                  <a:pt x="17724" y="23437"/>
                  <a:pt x="17812" y="23342"/>
                </a:cubicBezTo>
                <a:cubicBezTo>
                  <a:pt x="17955" y="23176"/>
                  <a:pt x="17979" y="22925"/>
                  <a:pt x="17824" y="22747"/>
                </a:cubicBezTo>
                <a:cubicBezTo>
                  <a:pt x="17681" y="22568"/>
                  <a:pt x="17538" y="22390"/>
                  <a:pt x="17395" y="22211"/>
                </a:cubicBezTo>
                <a:lnTo>
                  <a:pt x="17395" y="22211"/>
                </a:lnTo>
                <a:cubicBezTo>
                  <a:pt x="17693" y="22449"/>
                  <a:pt x="18014" y="22664"/>
                  <a:pt x="18360" y="22842"/>
                </a:cubicBezTo>
                <a:cubicBezTo>
                  <a:pt x="18420" y="22869"/>
                  <a:pt x="18486" y="22882"/>
                  <a:pt x="18551" y="22882"/>
                </a:cubicBezTo>
                <a:cubicBezTo>
                  <a:pt x="18692" y="22882"/>
                  <a:pt x="18834" y="22821"/>
                  <a:pt x="18931" y="22699"/>
                </a:cubicBezTo>
                <a:cubicBezTo>
                  <a:pt x="19062" y="22521"/>
                  <a:pt x="19050" y="22283"/>
                  <a:pt x="18896" y="22128"/>
                </a:cubicBezTo>
                <a:cubicBezTo>
                  <a:pt x="17538" y="20663"/>
                  <a:pt x="16264" y="19151"/>
                  <a:pt x="15038" y="17580"/>
                </a:cubicBezTo>
                <a:lnTo>
                  <a:pt x="15038" y="17580"/>
                </a:lnTo>
                <a:cubicBezTo>
                  <a:pt x="16467" y="19366"/>
                  <a:pt x="18003" y="21080"/>
                  <a:pt x="19646" y="22687"/>
                </a:cubicBezTo>
                <a:cubicBezTo>
                  <a:pt x="19735" y="22771"/>
                  <a:pt x="19845" y="22812"/>
                  <a:pt x="19955" y="22812"/>
                </a:cubicBezTo>
                <a:cubicBezTo>
                  <a:pt x="20065" y="22812"/>
                  <a:pt x="20175" y="22771"/>
                  <a:pt x="20265" y="22687"/>
                </a:cubicBezTo>
                <a:cubicBezTo>
                  <a:pt x="20443" y="22521"/>
                  <a:pt x="20455" y="22247"/>
                  <a:pt x="20300" y="22068"/>
                </a:cubicBezTo>
                <a:cubicBezTo>
                  <a:pt x="20003" y="21723"/>
                  <a:pt x="19705" y="21378"/>
                  <a:pt x="19408" y="21020"/>
                </a:cubicBezTo>
                <a:lnTo>
                  <a:pt x="19408" y="21020"/>
                </a:lnTo>
                <a:cubicBezTo>
                  <a:pt x="19681" y="21271"/>
                  <a:pt x="19979" y="21497"/>
                  <a:pt x="20300" y="21723"/>
                </a:cubicBezTo>
                <a:cubicBezTo>
                  <a:pt x="20377" y="21779"/>
                  <a:pt x="20467" y="21807"/>
                  <a:pt x="20556" y="21807"/>
                </a:cubicBezTo>
                <a:cubicBezTo>
                  <a:pt x="20674" y="21807"/>
                  <a:pt x="20791" y="21758"/>
                  <a:pt x="20872" y="21663"/>
                </a:cubicBezTo>
                <a:cubicBezTo>
                  <a:pt x="21027" y="21497"/>
                  <a:pt x="21039" y="21247"/>
                  <a:pt x="20896" y="21068"/>
                </a:cubicBezTo>
                <a:cubicBezTo>
                  <a:pt x="19681" y="19592"/>
                  <a:pt x="18526" y="18151"/>
                  <a:pt x="17407" y="16710"/>
                </a:cubicBezTo>
                <a:lnTo>
                  <a:pt x="17407" y="16710"/>
                </a:lnTo>
                <a:cubicBezTo>
                  <a:pt x="18360" y="17794"/>
                  <a:pt x="19384" y="18830"/>
                  <a:pt x="20479" y="19818"/>
                </a:cubicBezTo>
                <a:cubicBezTo>
                  <a:pt x="20567" y="19888"/>
                  <a:pt x="20674" y="19924"/>
                  <a:pt x="20781" y="19924"/>
                </a:cubicBezTo>
                <a:cubicBezTo>
                  <a:pt x="20891" y="19924"/>
                  <a:pt x="21001" y="19885"/>
                  <a:pt x="21086" y="19806"/>
                </a:cubicBezTo>
                <a:cubicBezTo>
                  <a:pt x="21253" y="19639"/>
                  <a:pt x="21277" y="19366"/>
                  <a:pt x="21134" y="19187"/>
                </a:cubicBezTo>
                <a:cubicBezTo>
                  <a:pt x="18765" y="16198"/>
                  <a:pt x="16348" y="13150"/>
                  <a:pt x="14264" y="9900"/>
                </a:cubicBezTo>
                <a:lnTo>
                  <a:pt x="14264" y="9900"/>
                </a:lnTo>
                <a:cubicBezTo>
                  <a:pt x="15812" y="12067"/>
                  <a:pt x="17395" y="14210"/>
                  <a:pt x="19003" y="16306"/>
                </a:cubicBezTo>
                <a:cubicBezTo>
                  <a:pt x="19884" y="17461"/>
                  <a:pt x="20979" y="18889"/>
                  <a:pt x="22467" y="19818"/>
                </a:cubicBezTo>
                <a:cubicBezTo>
                  <a:pt x="22539" y="19863"/>
                  <a:pt x="22618" y="19884"/>
                  <a:pt x="22696" y="19884"/>
                </a:cubicBezTo>
                <a:cubicBezTo>
                  <a:pt x="22826" y="19884"/>
                  <a:pt x="22954" y="19826"/>
                  <a:pt x="23051" y="19723"/>
                </a:cubicBezTo>
                <a:cubicBezTo>
                  <a:pt x="23194" y="19568"/>
                  <a:pt x="23194" y="19306"/>
                  <a:pt x="23063" y="19151"/>
                </a:cubicBezTo>
                <a:cubicBezTo>
                  <a:pt x="20681" y="16198"/>
                  <a:pt x="18134" y="13043"/>
                  <a:pt x="15859" y="9638"/>
                </a:cubicBezTo>
                <a:lnTo>
                  <a:pt x="15859" y="9638"/>
                </a:lnTo>
                <a:cubicBezTo>
                  <a:pt x="16931" y="11150"/>
                  <a:pt x="18038" y="12639"/>
                  <a:pt x="19146" y="14115"/>
                </a:cubicBezTo>
                <a:cubicBezTo>
                  <a:pt x="20193" y="15496"/>
                  <a:pt x="21170" y="16734"/>
                  <a:pt x="22444" y="17687"/>
                </a:cubicBezTo>
                <a:cubicBezTo>
                  <a:pt x="22524" y="17746"/>
                  <a:pt x="22619" y="17776"/>
                  <a:pt x="22714" y="17776"/>
                </a:cubicBezTo>
                <a:cubicBezTo>
                  <a:pt x="22830" y="17776"/>
                  <a:pt x="22947" y="17731"/>
                  <a:pt x="23039" y="17639"/>
                </a:cubicBezTo>
                <a:cubicBezTo>
                  <a:pt x="23194" y="17484"/>
                  <a:pt x="23194" y="17222"/>
                  <a:pt x="23063" y="17044"/>
                </a:cubicBezTo>
                <a:cubicBezTo>
                  <a:pt x="20122" y="13317"/>
                  <a:pt x="17110" y="9507"/>
                  <a:pt x="14740" y="5316"/>
                </a:cubicBezTo>
                <a:lnTo>
                  <a:pt x="14740" y="5316"/>
                </a:lnTo>
                <a:lnTo>
                  <a:pt x="20789" y="14008"/>
                </a:lnTo>
                <a:cubicBezTo>
                  <a:pt x="21432" y="14936"/>
                  <a:pt x="22146" y="15972"/>
                  <a:pt x="23229" y="16603"/>
                </a:cubicBezTo>
                <a:cubicBezTo>
                  <a:pt x="23294" y="16642"/>
                  <a:pt x="23366" y="16660"/>
                  <a:pt x="23439" y="16660"/>
                </a:cubicBezTo>
                <a:cubicBezTo>
                  <a:pt x="23568" y="16660"/>
                  <a:pt x="23698" y="16603"/>
                  <a:pt x="23789" y="16496"/>
                </a:cubicBezTo>
                <a:cubicBezTo>
                  <a:pt x="23932" y="16329"/>
                  <a:pt x="23932" y="16079"/>
                  <a:pt x="23789" y="15913"/>
                </a:cubicBezTo>
                <a:cubicBezTo>
                  <a:pt x="22241" y="14008"/>
                  <a:pt x="20741" y="12043"/>
                  <a:pt x="19300" y="10055"/>
                </a:cubicBezTo>
                <a:lnTo>
                  <a:pt x="19300" y="10055"/>
                </a:lnTo>
                <a:cubicBezTo>
                  <a:pt x="20920" y="12127"/>
                  <a:pt x="22622" y="14127"/>
                  <a:pt x="24361" y="16079"/>
                </a:cubicBezTo>
                <a:cubicBezTo>
                  <a:pt x="24452" y="16177"/>
                  <a:pt x="24571" y="16225"/>
                  <a:pt x="24692" y="16225"/>
                </a:cubicBezTo>
                <a:cubicBezTo>
                  <a:pt x="24792" y="16225"/>
                  <a:pt x="24893" y="16192"/>
                  <a:pt x="24980" y="16127"/>
                </a:cubicBezTo>
                <a:cubicBezTo>
                  <a:pt x="25158" y="15972"/>
                  <a:pt x="25206" y="15710"/>
                  <a:pt x="25063" y="15520"/>
                </a:cubicBezTo>
                <a:lnTo>
                  <a:pt x="20098" y="8733"/>
                </a:lnTo>
                <a:lnTo>
                  <a:pt x="20098" y="8733"/>
                </a:lnTo>
                <a:cubicBezTo>
                  <a:pt x="21586" y="10495"/>
                  <a:pt x="23170" y="12210"/>
                  <a:pt x="24849" y="13805"/>
                </a:cubicBezTo>
                <a:cubicBezTo>
                  <a:pt x="24932" y="13889"/>
                  <a:pt x="25039" y="13930"/>
                  <a:pt x="25148" y="13930"/>
                </a:cubicBezTo>
                <a:cubicBezTo>
                  <a:pt x="25256" y="13930"/>
                  <a:pt x="25367" y="13889"/>
                  <a:pt x="25456" y="13805"/>
                </a:cubicBezTo>
                <a:cubicBezTo>
                  <a:pt x="25634" y="13639"/>
                  <a:pt x="25658" y="13377"/>
                  <a:pt x="25504" y="13198"/>
                </a:cubicBezTo>
                <a:cubicBezTo>
                  <a:pt x="24432" y="11877"/>
                  <a:pt x="23372" y="10519"/>
                  <a:pt x="22348" y="9150"/>
                </a:cubicBezTo>
                <a:lnTo>
                  <a:pt x="22348" y="9150"/>
                </a:lnTo>
                <a:lnTo>
                  <a:pt x="24468" y="11615"/>
                </a:lnTo>
                <a:cubicBezTo>
                  <a:pt x="24549" y="11722"/>
                  <a:pt x="24675" y="11781"/>
                  <a:pt x="24804" y="11781"/>
                </a:cubicBezTo>
                <a:cubicBezTo>
                  <a:pt x="24904" y="11781"/>
                  <a:pt x="25004" y="11746"/>
                  <a:pt x="25087" y="11674"/>
                </a:cubicBezTo>
                <a:cubicBezTo>
                  <a:pt x="25277" y="11531"/>
                  <a:pt x="25301" y="11245"/>
                  <a:pt x="25146" y="11055"/>
                </a:cubicBezTo>
                <a:cubicBezTo>
                  <a:pt x="23956" y="9567"/>
                  <a:pt x="22741" y="8055"/>
                  <a:pt x="21586" y="6507"/>
                </a:cubicBezTo>
                <a:lnTo>
                  <a:pt x="21586" y="6507"/>
                </a:lnTo>
                <a:lnTo>
                  <a:pt x="24063" y="9019"/>
                </a:lnTo>
                <a:cubicBezTo>
                  <a:pt x="24157" y="9101"/>
                  <a:pt x="24275" y="9146"/>
                  <a:pt x="24391" y="9146"/>
                </a:cubicBezTo>
                <a:cubicBezTo>
                  <a:pt x="24495" y="9146"/>
                  <a:pt x="24598" y="9110"/>
                  <a:pt x="24682" y="9031"/>
                </a:cubicBezTo>
                <a:cubicBezTo>
                  <a:pt x="24861" y="8864"/>
                  <a:pt x="24884" y="8602"/>
                  <a:pt x="24730" y="8400"/>
                </a:cubicBezTo>
                <a:lnTo>
                  <a:pt x="21729" y="4733"/>
                </a:lnTo>
                <a:cubicBezTo>
                  <a:pt x="21729" y="4590"/>
                  <a:pt x="21682" y="4459"/>
                  <a:pt x="21574" y="4352"/>
                </a:cubicBezTo>
                <a:lnTo>
                  <a:pt x="20955" y="3780"/>
                </a:lnTo>
                <a:cubicBezTo>
                  <a:pt x="20872" y="3697"/>
                  <a:pt x="20762" y="3655"/>
                  <a:pt x="20650" y="3655"/>
                </a:cubicBezTo>
                <a:cubicBezTo>
                  <a:pt x="20539" y="3655"/>
                  <a:pt x="20425" y="3697"/>
                  <a:pt x="20336" y="3780"/>
                </a:cubicBezTo>
                <a:cubicBezTo>
                  <a:pt x="20324" y="3792"/>
                  <a:pt x="20300" y="3816"/>
                  <a:pt x="20277" y="3852"/>
                </a:cubicBezTo>
                <a:lnTo>
                  <a:pt x="18872" y="2423"/>
                </a:lnTo>
                <a:cubicBezTo>
                  <a:pt x="18780" y="2331"/>
                  <a:pt x="18663" y="2286"/>
                  <a:pt x="18547" y="2286"/>
                </a:cubicBezTo>
                <a:cubicBezTo>
                  <a:pt x="18452" y="2286"/>
                  <a:pt x="18357" y="2316"/>
                  <a:pt x="18276" y="2375"/>
                </a:cubicBezTo>
                <a:cubicBezTo>
                  <a:pt x="18134" y="2471"/>
                  <a:pt x="18074" y="2625"/>
                  <a:pt x="18098" y="2780"/>
                </a:cubicBezTo>
                <a:lnTo>
                  <a:pt x="16860" y="1339"/>
                </a:lnTo>
                <a:cubicBezTo>
                  <a:pt x="16771" y="1238"/>
                  <a:pt x="16648" y="1182"/>
                  <a:pt x="16523" y="1182"/>
                </a:cubicBezTo>
                <a:cubicBezTo>
                  <a:pt x="16429" y="1182"/>
                  <a:pt x="16334" y="1214"/>
                  <a:pt x="16252" y="1280"/>
                </a:cubicBezTo>
                <a:cubicBezTo>
                  <a:pt x="16050" y="1423"/>
                  <a:pt x="16014" y="1697"/>
                  <a:pt x="16145" y="1887"/>
                </a:cubicBezTo>
                <a:cubicBezTo>
                  <a:pt x="16800" y="2887"/>
                  <a:pt x="17455" y="3864"/>
                  <a:pt x="18134" y="4852"/>
                </a:cubicBezTo>
                <a:cubicBezTo>
                  <a:pt x="17443" y="3959"/>
                  <a:pt x="16741" y="3042"/>
                  <a:pt x="16050" y="2149"/>
                </a:cubicBezTo>
                <a:cubicBezTo>
                  <a:pt x="15971" y="2031"/>
                  <a:pt x="15840" y="1975"/>
                  <a:pt x="15706" y="1975"/>
                </a:cubicBezTo>
                <a:cubicBezTo>
                  <a:pt x="15637" y="1975"/>
                  <a:pt x="15567" y="1990"/>
                  <a:pt x="15502" y="2018"/>
                </a:cubicBezTo>
                <a:cubicBezTo>
                  <a:pt x="15312" y="2101"/>
                  <a:pt x="15205" y="2328"/>
                  <a:pt x="15264" y="2542"/>
                </a:cubicBezTo>
                <a:cubicBezTo>
                  <a:pt x="15359" y="2852"/>
                  <a:pt x="15455" y="3149"/>
                  <a:pt x="15574" y="3447"/>
                </a:cubicBezTo>
                <a:cubicBezTo>
                  <a:pt x="15300" y="3042"/>
                  <a:pt x="15026" y="2649"/>
                  <a:pt x="14764" y="2244"/>
                </a:cubicBezTo>
                <a:cubicBezTo>
                  <a:pt x="14676" y="2121"/>
                  <a:pt x="14530" y="2050"/>
                  <a:pt x="14382" y="2050"/>
                </a:cubicBezTo>
                <a:cubicBezTo>
                  <a:pt x="14330" y="2050"/>
                  <a:pt x="14278" y="2059"/>
                  <a:pt x="14228" y="2078"/>
                </a:cubicBezTo>
                <a:cubicBezTo>
                  <a:pt x="14050" y="2149"/>
                  <a:pt x="13931" y="2352"/>
                  <a:pt x="13943" y="2554"/>
                </a:cubicBezTo>
                <a:lnTo>
                  <a:pt x="12299" y="185"/>
                </a:lnTo>
                <a:cubicBezTo>
                  <a:pt x="12213" y="66"/>
                  <a:pt x="12079" y="0"/>
                  <a:pt x="1194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62" name="Google Shape;1562;p47"/>
          <p:cNvSpPr/>
          <p:nvPr/>
        </p:nvSpPr>
        <p:spPr>
          <a:xfrm rot="-5400000">
            <a:off x="7710350" y="-657475"/>
            <a:ext cx="1303450" cy="2043250"/>
          </a:xfrm>
          <a:custGeom>
            <a:avLst/>
            <a:gdLst/>
            <a:ahLst/>
            <a:cxnLst/>
            <a:rect l="l" t="t" r="r" b="b"/>
            <a:pathLst>
              <a:path w="52138" h="81730" extrusionOk="0">
                <a:moveTo>
                  <a:pt x="51906" y="1"/>
                </a:moveTo>
                <a:cubicBezTo>
                  <a:pt x="51892" y="1"/>
                  <a:pt x="51878" y="2"/>
                  <a:pt x="51864" y="5"/>
                </a:cubicBezTo>
                <a:cubicBezTo>
                  <a:pt x="51173" y="184"/>
                  <a:pt x="50411" y="315"/>
                  <a:pt x="49506" y="470"/>
                </a:cubicBezTo>
                <a:cubicBezTo>
                  <a:pt x="49399" y="505"/>
                  <a:pt x="49328" y="601"/>
                  <a:pt x="49340" y="708"/>
                </a:cubicBezTo>
                <a:cubicBezTo>
                  <a:pt x="49352" y="803"/>
                  <a:pt x="49423" y="874"/>
                  <a:pt x="49530" y="874"/>
                </a:cubicBezTo>
                <a:cubicBezTo>
                  <a:pt x="49554" y="874"/>
                  <a:pt x="49566" y="874"/>
                  <a:pt x="49566" y="851"/>
                </a:cubicBezTo>
                <a:cubicBezTo>
                  <a:pt x="50483" y="720"/>
                  <a:pt x="51245" y="577"/>
                  <a:pt x="51959" y="398"/>
                </a:cubicBezTo>
                <a:cubicBezTo>
                  <a:pt x="52066" y="374"/>
                  <a:pt x="52138" y="255"/>
                  <a:pt x="52102" y="160"/>
                </a:cubicBezTo>
                <a:cubicBezTo>
                  <a:pt x="52092" y="67"/>
                  <a:pt x="52000" y="1"/>
                  <a:pt x="51906" y="1"/>
                </a:cubicBezTo>
                <a:close/>
                <a:moveTo>
                  <a:pt x="46743" y="849"/>
                </a:moveTo>
                <a:cubicBezTo>
                  <a:pt x="46736" y="849"/>
                  <a:pt x="46728" y="850"/>
                  <a:pt x="46720" y="851"/>
                </a:cubicBezTo>
                <a:cubicBezTo>
                  <a:pt x="45661" y="993"/>
                  <a:pt x="44780" y="1124"/>
                  <a:pt x="43911" y="1291"/>
                </a:cubicBezTo>
                <a:cubicBezTo>
                  <a:pt x="43791" y="1315"/>
                  <a:pt x="43732" y="1422"/>
                  <a:pt x="43744" y="1529"/>
                </a:cubicBezTo>
                <a:cubicBezTo>
                  <a:pt x="43756" y="1613"/>
                  <a:pt x="43851" y="1696"/>
                  <a:pt x="43934" y="1696"/>
                </a:cubicBezTo>
                <a:lnTo>
                  <a:pt x="43982" y="1696"/>
                </a:lnTo>
                <a:cubicBezTo>
                  <a:pt x="44839" y="1529"/>
                  <a:pt x="45720" y="1398"/>
                  <a:pt x="46768" y="1255"/>
                </a:cubicBezTo>
                <a:cubicBezTo>
                  <a:pt x="46887" y="1243"/>
                  <a:pt x="46959" y="1136"/>
                  <a:pt x="46947" y="1041"/>
                </a:cubicBezTo>
                <a:cubicBezTo>
                  <a:pt x="46925" y="920"/>
                  <a:pt x="46841" y="849"/>
                  <a:pt x="46743" y="849"/>
                </a:cubicBezTo>
                <a:close/>
                <a:moveTo>
                  <a:pt x="41196" y="2006"/>
                </a:moveTo>
                <a:cubicBezTo>
                  <a:pt x="41172" y="2006"/>
                  <a:pt x="41148" y="2009"/>
                  <a:pt x="41124" y="2017"/>
                </a:cubicBezTo>
                <a:cubicBezTo>
                  <a:pt x="40327" y="2303"/>
                  <a:pt x="39589" y="2625"/>
                  <a:pt x="38910" y="3017"/>
                </a:cubicBezTo>
                <a:cubicBezTo>
                  <a:pt x="38791" y="3089"/>
                  <a:pt x="38660" y="3160"/>
                  <a:pt x="38541" y="3232"/>
                </a:cubicBezTo>
                <a:cubicBezTo>
                  <a:pt x="38446" y="3291"/>
                  <a:pt x="38410" y="3434"/>
                  <a:pt x="38469" y="3518"/>
                </a:cubicBezTo>
                <a:cubicBezTo>
                  <a:pt x="38517" y="3577"/>
                  <a:pt x="38577" y="3613"/>
                  <a:pt x="38648" y="3613"/>
                </a:cubicBezTo>
                <a:cubicBezTo>
                  <a:pt x="38684" y="3613"/>
                  <a:pt x="38731" y="3601"/>
                  <a:pt x="38743" y="3577"/>
                </a:cubicBezTo>
                <a:lnTo>
                  <a:pt x="39100" y="3351"/>
                </a:lnTo>
                <a:cubicBezTo>
                  <a:pt x="39767" y="2982"/>
                  <a:pt x="40470" y="2660"/>
                  <a:pt x="41255" y="2386"/>
                </a:cubicBezTo>
                <a:cubicBezTo>
                  <a:pt x="41363" y="2363"/>
                  <a:pt x="41410" y="2244"/>
                  <a:pt x="41374" y="2136"/>
                </a:cubicBezTo>
                <a:cubicBezTo>
                  <a:pt x="41356" y="2053"/>
                  <a:pt x="41280" y="2006"/>
                  <a:pt x="41196" y="2006"/>
                </a:cubicBezTo>
                <a:close/>
                <a:moveTo>
                  <a:pt x="36457" y="4988"/>
                </a:moveTo>
                <a:cubicBezTo>
                  <a:pt x="36404" y="4988"/>
                  <a:pt x="36350" y="5006"/>
                  <a:pt x="36314" y="5042"/>
                </a:cubicBezTo>
                <a:cubicBezTo>
                  <a:pt x="35671" y="5673"/>
                  <a:pt x="35064" y="6423"/>
                  <a:pt x="34481" y="7244"/>
                </a:cubicBezTo>
                <a:cubicBezTo>
                  <a:pt x="34409" y="7328"/>
                  <a:pt x="34445" y="7459"/>
                  <a:pt x="34528" y="7518"/>
                </a:cubicBezTo>
                <a:cubicBezTo>
                  <a:pt x="34576" y="7542"/>
                  <a:pt x="34600" y="7554"/>
                  <a:pt x="34647" y="7554"/>
                </a:cubicBezTo>
                <a:cubicBezTo>
                  <a:pt x="34707" y="7554"/>
                  <a:pt x="34778" y="7530"/>
                  <a:pt x="34814" y="7482"/>
                </a:cubicBezTo>
                <a:cubicBezTo>
                  <a:pt x="35374" y="6673"/>
                  <a:pt x="35969" y="5946"/>
                  <a:pt x="36600" y="5315"/>
                </a:cubicBezTo>
                <a:cubicBezTo>
                  <a:pt x="36672" y="5244"/>
                  <a:pt x="36672" y="5113"/>
                  <a:pt x="36600" y="5042"/>
                </a:cubicBezTo>
                <a:cubicBezTo>
                  <a:pt x="36564" y="5006"/>
                  <a:pt x="36511" y="4988"/>
                  <a:pt x="36457" y="4988"/>
                </a:cubicBezTo>
                <a:close/>
                <a:moveTo>
                  <a:pt x="33201" y="9574"/>
                </a:moveTo>
                <a:cubicBezTo>
                  <a:pt x="33132" y="9574"/>
                  <a:pt x="33059" y="9608"/>
                  <a:pt x="33016" y="9685"/>
                </a:cubicBezTo>
                <a:cubicBezTo>
                  <a:pt x="32909" y="9887"/>
                  <a:pt x="32790" y="10114"/>
                  <a:pt x="32683" y="10328"/>
                </a:cubicBezTo>
                <a:cubicBezTo>
                  <a:pt x="32373" y="10947"/>
                  <a:pt x="32076" y="11590"/>
                  <a:pt x="31790" y="12257"/>
                </a:cubicBezTo>
                <a:cubicBezTo>
                  <a:pt x="31742" y="12364"/>
                  <a:pt x="31790" y="12483"/>
                  <a:pt x="31897" y="12519"/>
                </a:cubicBezTo>
                <a:cubicBezTo>
                  <a:pt x="31909" y="12542"/>
                  <a:pt x="31945" y="12542"/>
                  <a:pt x="31969" y="12542"/>
                </a:cubicBezTo>
                <a:cubicBezTo>
                  <a:pt x="32040" y="12542"/>
                  <a:pt x="32123" y="12483"/>
                  <a:pt x="32159" y="12400"/>
                </a:cubicBezTo>
                <a:cubicBezTo>
                  <a:pt x="32445" y="11745"/>
                  <a:pt x="32742" y="11114"/>
                  <a:pt x="33040" y="10495"/>
                </a:cubicBezTo>
                <a:cubicBezTo>
                  <a:pt x="33147" y="10280"/>
                  <a:pt x="33266" y="10066"/>
                  <a:pt x="33373" y="9864"/>
                </a:cubicBezTo>
                <a:cubicBezTo>
                  <a:pt x="33409" y="9768"/>
                  <a:pt x="33385" y="9649"/>
                  <a:pt x="33278" y="9590"/>
                </a:cubicBezTo>
                <a:cubicBezTo>
                  <a:pt x="33255" y="9580"/>
                  <a:pt x="33228" y="9574"/>
                  <a:pt x="33201" y="9574"/>
                </a:cubicBezTo>
                <a:close/>
                <a:moveTo>
                  <a:pt x="30927" y="14752"/>
                </a:moveTo>
                <a:cubicBezTo>
                  <a:pt x="30846" y="14752"/>
                  <a:pt x="30772" y="14806"/>
                  <a:pt x="30754" y="14888"/>
                </a:cubicBezTo>
                <a:cubicBezTo>
                  <a:pt x="30456" y="15721"/>
                  <a:pt x="30171" y="16602"/>
                  <a:pt x="29861" y="17591"/>
                </a:cubicBezTo>
                <a:cubicBezTo>
                  <a:pt x="29825" y="17686"/>
                  <a:pt x="29885" y="17805"/>
                  <a:pt x="29992" y="17841"/>
                </a:cubicBezTo>
                <a:cubicBezTo>
                  <a:pt x="30004" y="17853"/>
                  <a:pt x="30040" y="17853"/>
                  <a:pt x="30052" y="17853"/>
                </a:cubicBezTo>
                <a:cubicBezTo>
                  <a:pt x="30135" y="17853"/>
                  <a:pt x="30230" y="17805"/>
                  <a:pt x="30230" y="17710"/>
                </a:cubicBezTo>
                <a:cubicBezTo>
                  <a:pt x="30540" y="16722"/>
                  <a:pt x="30826" y="15840"/>
                  <a:pt x="31123" y="15031"/>
                </a:cubicBezTo>
                <a:cubicBezTo>
                  <a:pt x="31171" y="14924"/>
                  <a:pt x="31111" y="14817"/>
                  <a:pt x="31004" y="14769"/>
                </a:cubicBezTo>
                <a:cubicBezTo>
                  <a:pt x="30979" y="14758"/>
                  <a:pt x="30952" y="14752"/>
                  <a:pt x="30927" y="14752"/>
                </a:cubicBezTo>
                <a:close/>
                <a:moveTo>
                  <a:pt x="29243" y="20152"/>
                </a:moveTo>
                <a:cubicBezTo>
                  <a:pt x="29163" y="20152"/>
                  <a:pt x="29080" y="20207"/>
                  <a:pt x="29052" y="20293"/>
                </a:cubicBezTo>
                <a:cubicBezTo>
                  <a:pt x="28921" y="20782"/>
                  <a:pt x="28766" y="21258"/>
                  <a:pt x="28635" y="21758"/>
                </a:cubicBezTo>
                <a:lnTo>
                  <a:pt x="28278" y="23020"/>
                </a:lnTo>
                <a:cubicBezTo>
                  <a:pt x="28254" y="23127"/>
                  <a:pt x="28313" y="23246"/>
                  <a:pt x="28409" y="23270"/>
                </a:cubicBezTo>
                <a:cubicBezTo>
                  <a:pt x="28444" y="23282"/>
                  <a:pt x="28456" y="23282"/>
                  <a:pt x="28468" y="23282"/>
                </a:cubicBezTo>
                <a:cubicBezTo>
                  <a:pt x="28563" y="23282"/>
                  <a:pt x="28635" y="23246"/>
                  <a:pt x="28671" y="23139"/>
                </a:cubicBezTo>
                <a:lnTo>
                  <a:pt x="29028" y="21877"/>
                </a:lnTo>
                <a:cubicBezTo>
                  <a:pt x="29159" y="21377"/>
                  <a:pt x="29302" y="20901"/>
                  <a:pt x="29444" y="20412"/>
                </a:cubicBezTo>
                <a:cubicBezTo>
                  <a:pt x="29468" y="20305"/>
                  <a:pt x="29409" y="20186"/>
                  <a:pt x="29302" y="20162"/>
                </a:cubicBezTo>
                <a:cubicBezTo>
                  <a:pt x="29283" y="20155"/>
                  <a:pt x="29263" y="20152"/>
                  <a:pt x="29243" y="20152"/>
                </a:cubicBezTo>
                <a:close/>
                <a:moveTo>
                  <a:pt x="27682" y="25598"/>
                </a:moveTo>
                <a:cubicBezTo>
                  <a:pt x="27589" y="25598"/>
                  <a:pt x="27500" y="25654"/>
                  <a:pt x="27480" y="25735"/>
                </a:cubicBezTo>
                <a:cubicBezTo>
                  <a:pt x="27325" y="26187"/>
                  <a:pt x="27194" y="26628"/>
                  <a:pt x="27039" y="27080"/>
                </a:cubicBezTo>
                <a:cubicBezTo>
                  <a:pt x="26896" y="27520"/>
                  <a:pt x="26742" y="27973"/>
                  <a:pt x="26587" y="28413"/>
                </a:cubicBezTo>
                <a:cubicBezTo>
                  <a:pt x="26539" y="28521"/>
                  <a:pt x="26599" y="28628"/>
                  <a:pt x="26706" y="28675"/>
                </a:cubicBezTo>
                <a:cubicBezTo>
                  <a:pt x="26730" y="28687"/>
                  <a:pt x="26754" y="28687"/>
                  <a:pt x="26777" y="28687"/>
                </a:cubicBezTo>
                <a:cubicBezTo>
                  <a:pt x="26861" y="28687"/>
                  <a:pt x="26944" y="28640"/>
                  <a:pt x="26968" y="28556"/>
                </a:cubicBezTo>
                <a:cubicBezTo>
                  <a:pt x="27135" y="28104"/>
                  <a:pt x="27277" y="27651"/>
                  <a:pt x="27432" y="27199"/>
                </a:cubicBezTo>
                <a:cubicBezTo>
                  <a:pt x="27575" y="26758"/>
                  <a:pt x="27730" y="26306"/>
                  <a:pt x="27861" y="25866"/>
                </a:cubicBezTo>
                <a:cubicBezTo>
                  <a:pt x="27897" y="25758"/>
                  <a:pt x="27837" y="25639"/>
                  <a:pt x="27730" y="25604"/>
                </a:cubicBezTo>
                <a:cubicBezTo>
                  <a:pt x="27714" y="25600"/>
                  <a:pt x="27698" y="25598"/>
                  <a:pt x="27682" y="25598"/>
                </a:cubicBezTo>
                <a:close/>
                <a:moveTo>
                  <a:pt x="25758" y="30931"/>
                </a:moveTo>
                <a:cubicBezTo>
                  <a:pt x="25684" y="30931"/>
                  <a:pt x="25610" y="30978"/>
                  <a:pt x="25575" y="31057"/>
                </a:cubicBezTo>
                <a:cubicBezTo>
                  <a:pt x="25182" y="31950"/>
                  <a:pt x="24789" y="32807"/>
                  <a:pt x="24372" y="33605"/>
                </a:cubicBezTo>
                <a:cubicBezTo>
                  <a:pt x="24325" y="33688"/>
                  <a:pt x="24349" y="33819"/>
                  <a:pt x="24456" y="33867"/>
                </a:cubicBezTo>
                <a:cubicBezTo>
                  <a:pt x="24480" y="33902"/>
                  <a:pt x="24515" y="33902"/>
                  <a:pt x="24551" y="33902"/>
                </a:cubicBezTo>
                <a:cubicBezTo>
                  <a:pt x="24622" y="33902"/>
                  <a:pt x="24694" y="33855"/>
                  <a:pt x="24730" y="33795"/>
                </a:cubicBezTo>
                <a:cubicBezTo>
                  <a:pt x="25158" y="32985"/>
                  <a:pt x="25563" y="32128"/>
                  <a:pt x="25944" y="31211"/>
                </a:cubicBezTo>
                <a:cubicBezTo>
                  <a:pt x="25992" y="31116"/>
                  <a:pt x="25944" y="30997"/>
                  <a:pt x="25837" y="30949"/>
                </a:cubicBezTo>
                <a:cubicBezTo>
                  <a:pt x="25812" y="30937"/>
                  <a:pt x="25785" y="30931"/>
                  <a:pt x="25758" y="30931"/>
                </a:cubicBezTo>
                <a:close/>
                <a:moveTo>
                  <a:pt x="5906" y="33402"/>
                </a:moveTo>
                <a:cubicBezTo>
                  <a:pt x="4894" y="33438"/>
                  <a:pt x="3941" y="33640"/>
                  <a:pt x="3084" y="34033"/>
                </a:cubicBezTo>
                <a:cubicBezTo>
                  <a:pt x="2977" y="34081"/>
                  <a:pt x="2929" y="34200"/>
                  <a:pt x="2977" y="34295"/>
                </a:cubicBezTo>
                <a:cubicBezTo>
                  <a:pt x="3013" y="34378"/>
                  <a:pt x="3084" y="34414"/>
                  <a:pt x="3155" y="34414"/>
                </a:cubicBezTo>
                <a:cubicBezTo>
                  <a:pt x="3167" y="34414"/>
                  <a:pt x="3203" y="34402"/>
                  <a:pt x="3263" y="34390"/>
                </a:cubicBezTo>
                <a:cubicBezTo>
                  <a:pt x="4084" y="34033"/>
                  <a:pt x="4977" y="33819"/>
                  <a:pt x="5930" y="33807"/>
                </a:cubicBezTo>
                <a:cubicBezTo>
                  <a:pt x="6025" y="33807"/>
                  <a:pt x="6120" y="33700"/>
                  <a:pt x="6120" y="33605"/>
                </a:cubicBezTo>
                <a:cubicBezTo>
                  <a:pt x="6108" y="33497"/>
                  <a:pt x="6013" y="33402"/>
                  <a:pt x="5906" y="33402"/>
                </a:cubicBezTo>
                <a:close/>
                <a:moveTo>
                  <a:pt x="8675" y="33832"/>
                </a:moveTo>
                <a:cubicBezTo>
                  <a:pt x="8589" y="33832"/>
                  <a:pt x="8509" y="33888"/>
                  <a:pt x="8489" y="33974"/>
                </a:cubicBezTo>
                <a:cubicBezTo>
                  <a:pt x="8454" y="34081"/>
                  <a:pt x="8513" y="34200"/>
                  <a:pt x="8620" y="34224"/>
                </a:cubicBezTo>
                <a:cubicBezTo>
                  <a:pt x="9513" y="34521"/>
                  <a:pt x="10335" y="34950"/>
                  <a:pt x="11049" y="35521"/>
                </a:cubicBezTo>
                <a:cubicBezTo>
                  <a:pt x="11073" y="35545"/>
                  <a:pt x="11121" y="35569"/>
                  <a:pt x="11168" y="35569"/>
                </a:cubicBezTo>
                <a:cubicBezTo>
                  <a:pt x="11228" y="35569"/>
                  <a:pt x="11287" y="35533"/>
                  <a:pt x="11311" y="35474"/>
                </a:cubicBezTo>
                <a:cubicBezTo>
                  <a:pt x="11383" y="35391"/>
                  <a:pt x="11371" y="35271"/>
                  <a:pt x="11287" y="35188"/>
                </a:cubicBezTo>
                <a:cubicBezTo>
                  <a:pt x="10525" y="34617"/>
                  <a:pt x="9680" y="34152"/>
                  <a:pt x="8739" y="33843"/>
                </a:cubicBezTo>
                <a:cubicBezTo>
                  <a:pt x="8718" y="33836"/>
                  <a:pt x="8697" y="33832"/>
                  <a:pt x="8675" y="33832"/>
                </a:cubicBezTo>
                <a:close/>
                <a:moveTo>
                  <a:pt x="23132" y="35932"/>
                </a:moveTo>
                <a:cubicBezTo>
                  <a:pt x="23065" y="35932"/>
                  <a:pt x="22995" y="35967"/>
                  <a:pt x="22956" y="36022"/>
                </a:cubicBezTo>
                <a:cubicBezTo>
                  <a:pt x="22432" y="36843"/>
                  <a:pt x="21872" y="37605"/>
                  <a:pt x="21289" y="38284"/>
                </a:cubicBezTo>
                <a:cubicBezTo>
                  <a:pt x="21205" y="38379"/>
                  <a:pt x="21229" y="38498"/>
                  <a:pt x="21312" y="38569"/>
                </a:cubicBezTo>
                <a:cubicBezTo>
                  <a:pt x="21360" y="38605"/>
                  <a:pt x="21408" y="38617"/>
                  <a:pt x="21443" y="38617"/>
                </a:cubicBezTo>
                <a:cubicBezTo>
                  <a:pt x="21503" y="38617"/>
                  <a:pt x="21551" y="38581"/>
                  <a:pt x="21598" y="38546"/>
                </a:cubicBezTo>
                <a:cubicBezTo>
                  <a:pt x="22194" y="37843"/>
                  <a:pt x="22765" y="37069"/>
                  <a:pt x="23289" y="36248"/>
                </a:cubicBezTo>
                <a:cubicBezTo>
                  <a:pt x="23360" y="36164"/>
                  <a:pt x="23325" y="36022"/>
                  <a:pt x="23229" y="35962"/>
                </a:cubicBezTo>
                <a:cubicBezTo>
                  <a:pt x="23201" y="35942"/>
                  <a:pt x="23167" y="35932"/>
                  <a:pt x="23132" y="35932"/>
                </a:cubicBezTo>
                <a:close/>
                <a:moveTo>
                  <a:pt x="951" y="35735"/>
                </a:moveTo>
                <a:cubicBezTo>
                  <a:pt x="887" y="35735"/>
                  <a:pt x="822" y="35762"/>
                  <a:pt x="786" y="35819"/>
                </a:cubicBezTo>
                <a:cubicBezTo>
                  <a:pt x="298" y="36486"/>
                  <a:pt x="12" y="37236"/>
                  <a:pt x="0" y="37962"/>
                </a:cubicBezTo>
                <a:lnTo>
                  <a:pt x="0" y="38046"/>
                </a:lnTo>
                <a:cubicBezTo>
                  <a:pt x="0" y="38248"/>
                  <a:pt x="12" y="38439"/>
                  <a:pt x="48" y="38629"/>
                </a:cubicBezTo>
                <a:cubicBezTo>
                  <a:pt x="60" y="38724"/>
                  <a:pt x="155" y="38796"/>
                  <a:pt x="238" y="38796"/>
                </a:cubicBezTo>
                <a:lnTo>
                  <a:pt x="286" y="38796"/>
                </a:lnTo>
                <a:cubicBezTo>
                  <a:pt x="393" y="38760"/>
                  <a:pt x="465" y="38665"/>
                  <a:pt x="453" y="38558"/>
                </a:cubicBezTo>
                <a:cubicBezTo>
                  <a:pt x="417" y="38379"/>
                  <a:pt x="405" y="38200"/>
                  <a:pt x="405" y="38034"/>
                </a:cubicBezTo>
                <a:lnTo>
                  <a:pt x="405" y="37962"/>
                </a:lnTo>
                <a:cubicBezTo>
                  <a:pt x="417" y="37319"/>
                  <a:pt x="667" y="36664"/>
                  <a:pt x="1119" y="36057"/>
                </a:cubicBezTo>
                <a:cubicBezTo>
                  <a:pt x="1179" y="35962"/>
                  <a:pt x="1167" y="35831"/>
                  <a:pt x="1072" y="35772"/>
                </a:cubicBezTo>
                <a:cubicBezTo>
                  <a:pt x="1038" y="35748"/>
                  <a:pt x="995" y="35735"/>
                  <a:pt x="951" y="35735"/>
                </a:cubicBezTo>
                <a:close/>
                <a:moveTo>
                  <a:pt x="13100" y="37224"/>
                </a:moveTo>
                <a:cubicBezTo>
                  <a:pt x="13058" y="37224"/>
                  <a:pt x="13015" y="37236"/>
                  <a:pt x="12978" y="37260"/>
                </a:cubicBezTo>
                <a:cubicBezTo>
                  <a:pt x="12871" y="37319"/>
                  <a:pt x="12859" y="37450"/>
                  <a:pt x="12919" y="37546"/>
                </a:cubicBezTo>
                <a:cubicBezTo>
                  <a:pt x="13431" y="38284"/>
                  <a:pt x="13859" y="39117"/>
                  <a:pt x="14169" y="40010"/>
                </a:cubicBezTo>
                <a:cubicBezTo>
                  <a:pt x="14204" y="40105"/>
                  <a:pt x="14276" y="40153"/>
                  <a:pt x="14359" y="40153"/>
                </a:cubicBezTo>
                <a:cubicBezTo>
                  <a:pt x="14383" y="40153"/>
                  <a:pt x="14407" y="40129"/>
                  <a:pt x="14443" y="40129"/>
                </a:cubicBezTo>
                <a:cubicBezTo>
                  <a:pt x="14538" y="40105"/>
                  <a:pt x="14597" y="39986"/>
                  <a:pt x="14562" y="39879"/>
                </a:cubicBezTo>
                <a:cubicBezTo>
                  <a:pt x="14228" y="38962"/>
                  <a:pt x="13788" y="38093"/>
                  <a:pt x="13264" y="37319"/>
                </a:cubicBezTo>
                <a:cubicBezTo>
                  <a:pt x="13228" y="37254"/>
                  <a:pt x="13165" y="37224"/>
                  <a:pt x="13100" y="37224"/>
                </a:cubicBezTo>
                <a:close/>
                <a:moveTo>
                  <a:pt x="19477" y="40244"/>
                </a:moveTo>
                <a:cubicBezTo>
                  <a:pt x="19427" y="40244"/>
                  <a:pt x="19376" y="40262"/>
                  <a:pt x="19336" y="40296"/>
                </a:cubicBezTo>
                <a:cubicBezTo>
                  <a:pt x="18812" y="40760"/>
                  <a:pt x="18264" y="41189"/>
                  <a:pt x="17717" y="41582"/>
                </a:cubicBezTo>
                <a:cubicBezTo>
                  <a:pt x="17502" y="41713"/>
                  <a:pt x="17312" y="41844"/>
                  <a:pt x="17110" y="41975"/>
                </a:cubicBezTo>
                <a:cubicBezTo>
                  <a:pt x="17014" y="42034"/>
                  <a:pt x="16979" y="42177"/>
                  <a:pt x="17038" y="42260"/>
                </a:cubicBezTo>
                <a:cubicBezTo>
                  <a:pt x="17086" y="42320"/>
                  <a:pt x="17145" y="42356"/>
                  <a:pt x="17217" y="42356"/>
                </a:cubicBezTo>
                <a:cubicBezTo>
                  <a:pt x="17264" y="42356"/>
                  <a:pt x="17300" y="42332"/>
                  <a:pt x="17324" y="42320"/>
                </a:cubicBezTo>
                <a:cubicBezTo>
                  <a:pt x="17538" y="42189"/>
                  <a:pt x="17741" y="42046"/>
                  <a:pt x="17955" y="41903"/>
                </a:cubicBezTo>
                <a:cubicBezTo>
                  <a:pt x="18514" y="41522"/>
                  <a:pt x="19074" y="41070"/>
                  <a:pt x="19610" y="40594"/>
                </a:cubicBezTo>
                <a:cubicBezTo>
                  <a:pt x="19693" y="40522"/>
                  <a:pt x="19693" y="40403"/>
                  <a:pt x="19622" y="40308"/>
                </a:cubicBezTo>
                <a:cubicBezTo>
                  <a:pt x="19585" y="40265"/>
                  <a:pt x="19532" y="40244"/>
                  <a:pt x="19477" y="40244"/>
                </a:cubicBezTo>
                <a:close/>
                <a:moveTo>
                  <a:pt x="1553" y="40852"/>
                </a:moveTo>
                <a:cubicBezTo>
                  <a:pt x="1505" y="40852"/>
                  <a:pt x="1456" y="40870"/>
                  <a:pt x="1417" y="40903"/>
                </a:cubicBezTo>
                <a:cubicBezTo>
                  <a:pt x="1334" y="40986"/>
                  <a:pt x="1334" y="41105"/>
                  <a:pt x="1405" y="41189"/>
                </a:cubicBezTo>
                <a:lnTo>
                  <a:pt x="1500" y="41296"/>
                </a:lnTo>
                <a:cubicBezTo>
                  <a:pt x="2120" y="41963"/>
                  <a:pt x="2846" y="42534"/>
                  <a:pt x="3632" y="43010"/>
                </a:cubicBezTo>
                <a:cubicBezTo>
                  <a:pt x="3667" y="43022"/>
                  <a:pt x="3715" y="43034"/>
                  <a:pt x="3739" y="43034"/>
                </a:cubicBezTo>
                <a:cubicBezTo>
                  <a:pt x="3810" y="43034"/>
                  <a:pt x="3882" y="42987"/>
                  <a:pt x="3906" y="42951"/>
                </a:cubicBezTo>
                <a:cubicBezTo>
                  <a:pt x="3965" y="42844"/>
                  <a:pt x="3917" y="42725"/>
                  <a:pt x="3822" y="42665"/>
                </a:cubicBezTo>
                <a:cubicBezTo>
                  <a:pt x="3072" y="42213"/>
                  <a:pt x="2382" y="41665"/>
                  <a:pt x="1786" y="41022"/>
                </a:cubicBezTo>
                <a:lnTo>
                  <a:pt x="1703" y="40927"/>
                </a:lnTo>
                <a:cubicBezTo>
                  <a:pt x="1665" y="40876"/>
                  <a:pt x="1609" y="40852"/>
                  <a:pt x="1553" y="40852"/>
                </a:cubicBezTo>
                <a:close/>
                <a:moveTo>
                  <a:pt x="6376" y="43700"/>
                </a:moveTo>
                <a:cubicBezTo>
                  <a:pt x="6269" y="43700"/>
                  <a:pt x="6178" y="43758"/>
                  <a:pt x="6156" y="43856"/>
                </a:cubicBezTo>
                <a:cubicBezTo>
                  <a:pt x="6120" y="43975"/>
                  <a:pt x="6192" y="44082"/>
                  <a:pt x="6299" y="44106"/>
                </a:cubicBezTo>
                <a:cubicBezTo>
                  <a:pt x="7192" y="44344"/>
                  <a:pt x="8156" y="44499"/>
                  <a:pt x="9144" y="44523"/>
                </a:cubicBezTo>
                <a:cubicBezTo>
                  <a:pt x="9240" y="44523"/>
                  <a:pt x="9335" y="44439"/>
                  <a:pt x="9347" y="44320"/>
                </a:cubicBezTo>
                <a:cubicBezTo>
                  <a:pt x="9347" y="44213"/>
                  <a:pt x="9263" y="44106"/>
                  <a:pt x="9156" y="44106"/>
                </a:cubicBezTo>
                <a:cubicBezTo>
                  <a:pt x="8204" y="44082"/>
                  <a:pt x="7287" y="43939"/>
                  <a:pt x="6406" y="43701"/>
                </a:cubicBezTo>
                <a:cubicBezTo>
                  <a:pt x="6396" y="43700"/>
                  <a:pt x="6386" y="43700"/>
                  <a:pt x="6376" y="43700"/>
                </a:cubicBezTo>
                <a:close/>
                <a:moveTo>
                  <a:pt x="15012" y="42483"/>
                </a:moveTo>
                <a:cubicBezTo>
                  <a:pt x="15001" y="42483"/>
                  <a:pt x="14989" y="42484"/>
                  <a:pt x="14978" y="42487"/>
                </a:cubicBezTo>
                <a:cubicBezTo>
                  <a:pt x="14859" y="42499"/>
                  <a:pt x="14788" y="42606"/>
                  <a:pt x="14800" y="42701"/>
                </a:cubicBezTo>
                <a:lnTo>
                  <a:pt x="14847" y="43237"/>
                </a:lnTo>
                <a:cubicBezTo>
                  <a:pt x="14805" y="43211"/>
                  <a:pt x="14745" y="43186"/>
                  <a:pt x="14689" y="43186"/>
                </a:cubicBezTo>
                <a:cubicBezTo>
                  <a:pt x="14665" y="43186"/>
                  <a:pt x="14642" y="43191"/>
                  <a:pt x="14621" y="43201"/>
                </a:cubicBezTo>
                <a:cubicBezTo>
                  <a:pt x="13740" y="43522"/>
                  <a:pt x="12835" y="43784"/>
                  <a:pt x="11930" y="43927"/>
                </a:cubicBezTo>
                <a:cubicBezTo>
                  <a:pt x="11823" y="43963"/>
                  <a:pt x="11728" y="44058"/>
                  <a:pt x="11764" y="44165"/>
                </a:cubicBezTo>
                <a:cubicBezTo>
                  <a:pt x="11786" y="44265"/>
                  <a:pt x="11879" y="44333"/>
                  <a:pt x="11978" y="44333"/>
                </a:cubicBezTo>
                <a:cubicBezTo>
                  <a:pt x="11986" y="44333"/>
                  <a:pt x="11994" y="44333"/>
                  <a:pt x="12002" y="44332"/>
                </a:cubicBezTo>
                <a:cubicBezTo>
                  <a:pt x="12942" y="44165"/>
                  <a:pt x="13871" y="43927"/>
                  <a:pt x="14764" y="43582"/>
                </a:cubicBezTo>
                <a:cubicBezTo>
                  <a:pt x="14800" y="43570"/>
                  <a:pt x="14824" y="43546"/>
                  <a:pt x="14859" y="43511"/>
                </a:cubicBezTo>
                <a:cubicBezTo>
                  <a:pt x="14871" y="43737"/>
                  <a:pt x="14871" y="43939"/>
                  <a:pt x="14871" y="44165"/>
                </a:cubicBezTo>
                <a:cubicBezTo>
                  <a:pt x="14871" y="44618"/>
                  <a:pt x="14859" y="45058"/>
                  <a:pt x="14812" y="45511"/>
                </a:cubicBezTo>
                <a:cubicBezTo>
                  <a:pt x="14800" y="45618"/>
                  <a:pt x="14883" y="45713"/>
                  <a:pt x="14990" y="45725"/>
                </a:cubicBezTo>
                <a:lnTo>
                  <a:pt x="15002" y="45725"/>
                </a:lnTo>
                <a:cubicBezTo>
                  <a:pt x="15109" y="45725"/>
                  <a:pt x="15193" y="45642"/>
                  <a:pt x="15228" y="45523"/>
                </a:cubicBezTo>
                <a:cubicBezTo>
                  <a:pt x="15276" y="45058"/>
                  <a:pt x="15288" y="44594"/>
                  <a:pt x="15288" y="44153"/>
                </a:cubicBezTo>
                <a:cubicBezTo>
                  <a:pt x="15288" y="43665"/>
                  <a:pt x="15252" y="43153"/>
                  <a:pt x="15193" y="42665"/>
                </a:cubicBezTo>
                <a:cubicBezTo>
                  <a:pt x="15182" y="42560"/>
                  <a:pt x="15097" y="42483"/>
                  <a:pt x="15012" y="42483"/>
                </a:cubicBezTo>
                <a:close/>
                <a:moveTo>
                  <a:pt x="14528" y="48090"/>
                </a:moveTo>
                <a:cubicBezTo>
                  <a:pt x="14428" y="48090"/>
                  <a:pt x="14344" y="48156"/>
                  <a:pt x="14323" y="48249"/>
                </a:cubicBezTo>
                <a:cubicBezTo>
                  <a:pt x="14085" y="49106"/>
                  <a:pt x="13788" y="49999"/>
                  <a:pt x="13407" y="50892"/>
                </a:cubicBezTo>
                <a:cubicBezTo>
                  <a:pt x="13371" y="51000"/>
                  <a:pt x="13407" y="51119"/>
                  <a:pt x="13514" y="51166"/>
                </a:cubicBezTo>
                <a:cubicBezTo>
                  <a:pt x="13550" y="51178"/>
                  <a:pt x="13561" y="51178"/>
                  <a:pt x="13585" y="51178"/>
                </a:cubicBezTo>
                <a:cubicBezTo>
                  <a:pt x="13681" y="51178"/>
                  <a:pt x="13752" y="51131"/>
                  <a:pt x="13800" y="51059"/>
                </a:cubicBezTo>
                <a:cubicBezTo>
                  <a:pt x="14181" y="50130"/>
                  <a:pt x="14478" y="49226"/>
                  <a:pt x="14716" y="48344"/>
                </a:cubicBezTo>
                <a:cubicBezTo>
                  <a:pt x="14752" y="48225"/>
                  <a:pt x="14681" y="48130"/>
                  <a:pt x="14574" y="48094"/>
                </a:cubicBezTo>
                <a:cubicBezTo>
                  <a:pt x="14558" y="48091"/>
                  <a:pt x="14543" y="48090"/>
                  <a:pt x="14528" y="48090"/>
                </a:cubicBezTo>
                <a:close/>
                <a:moveTo>
                  <a:pt x="12405" y="53330"/>
                </a:moveTo>
                <a:cubicBezTo>
                  <a:pt x="12332" y="53330"/>
                  <a:pt x="12259" y="53364"/>
                  <a:pt x="12216" y="53440"/>
                </a:cubicBezTo>
                <a:cubicBezTo>
                  <a:pt x="11787" y="54226"/>
                  <a:pt x="11323" y="55036"/>
                  <a:pt x="10787" y="55869"/>
                </a:cubicBezTo>
                <a:cubicBezTo>
                  <a:pt x="10728" y="55964"/>
                  <a:pt x="10764" y="56084"/>
                  <a:pt x="10859" y="56143"/>
                </a:cubicBezTo>
                <a:cubicBezTo>
                  <a:pt x="10883" y="56167"/>
                  <a:pt x="10930" y="56179"/>
                  <a:pt x="10954" y="56179"/>
                </a:cubicBezTo>
                <a:cubicBezTo>
                  <a:pt x="11014" y="56179"/>
                  <a:pt x="11085" y="56143"/>
                  <a:pt x="11133" y="56072"/>
                </a:cubicBezTo>
                <a:cubicBezTo>
                  <a:pt x="11680" y="55226"/>
                  <a:pt x="12145" y="54417"/>
                  <a:pt x="12573" y="53619"/>
                </a:cubicBezTo>
                <a:cubicBezTo>
                  <a:pt x="12621" y="53524"/>
                  <a:pt x="12597" y="53405"/>
                  <a:pt x="12490" y="53345"/>
                </a:cubicBezTo>
                <a:cubicBezTo>
                  <a:pt x="12463" y="53335"/>
                  <a:pt x="12434" y="53330"/>
                  <a:pt x="12405" y="53330"/>
                </a:cubicBezTo>
                <a:close/>
                <a:moveTo>
                  <a:pt x="9364" y="58114"/>
                </a:moveTo>
                <a:cubicBezTo>
                  <a:pt x="9302" y="58114"/>
                  <a:pt x="9240" y="58145"/>
                  <a:pt x="9204" y="58203"/>
                </a:cubicBezTo>
                <a:cubicBezTo>
                  <a:pt x="8704" y="58881"/>
                  <a:pt x="8192" y="59620"/>
                  <a:pt x="7537" y="60477"/>
                </a:cubicBezTo>
                <a:cubicBezTo>
                  <a:pt x="7477" y="60572"/>
                  <a:pt x="7489" y="60691"/>
                  <a:pt x="7573" y="60763"/>
                </a:cubicBezTo>
                <a:cubicBezTo>
                  <a:pt x="7608" y="60786"/>
                  <a:pt x="7656" y="60810"/>
                  <a:pt x="7692" y="60810"/>
                </a:cubicBezTo>
                <a:cubicBezTo>
                  <a:pt x="7751" y="60810"/>
                  <a:pt x="7811" y="60775"/>
                  <a:pt x="7846" y="60727"/>
                </a:cubicBezTo>
                <a:cubicBezTo>
                  <a:pt x="8501" y="59858"/>
                  <a:pt x="9037" y="59143"/>
                  <a:pt x="9525" y="58441"/>
                </a:cubicBezTo>
                <a:cubicBezTo>
                  <a:pt x="9597" y="58346"/>
                  <a:pt x="9573" y="58215"/>
                  <a:pt x="9478" y="58155"/>
                </a:cubicBezTo>
                <a:cubicBezTo>
                  <a:pt x="9445" y="58127"/>
                  <a:pt x="9404" y="58114"/>
                  <a:pt x="9364" y="58114"/>
                </a:cubicBezTo>
                <a:close/>
                <a:moveTo>
                  <a:pt x="6027" y="62695"/>
                </a:moveTo>
                <a:cubicBezTo>
                  <a:pt x="5962" y="62695"/>
                  <a:pt x="5896" y="62726"/>
                  <a:pt x="5858" y="62787"/>
                </a:cubicBezTo>
                <a:cubicBezTo>
                  <a:pt x="5227" y="63692"/>
                  <a:pt x="4763" y="64477"/>
                  <a:pt x="4406" y="65251"/>
                </a:cubicBezTo>
                <a:cubicBezTo>
                  <a:pt x="4370" y="65358"/>
                  <a:pt x="4406" y="65478"/>
                  <a:pt x="4513" y="65525"/>
                </a:cubicBezTo>
                <a:cubicBezTo>
                  <a:pt x="4537" y="65537"/>
                  <a:pt x="4572" y="65537"/>
                  <a:pt x="4608" y="65537"/>
                </a:cubicBezTo>
                <a:cubicBezTo>
                  <a:pt x="4679" y="65537"/>
                  <a:pt x="4751" y="65489"/>
                  <a:pt x="4798" y="65418"/>
                </a:cubicBezTo>
                <a:cubicBezTo>
                  <a:pt x="5144" y="64680"/>
                  <a:pt x="5584" y="63906"/>
                  <a:pt x="6192" y="63013"/>
                </a:cubicBezTo>
                <a:cubicBezTo>
                  <a:pt x="6251" y="62918"/>
                  <a:pt x="6227" y="62787"/>
                  <a:pt x="6132" y="62727"/>
                </a:cubicBezTo>
                <a:cubicBezTo>
                  <a:pt x="6101" y="62705"/>
                  <a:pt x="6064" y="62695"/>
                  <a:pt x="6027" y="62695"/>
                </a:cubicBezTo>
                <a:close/>
                <a:moveTo>
                  <a:pt x="3792" y="67831"/>
                </a:moveTo>
                <a:cubicBezTo>
                  <a:pt x="3705" y="67831"/>
                  <a:pt x="3619" y="67918"/>
                  <a:pt x="3608" y="68014"/>
                </a:cubicBezTo>
                <a:cubicBezTo>
                  <a:pt x="3560" y="68347"/>
                  <a:pt x="3548" y="68692"/>
                  <a:pt x="3548" y="69049"/>
                </a:cubicBezTo>
                <a:cubicBezTo>
                  <a:pt x="3548" y="69645"/>
                  <a:pt x="3620" y="70276"/>
                  <a:pt x="3739" y="70883"/>
                </a:cubicBezTo>
                <a:cubicBezTo>
                  <a:pt x="3751" y="70990"/>
                  <a:pt x="3846" y="71050"/>
                  <a:pt x="3929" y="71050"/>
                </a:cubicBezTo>
                <a:lnTo>
                  <a:pt x="3965" y="71050"/>
                </a:lnTo>
                <a:cubicBezTo>
                  <a:pt x="4084" y="71026"/>
                  <a:pt x="4144" y="70907"/>
                  <a:pt x="4120" y="70812"/>
                </a:cubicBezTo>
                <a:cubicBezTo>
                  <a:pt x="4001" y="70216"/>
                  <a:pt x="3941" y="69633"/>
                  <a:pt x="3941" y="69049"/>
                </a:cubicBezTo>
                <a:cubicBezTo>
                  <a:pt x="3941" y="68728"/>
                  <a:pt x="3965" y="68383"/>
                  <a:pt x="4001" y="68049"/>
                </a:cubicBezTo>
                <a:cubicBezTo>
                  <a:pt x="4025" y="67954"/>
                  <a:pt x="3929" y="67847"/>
                  <a:pt x="3822" y="67835"/>
                </a:cubicBezTo>
                <a:cubicBezTo>
                  <a:pt x="3812" y="67832"/>
                  <a:pt x="3802" y="67831"/>
                  <a:pt x="3792" y="67831"/>
                </a:cubicBezTo>
                <a:close/>
                <a:moveTo>
                  <a:pt x="4858" y="73315"/>
                </a:moveTo>
                <a:cubicBezTo>
                  <a:pt x="4826" y="73315"/>
                  <a:pt x="4794" y="73322"/>
                  <a:pt x="4763" y="73336"/>
                </a:cubicBezTo>
                <a:cubicBezTo>
                  <a:pt x="4668" y="73383"/>
                  <a:pt x="4632" y="73502"/>
                  <a:pt x="4679" y="73609"/>
                </a:cubicBezTo>
                <a:cubicBezTo>
                  <a:pt x="5108" y="74443"/>
                  <a:pt x="5632" y="75241"/>
                  <a:pt x="6251" y="76003"/>
                </a:cubicBezTo>
                <a:cubicBezTo>
                  <a:pt x="6299" y="76050"/>
                  <a:pt x="6358" y="76074"/>
                  <a:pt x="6418" y="76074"/>
                </a:cubicBezTo>
                <a:cubicBezTo>
                  <a:pt x="6465" y="76074"/>
                  <a:pt x="6501" y="76062"/>
                  <a:pt x="6525" y="76026"/>
                </a:cubicBezTo>
                <a:cubicBezTo>
                  <a:pt x="6608" y="75955"/>
                  <a:pt x="6620" y="75836"/>
                  <a:pt x="6549" y="75753"/>
                </a:cubicBezTo>
                <a:cubicBezTo>
                  <a:pt x="5953" y="75014"/>
                  <a:pt x="5430" y="74229"/>
                  <a:pt x="5037" y="73431"/>
                </a:cubicBezTo>
                <a:cubicBezTo>
                  <a:pt x="5003" y="73355"/>
                  <a:pt x="4933" y="73315"/>
                  <a:pt x="4858" y="73315"/>
                </a:cubicBezTo>
                <a:close/>
                <a:moveTo>
                  <a:pt x="8407" y="77647"/>
                </a:moveTo>
                <a:cubicBezTo>
                  <a:pt x="8348" y="77647"/>
                  <a:pt x="8292" y="77675"/>
                  <a:pt x="8251" y="77729"/>
                </a:cubicBezTo>
                <a:cubicBezTo>
                  <a:pt x="8180" y="77812"/>
                  <a:pt x="8192" y="77931"/>
                  <a:pt x="8275" y="78003"/>
                </a:cubicBezTo>
                <a:cubicBezTo>
                  <a:pt x="8501" y="78181"/>
                  <a:pt x="8728" y="78360"/>
                  <a:pt x="8942" y="78527"/>
                </a:cubicBezTo>
                <a:cubicBezTo>
                  <a:pt x="9501" y="78920"/>
                  <a:pt x="10061" y="79277"/>
                  <a:pt x="10656" y="79598"/>
                </a:cubicBezTo>
                <a:cubicBezTo>
                  <a:pt x="10704" y="79622"/>
                  <a:pt x="10728" y="79634"/>
                  <a:pt x="10764" y="79634"/>
                </a:cubicBezTo>
                <a:cubicBezTo>
                  <a:pt x="10835" y="79634"/>
                  <a:pt x="10906" y="79598"/>
                  <a:pt x="10930" y="79515"/>
                </a:cubicBezTo>
                <a:cubicBezTo>
                  <a:pt x="10990" y="79420"/>
                  <a:pt x="10954" y="79301"/>
                  <a:pt x="10859" y="79241"/>
                </a:cubicBezTo>
                <a:cubicBezTo>
                  <a:pt x="10275" y="78932"/>
                  <a:pt x="9728" y="78586"/>
                  <a:pt x="9192" y="78205"/>
                </a:cubicBezTo>
                <a:cubicBezTo>
                  <a:pt x="8966" y="78039"/>
                  <a:pt x="8739" y="77872"/>
                  <a:pt x="8537" y="77693"/>
                </a:cubicBezTo>
                <a:cubicBezTo>
                  <a:pt x="8496" y="77663"/>
                  <a:pt x="8451" y="77647"/>
                  <a:pt x="8407" y="77647"/>
                </a:cubicBezTo>
                <a:close/>
                <a:moveTo>
                  <a:pt x="13353" y="80379"/>
                </a:moveTo>
                <a:cubicBezTo>
                  <a:pt x="13271" y="80379"/>
                  <a:pt x="13196" y="80433"/>
                  <a:pt x="13169" y="80515"/>
                </a:cubicBezTo>
                <a:cubicBezTo>
                  <a:pt x="13133" y="80610"/>
                  <a:pt x="13192" y="80729"/>
                  <a:pt x="13300" y="80765"/>
                </a:cubicBezTo>
                <a:cubicBezTo>
                  <a:pt x="14193" y="81075"/>
                  <a:pt x="15121" y="81313"/>
                  <a:pt x="16062" y="81480"/>
                </a:cubicBezTo>
                <a:lnTo>
                  <a:pt x="16086" y="81480"/>
                </a:lnTo>
                <a:cubicBezTo>
                  <a:pt x="16181" y="81480"/>
                  <a:pt x="16264" y="81420"/>
                  <a:pt x="16300" y="81325"/>
                </a:cubicBezTo>
                <a:cubicBezTo>
                  <a:pt x="16312" y="81206"/>
                  <a:pt x="16240" y="81110"/>
                  <a:pt x="16133" y="81087"/>
                </a:cubicBezTo>
                <a:cubicBezTo>
                  <a:pt x="15216" y="80932"/>
                  <a:pt x="14300" y="80694"/>
                  <a:pt x="13431" y="80396"/>
                </a:cubicBezTo>
                <a:cubicBezTo>
                  <a:pt x="13405" y="80385"/>
                  <a:pt x="13379" y="80379"/>
                  <a:pt x="13353" y="80379"/>
                </a:cubicBezTo>
                <a:close/>
                <a:moveTo>
                  <a:pt x="21714" y="81085"/>
                </a:moveTo>
                <a:cubicBezTo>
                  <a:pt x="21707" y="81085"/>
                  <a:pt x="21700" y="81086"/>
                  <a:pt x="21693" y="81087"/>
                </a:cubicBezTo>
                <a:cubicBezTo>
                  <a:pt x="20800" y="81241"/>
                  <a:pt x="19884" y="81313"/>
                  <a:pt x="18967" y="81313"/>
                </a:cubicBezTo>
                <a:lnTo>
                  <a:pt x="18907" y="81313"/>
                </a:lnTo>
                <a:cubicBezTo>
                  <a:pt x="18788" y="81313"/>
                  <a:pt x="18693" y="81420"/>
                  <a:pt x="18693" y="81527"/>
                </a:cubicBezTo>
                <a:cubicBezTo>
                  <a:pt x="18693" y="81646"/>
                  <a:pt x="18800" y="81730"/>
                  <a:pt x="18907" y="81730"/>
                </a:cubicBezTo>
                <a:lnTo>
                  <a:pt x="18967" y="81730"/>
                </a:lnTo>
                <a:cubicBezTo>
                  <a:pt x="19896" y="81730"/>
                  <a:pt x="20836" y="81634"/>
                  <a:pt x="21765" y="81491"/>
                </a:cubicBezTo>
                <a:cubicBezTo>
                  <a:pt x="21872" y="81456"/>
                  <a:pt x="21943" y="81360"/>
                  <a:pt x="21932" y="81253"/>
                </a:cubicBezTo>
                <a:cubicBezTo>
                  <a:pt x="21898" y="81154"/>
                  <a:pt x="21804" y="81085"/>
                  <a:pt x="21714" y="81085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63" name="Google Shape;1563;p47"/>
          <p:cNvGrpSpPr/>
          <p:nvPr/>
        </p:nvGrpSpPr>
        <p:grpSpPr>
          <a:xfrm>
            <a:off x="-328685" y="437222"/>
            <a:ext cx="2178093" cy="3762170"/>
            <a:chOff x="-328685" y="139072"/>
            <a:chExt cx="2178093" cy="3762170"/>
          </a:xfrm>
        </p:grpSpPr>
        <p:sp>
          <p:nvSpPr>
            <p:cNvPr id="1564" name="Google Shape;1564;p47"/>
            <p:cNvSpPr/>
            <p:nvPr/>
          </p:nvSpPr>
          <p:spPr>
            <a:xfrm>
              <a:off x="-328685" y="717104"/>
              <a:ext cx="1360565" cy="3184138"/>
            </a:xfrm>
            <a:custGeom>
              <a:avLst/>
              <a:gdLst/>
              <a:ahLst/>
              <a:cxnLst/>
              <a:rect l="l" t="t" r="r" b="b"/>
              <a:pathLst>
                <a:path w="41899" h="98064" extrusionOk="0">
                  <a:moveTo>
                    <a:pt x="41693" y="0"/>
                  </a:moveTo>
                  <a:cubicBezTo>
                    <a:pt x="41683" y="0"/>
                    <a:pt x="41671" y="2"/>
                    <a:pt x="41660" y="4"/>
                  </a:cubicBezTo>
                  <a:cubicBezTo>
                    <a:pt x="40732" y="99"/>
                    <a:pt x="39779" y="302"/>
                    <a:pt x="38862" y="564"/>
                  </a:cubicBezTo>
                  <a:cubicBezTo>
                    <a:pt x="38755" y="599"/>
                    <a:pt x="38696" y="718"/>
                    <a:pt x="38731" y="814"/>
                  </a:cubicBezTo>
                  <a:cubicBezTo>
                    <a:pt x="38755" y="909"/>
                    <a:pt x="38827" y="968"/>
                    <a:pt x="38922" y="968"/>
                  </a:cubicBezTo>
                  <a:cubicBezTo>
                    <a:pt x="38946" y="968"/>
                    <a:pt x="38969" y="957"/>
                    <a:pt x="38969" y="957"/>
                  </a:cubicBezTo>
                  <a:cubicBezTo>
                    <a:pt x="39874" y="695"/>
                    <a:pt x="40791" y="504"/>
                    <a:pt x="41708" y="397"/>
                  </a:cubicBezTo>
                  <a:cubicBezTo>
                    <a:pt x="41803" y="385"/>
                    <a:pt x="41898" y="278"/>
                    <a:pt x="41886" y="183"/>
                  </a:cubicBezTo>
                  <a:cubicBezTo>
                    <a:pt x="41865" y="87"/>
                    <a:pt x="41787" y="0"/>
                    <a:pt x="41693" y="0"/>
                  </a:cubicBezTo>
                  <a:close/>
                  <a:moveTo>
                    <a:pt x="36296" y="1592"/>
                  </a:moveTo>
                  <a:cubicBezTo>
                    <a:pt x="36267" y="1592"/>
                    <a:pt x="36236" y="1598"/>
                    <a:pt x="36207" y="1611"/>
                  </a:cubicBezTo>
                  <a:cubicBezTo>
                    <a:pt x="35362" y="2028"/>
                    <a:pt x="34528" y="2504"/>
                    <a:pt x="33743" y="3052"/>
                  </a:cubicBezTo>
                  <a:cubicBezTo>
                    <a:pt x="33647" y="3112"/>
                    <a:pt x="33635" y="3243"/>
                    <a:pt x="33695" y="3338"/>
                  </a:cubicBezTo>
                  <a:cubicBezTo>
                    <a:pt x="33731" y="3397"/>
                    <a:pt x="33802" y="3421"/>
                    <a:pt x="33862" y="3421"/>
                  </a:cubicBezTo>
                  <a:cubicBezTo>
                    <a:pt x="33885" y="3421"/>
                    <a:pt x="33933" y="3409"/>
                    <a:pt x="33981" y="3374"/>
                  </a:cubicBezTo>
                  <a:cubicBezTo>
                    <a:pt x="34755" y="2838"/>
                    <a:pt x="35552" y="2361"/>
                    <a:pt x="36386" y="1957"/>
                  </a:cubicBezTo>
                  <a:cubicBezTo>
                    <a:pt x="36481" y="1921"/>
                    <a:pt x="36529" y="1790"/>
                    <a:pt x="36481" y="1695"/>
                  </a:cubicBezTo>
                  <a:cubicBezTo>
                    <a:pt x="36446" y="1634"/>
                    <a:pt x="36374" y="1592"/>
                    <a:pt x="36296" y="1592"/>
                  </a:cubicBezTo>
                  <a:close/>
                  <a:moveTo>
                    <a:pt x="31672" y="4798"/>
                  </a:moveTo>
                  <a:cubicBezTo>
                    <a:pt x="31622" y="4798"/>
                    <a:pt x="31574" y="4816"/>
                    <a:pt x="31540" y="4850"/>
                  </a:cubicBezTo>
                  <a:cubicBezTo>
                    <a:pt x="30837" y="5505"/>
                    <a:pt x="30206" y="6207"/>
                    <a:pt x="29611" y="6945"/>
                  </a:cubicBezTo>
                  <a:cubicBezTo>
                    <a:pt x="29528" y="7041"/>
                    <a:pt x="29540" y="7160"/>
                    <a:pt x="29635" y="7231"/>
                  </a:cubicBezTo>
                  <a:cubicBezTo>
                    <a:pt x="29659" y="7267"/>
                    <a:pt x="29706" y="7279"/>
                    <a:pt x="29754" y="7279"/>
                  </a:cubicBezTo>
                  <a:cubicBezTo>
                    <a:pt x="29814" y="7279"/>
                    <a:pt x="29861" y="7243"/>
                    <a:pt x="29921" y="7207"/>
                  </a:cubicBezTo>
                  <a:cubicBezTo>
                    <a:pt x="30492" y="6469"/>
                    <a:pt x="31123" y="5790"/>
                    <a:pt x="31802" y="5148"/>
                  </a:cubicBezTo>
                  <a:cubicBezTo>
                    <a:pt x="31897" y="5076"/>
                    <a:pt x="31897" y="4945"/>
                    <a:pt x="31826" y="4862"/>
                  </a:cubicBezTo>
                  <a:cubicBezTo>
                    <a:pt x="31782" y="4819"/>
                    <a:pt x="31726" y="4798"/>
                    <a:pt x="31672" y="4798"/>
                  </a:cubicBezTo>
                  <a:close/>
                  <a:moveTo>
                    <a:pt x="28150" y="9199"/>
                  </a:moveTo>
                  <a:cubicBezTo>
                    <a:pt x="28081" y="9199"/>
                    <a:pt x="28018" y="9234"/>
                    <a:pt x="27980" y="9303"/>
                  </a:cubicBezTo>
                  <a:lnTo>
                    <a:pt x="27956" y="9362"/>
                  </a:lnTo>
                  <a:cubicBezTo>
                    <a:pt x="27492" y="10160"/>
                    <a:pt x="27087" y="11017"/>
                    <a:pt x="26730" y="11875"/>
                  </a:cubicBezTo>
                  <a:cubicBezTo>
                    <a:pt x="26706" y="11982"/>
                    <a:pt x="26754" y="12101"/>
                    <a:pt x="26849" y="12148"/>
                  </a:cubicBezTo>
                  <a:cubicBezTo>
                    <a:pt x="26885" y="12160"/>
                    <a:pt x="26896" y="12160"/>
                    <a:pt x="26932" y="12160"/>
                  </a:cubicBezTo>
                  <a:cubicBezTo>
                    <a:pt x="27004" y="12160"/>
                    <a:pt x="27075" y="12113"/>
                    <a:pt x="27123" y="12041"/>
                  </a:cubicBezTo>
                  <a:cubicBezTo>
                    <a:pt x="27456" y="11172"/>
                    <a:pt x="27861" y="10362"/>
                    <a:pt x="28313" y="9565"/>
                  </a:cubicBezTo>
                  <a:lnTo>
                    <a:pt x="28337" y="9505"/>
                  </a:lnTo>
                  <a:cubicBezTo>
                    <a:pt x="28397" y="9410"/>
                    <a:pt x="28349" y="9291"/>
                    <a:pt x="28266" y="9231"/>
                  </a:cubicBezTo>
                  <a:cubicBezTo>
                    <a:pt x="28227" y="9210"/>
                    <a:pt x="28188" y="9199"/>
                    <a:pt x="28150" y="9199"/>
                  </a:cubicBezTo>
                  <a:close/>
                  <a:moveTo>
                    <a:pt x="26042" y="14442"/>
                  </a:moveTo>
                  <a:cubicBezTo>
                    <a:pt x="25944" y="14442"/>
                    <a:pt x="25868" y="14508"/>
                    <a:pt x="25837" y="14601"/>
                  </a:cubicBezTo>
                  <a:cubicBezTo>
                    <a:pt x="25599" y="15506"/>
                    <a:pt x="25408" y="16447"/>
                    <a:pt x="25289" y="17399"/>
                  </a:cubicBezTo>
                  <a:cubicBezTo>
                    <a:pt x="25277" y="17506"/>
                    <a:pt x="25361" y="17601"/>
                    <a:pt x="25468" y="17625"/>
                  </a:cubicBezTo>
                  <a:lnTo>
                    <a:pt x="25492" y="17625"/>
                  </a:lnTo>
                  <a:cubicBezTo>
                    <a:pt x="25599" y="17625"/>
                    <a:pt x="25694" y="17542"/>
                    <a:pt x="25706" y="17459"/>
                  </a:cubicBezTo>
                  <a:cubicBezTo>
                    <a:pt x="25825" y="16518"/>
                    <a:pt x="26004" y="15601"/>
                    <a:pt x="26242" y="14708"/>
                  </a:cubicBezTo>
                  <a:cubicBezTo>
                    <a:pt x="26265" y="14589"/>
                    <a:pt x="26194" y="14482"/>
                    <a:pt x="26087" y="14446"/>
                  </a:cubicBezTo>
                  <a:cubicBezTo>
                    <a:pt x="26071" y="14443"/>
                    <a:pt x="26056" y="14442"/>
                    <a:pt x="26042" y="14442"/>
                  </a:cubicBezTo>
                  <a:close/>
                  <a:moveTo>
                    <a:pt x="25301" y="20030"/>
                  </a:moveTo>
                  <a:cubicBezTo>
                    <a:pt x="25182" y="20030"/>
                    <a:pt x="25099" y="20114"/>
                    <a:pt x="25099" y="20221"/>
                  </a:cubicBezTo>
                  <a:lnTo>
                    <a:pt x="25099" y="20602"/>
                  </a:lnTo>
                  <a:cubicBezTo>
                    <a:pt x="25099" y="21435"/>
                    <a:pt x="25134" y="22269"/>
                    <a:pt x="25218" y="23078"/>
                  </a:cubicBezTo>
                  <a:cubicBezTo>
                    <a:pt x="25218" y="23185"/>
                    <a:pt x="25301" y="23257"/>
                    <a:pt x="25408" y="23257"/>
                  </a:cubicBezTo>
                  <a:lnTo>
                    <a:pt x="25432" y="23257"/>
                  </a:lnTo>
                  <a:cubicBezTo>
                    <a:pt x="25539" y="23245"/>
                    <a:pt x="25634" y="23138"/>
                    <a:pt x="25611" y="23043"/>
                  </a:cubicBezTo>
                  <a:cubicBezTo>
                    <a:pt x="25539" y="22233"/>
                    <a:pt x="25492" y="21400"/>
                    <a:pt x="25492" y="20602"/>
                  </a:cubicBezTo>
                  <a:lnTo>
                    <a:pt x="25492" y="20245"/>
                  </a:lnTo>
                  <a:cubicBezTo>
                    <a:pt x="25492" y="20126"/>
                    <a:pt x="25420" y="20030"/>
                    <a:pt x="25301" y="20030"/>
                  </a:cubicBezTo>
                  <a:close/>
                  <a:moveTo>
                    <a:pt x="25837" y="25657"/>
                  </a:moveTo>
                  <a:cubicBezTo>
                    <a:pt x="25821" y="25657"/>
                    <a:pt x="25805" y="25658"/>
                    <a:pt x="25789" y="25662"/>
                  </a:cubicBezTo>
                  <a:cubicBezTo>
                    <a:pt x="25694" y="25674"/>
                    <a:pt x="25611" y="25793"/>
                    <a:pt x="25646" y="25900"/>
                  </a:cubicBezTo>
                  <a:lnTo>
                    <a:pt x="25694" y="26079"/>
                  </a:lnTo>
                  <a:cubicBezTo>
                    <a:pt x="25861" y="26829"/>
                    <a:pt x="26063" y="27626"/>
                    <a:pt x="26361" y="28650"/>
                  </a:cubicBezTo>
                  <a:cubicBezTo>
                    <a:pt x="26385" y="28734"/>
                    <a:pt x="26468" y="28793"/>
                    <a:pt x="26551" y="28793"/>
                  </a:cubicBezTo>
                  <a:cubicBezTo>
                    <a:pt x="26563" y="28793"/>
                    <a:pt x="26587" y="28781"/>
                    <a:pt x="26611" y="28781"/>
                  </a:cubicBezTo>
                  <a:cubicBezTo>
                    <a:pt x="26718" y="28758"/>
                    <a:pt x="26777" y="28639"/>
                    <a:pt x="26754" y="28531"/>
                  </a:cubicBezTo>
                  <a:cubicBezTo>
                    <a:pt x="26456" y="27519"/>
                    <a:pt x="26242" y="26734"/>
                    <a:pt x="26075" y="25983"/>
                  </a:cubicBezTo>
                  <a:lnTo>
                    <a:pt x="26039" y="25805"/>
                  </a:lnTo>
                  <a:cubicBezTo>
                    <a:pt x="26019" y="25713"/>
                    <a:pt x="25929" y="25657"/>
                    <a:pt x="25837" y="25657"/>
                  </a:cubicBezTo>
                  <a:close/>
                  <a:moveTo>
                    <a:pt x="27345" y="31098"/>
                  </a:moveTo>
                  <a:cubicBezTo>
                    <a:pt x="27330" y="31098"/>
                    <a:pt x="27315" y="31100"/>
                    <a:pt x="27301" y="31103"/>
                  </a:cubicBezTo>
                  <a:cubicBezTo>
                    <a:pt x="27194" y="31139"/>
                    <a:pt x="27135" y="31258"/>
                    <a:pt x="27158" y="31353"/>
                  </a:cubicBezTo>
                  <a:cubicBezTo>
                    <a:pt x="27480" y="32449"/>
                    <a:pt x="27694" y="33294"/>
                    <a:pt x="27861" y="34080"/>
                  </a:cubicBezTo>
                  <a:cubicBezTo>
                    <a:pt x="27873" y="34187"/>
                    <a:pt x="27968" y="34246"/>
                    <a:pt x="28051" y="34246"/>
                  </a:cubicBezTo>
                  <a:cubicBezTo>
                    <a:pt x="28075" y="34246"/>
                    <a:pt x="28087" y="34246"/>
                    <a:pt x="28099" y="34234"/>
                  </a:cubicBezTo>
                  <a:cubicBezTo>
                    <a:pt x="28206" y="34211"/>
                    <a:pt x="28278" y="34092"/>
                    <a:pt x="28254" y="33996"/>
                  </a:cubicBezTo>
                  <a:cubicBezTo>
                    <a:pt x="28087" y="33187"/>
                    <a:pt x="27861" y="32341"/>
                    <a:pt x="27551" y="31234"/>
                  </a:cubicBezTo>
                  <a:cubicBezTo>
                    <a:pt x="27521" y="31153"/>
                    <a:pt x="27430" y="31098"/>
                    <a:pt x="27345" y="31098"/>
                  </a:cubicBezTo>
                  <a:close/>
                  <a:moveTo>
                    <a:pt x="28432" y="36639"/>
                  </a:moveTo>
                  <a:cubicBezTo>
                    <a:pt x="28313" y="36639"/>
                    <a:pt x="28242" y="36747"/>
                    <a:pt x="28242" y="36854"/>
                  </a:cubicBezTo>
                  <a:cubicBezTo>
                    <a:pt x="28254" y="37163"/>
                    <a:pt x="28266" y="37473"/>
                    <a:pt x="28266" y="37782"/>
                  </a:cubicBezTo>
                  <a:cubicBezTo>
                    <a:pt x="28266" y="38414"/>
                    <a:pt x="28242" y="39033"/>
                    <a:pt x="28159" y="39652"/>
                  </a:cubicBezTo>
                  <a:cubicBezTo>
                    <a:pt x="28147" y="39747"/>
                    <a:pt x="28242" y="39854"/>
                    <a:pt x="28337" y="39866"/>
                  </a:cubicBezTo>
                  <a:lnTo>
                    <a:pt x="28373" y="39866"/>
                  </a:lnTo>
                  <a:cubicBezTo>
                    <a:pt x="28468" y="39866"/>
                    <a:pt x="28563" y="39795"/>
                    <a:pt x="28563" y="39687"/>
                  </a:cubicBezTo>
                  <a:cubicBezTo>
                    <a:pt x="28635" y="39056"/>
                    <a:pt x="28671" y="38414"/>
                    <a:pt x="28671" y="37782"/>
                  </a:cubicBezTo>
                  <a:cubicBezTo>
                    <a:pt x="28671" y="37473"/>
                    <a:pt x="28659" y="37151"/>
                    <a:pt x="28635" y="36830"/>
                  </a:cubicBezTo>
                  <a:cubicBezTo>
                    <a:pt x="28635" y="36711"/>
                    <a:pt x="28540" y="36639"/>
                    <a:pt x="28432" y="36639"/>
                  </a:cubicBezTo>
                  <a:close/>
                  <a:moveTo>
                    <a:pt x="27849" y="42242"/>
                  </a:moveTo>
                  <a:cubicBezTo>
                    <a:pt x="27756" y="42242"/>
                    <a:pt x="27665" y="42299"/>
                    <a:pt x="27635" y="42390"/>
                  </a:cubicBezTo>
                  <a:cubicBezTo>
                    <a:pt x="27385" y="43283"/>
                    <a:pt x="27075" y="44176"/>
                    <a:pt x="26682" y="45021"/>
                  </a:cubicBezTo>
                  <a:cubicBezTo>
                    <a:pt x="26646" y="45129"/>
                    <a:pt x="26682" y="45248"/>
                    <a:pt x="26789" y="45283"/>
                  </a:cubicBezTo>
                  <a:cubicBezTo>
                    <a:pt x="26825" y="45307"/>
                    <a:pt x="26849" y="45307"/>
                    <a:pt x="26885" y="45307"/>
                  </a:cubicBezTo>
                  <a:cubicBezTo>
                    <a:pt x="26956" y="45307"/>
                    <a:pt x="27027" y="45260"/>
                    <a:pt x="27075" y="45200"/>
                  </a:cubicBezTo>
                  <a:cubicBezTo>
                    <a:pt x="27456" y="44319"/>
                    <a:pt x="27789" y="43414"/>
                    <a:pt x="28039" y="42509"/>
                  </a:cubicBezTo>
                  <a:cubicBezTo>
                    <a:pt x="28051" y="42390"/>
                    <a:pt x="27992" y="42283"/>
                    <a:pt x="27897" y="42247"/>
                  </a:cubicBezTo>
                  <a:cubicBezTo>
                    <a:pt x="27881" y="42244"/>
                    <a:pt x="27865" y="42242"/>
                    <a:pt x="27849" y="42242"/>
                  </a:cubicBezTo>
                  <a:close/>
                  <a:moveTo>
                    <a:pt x="25523" y="47397"/>
                  </a:moveTo>
                  <a:cubicBezTo>
                    <a:pt x="25453" y="47397"/>
                    <a:pt x="25388" y="47431"/>
                    <a:pt x="25349" y="47486"/>
                  </a:cubicBezTo>
                  <a:cubicBezTo>
                    <a:pt x="24849" y="48284"/>
                    <a:pt x="24265" y="49022"/>
                    <a:pt x="23658" y="49701"/>
                  </a:cubicBezTo>
                  <a:cubicBezTo>
                    <a:pt x="23575" y="49784"/>
                    <a:pt x="23575" y="49915"/>
                    <a:pt x="23670" y="49986"/>
                  </a:cubicBezTo>
                  <a:cubicBezTo>
                    <a:pt x="23706" y="50022"/>
                    <a:pt x="23753" y="50034"/>
                    <a:pt x="23801" y="50034"/>
                  </a:cubicBezTo>
                  <a:cubicBezTo>
                    <a:pt x="23860" y="50034"/>
                    <a:pt x="23920" y="50010"/>
                    <a:pt x="23944" y="49974"/>
                  </a:cubicBezTo>
                  <a:cubicBezTo>
                    <a:pt x="24587" y="49272"/>
                    <a:pt x="25170" y="48510"/>
                    <a:pt x="25694" y="47712"/>
                  </a:cubicBezTo>
                  <a:cubicBezTo>
                    <a:pt x="25753" y="47605"/>
                    <a:pt x="25718" y="47486"/>
                    <a:pt x="25634" y="47427"/>
                  </a:cubicBezTo>
                  <a:cubicBezTo>
                    <a:pt x="25598" y="47406"/>
                    <a:pt x="25560" y="47397"/>
                    <a:pt x="25523" y="47397"/>
                  </a:cubicBezTo>
                  <a:close/>
                  <a:moveTo>
                    <a:pt x="21740" y="51560"/>
                  </a:moveTo>
                  <a:cubicBezTo>
                    <a:pt x="21696" y="51560"/>
                    <a:pt x="21651" y="51575"/>
                    <a:pt x="21610" y="51606"/>
                  </a:cubicBezTo>
                  <a:cubicBezTo>
                    <a:pt x="21181" y="51963"/>
                    <a:pt x="20741" y="52284"/>
                    <a:pt x="20277" y="52582"/>
                  </a:cubicBezTo>
                  <a:cubicBezTo>
                    <a:pt x="19955" y="52772"/>
                    <a:pt x="19646" y="52963"/>
                    <a:pt x="19288" y="53153"/>
                  </a:cubicBezTo>
                  <a:cubicBezTo>
                    <a:pt x="19205" y="53201"/>
                    <a:pt x="19157" y="53320"/>
                    <a:pt x="19217" y="53427"/>
                  </a:cubicBezTo>
                  <a:cubicBezTo>
                    <a:pt x="19265" y="53487"/>
                    <a:pt x="19324" y="53534"/>
                    <a:pt x="19396" y="53534"/>
                  </a:cubicBezTo>
                  <a:cubicBezTo>
                    <a:pt x="19419" y="53534"/>
                    <a:pt x="19467" y="53523"/>
                    <a:pt x="19491" y="53499"/>
                  </a:cubicBezTo>
                  <a:cubicBezTo>
                    <a:pt x="19836" y="53308"/>
                    <a:pt x="20169" y="53118"/>
                    <a:pt x="20479" y="52903"/>
                  </a:cubicBezTo>
                  <a:cubicBezTo>
                    <a:pt x="20955" y="52606"/>
                    <a:pt x="21420" y="52284"/>
                    <a:pt x="21872" y="51927"/>
                  </a:cubicBezTo>
                  <a:cubicBezTo>
                    <a:pt x="21955" y="51856"/>
                    <a:pt x="21967" y="51725"/>
                    <a:pt x="21896" y="51641"/>
                  </a:cubicBezTo>
                  <a:cubicBezTo>
                    <a:pt x="21855" y="51587"/>
                    <a:pt x="21799" y="51560"/>
                    <a:pt x="21740" y="51560"/>
                  </a:cubicBezTo>
                  <a:close/>
                  <a:moveTo>
                    <a:pt x="16863" y="54397"/>
                  </a:moveTo>
                  <a:cubicBezTo>
                    <a:pt x="16834" y="54397"/>
                    <a:pt x="16805" y="54403"/>
                    <a:pt x="16776" y="54415"/>
                  </a:cubicBezTo>
                  <a:cubicBezTo>
                    <a:pt x="16336" y="54606"/>
                    <a:pt x="15883" y="54808"/>
                    <a:pt x="15419" y="55011"/>
                  </a:cubicBezTo>
                  <a:cubicBezTo>
                    <a:pt x="15026" y="55189"/>
                    <a:pt x="14597" y="55368"/>
                    <a:pt x="14204" y="55547"/>
                  </a:cubicBezTo>
                  <a:cubicBezTo>
                    <a:pt x="14097" y="55582"/>
                    <a:pt x="14050" y="55701"/>
                    <a:pt x="14097" y="55809"/>
                  </a:cubicBezTo>
                  <a:cubicBezTo>
                    <a:pt x="14133" y="55880"/>
                    <a:pt x="14204" y="55928"/>
                    <a:pt x="14276" y="55928"/>
                  </a:cubicBezTo>
                  <a:cubicBezTo>
                    <a:pt x="14300" y="55928"/>
                    <a:pt x="14335" y="55916"/>
                    <a:pt x="14347" y="55916"/>
                  </a:cubicBezTo>
                  <a:cubicBezTo>
                    <a:pt x="14752" y="55737"/>
                    <a:pt x="15169" y="55558"/>
                    <a:pt x="15574" y="55380"/>
                  </a:cubicBezTo>
                  <a:cubicBezTo>
                    <a:pt x="16038" y="55189"/>
                    <a:pt x="16490" y="54987"/>
                    <a:pt x="16943" y="54785"/>
                  </a:cubicBezTo>
                  <a:cubicBezTo>
                    <a:pt x="17050" y="54737"/>
                    <a:pt x="17086" y="54618"/>
                    <a:pt x="17050" y="54511"/>
                  </a:cubicBezTo>
                  <a:cubicBezTo>
                    <a:pt x="17015" y="54441"/>
                    <a:pt x="16942" y="54397"/>
                    <a:pt x="16863" y="54397"/>
                  </a:cubicBezTo>
                  <a:close/>
                  <a:moveTo>
                    <a:pt x="11735" y="56759"/>
                  </a:moveTo>
                  <a:cubicBezTo>
                    <a:pt x="11705" y="56759"/>
                    <a:pt x="11673" y="56767"/>
                    <a:pt x="11645" y="56785"/>
                  </a:cubicBezTo>
                  <a:lnTo>
                    <a:pt x="11537" y="56844"/>
                  </a:lnTo>
                  <a:cubicBezTo>
                    <a:pt x="10752" y="57297"/>
                    <a:pt x="9978" y="57785"/>
                    <a:pt x="9240" y="58333"/>
                  </a:cubicBezTo>
                  <a:cubicBezTo>
                    <a:pt x="9156" y="58404"/>
                    <a:pt x="9144" y="58535"/>
                    <a:pt x="9204" y="58618"/>
                  </a:cubicBezTo>
                  <a:cubicBezTo>
                    <a:pt x="9240" y="58666"/>
                    <a:pt x="9311" y="58702"/>
                    <a:pt x="9370" y="58702"/>
                  </a:cubicBezTo>
                  <a:cubicBezTo>
                    <a:pt x="9406" y="58702"/>
                    <a:pt x="9442" y="58678"/>
                    <a:pt x="9478" y="58654"/>
                  </a:cubicBezTo>
                  <a:cubicBezTo>
                    <a:pt x="10192" y="58118"/>
                    <a:pt x="10954" y="57618"/>
                    <a:pt x="11728" y="57190"/>
                  </a:cubicBezTo>
                  <a:lnTo>
                    <a:pt x="11835" y="57130"/>
                  </a:lnTo>
                  <a:cubicBezTo>
                    <a:pt x="11918" y="57082"/>
                    <a:pt x="11966" y="56963"/>
                    <a:pt x="11907" y="56868"/>
                  </a:cubicBezTo>
                  <a:cubicBezTo>
                    <a:pt x="11873" y="56802"/>
                    <a:pt x="11805" y="56759"/>
                    <a:pt x="11735" y="56759"/>
                  </a:cubicBezTo>
                  <a:close/>
                  <a:moveTo>
                    <a:pt x="7227" y="60127"/>
                  </a:moveTo>
                  <a:cubicBezTo>
                    <a:pt x="7174" y="60127"/>
                    <a:pt x="7120" y="60148"/>
                    <a:pt x="7084" y="60190"/>
                  </a:cubicBezTo>
                  <a:cubicBezTo>
                    <a:pt x="6406" y="60845"/>
                    <a:pt x="5763" y="61559"/>
                    <a:pt x="5168" y="62297"/>
                  </a:cubicBezTo>
                  <a:cubicBezTo>
                    <a:pt x="5096" y="62393"/>
                    <a:pt x="5108" y="62512"/>
                    <a:pt x="5191" y="62583"/>
                  </a:cubicBezTo>
                  <a:cubicBezTo>
                    <a:pt x="5227" y="62607"/>
                    <a:pt x="5275" y="62631"/>
                    <a:pt x="5310" y="62631"/>
                  </a:cubicBezTo>
                  <a:cubicBezTo>
                    <a:pt x="5370" y="62631"/>
                    <a:pt x="5430" y="62607"/>
                    <a:pt x="5489" y="62536"/>
                  </a:cubicBezTo>
                  <a:cubicBezTo>
                    <a:pt x="6072" y="61809"/>
                    <a:pt x="6703" y="61107"/>
                    <a:pt x="7370" y="60464"/>
                  </a:cubicBezTo>
                  <a:cubicBezTo>
                    <a:pt x="7442" y="60392"/>
                    <a:pt x="7442" y="60261"/>
                    <a:pt x="7370" y="60190"/>
                  </a:cubicBezTo>
                  <a:cubicBezTo>
                    <a:pt x="7335" y="60148"/>
                    <a:pt x="7281" y="60127"/>
                    <a:pt x="7227" y="60127"/>
                  </a:cubicBezTo>
                  <a:close/>
                  <a:moveTo>
                    <a:pt x="3675" y="64542"/>
                  </a:moveTo>
                  <a:cubicBezTo>
                    <a:pt x="3605" y="64542"/>
                    <a:pt x="3540" y="64576"/>
                    <a:pt x="3501" y="64631"/>
                  </a:cubicBezTo>
                  <a:cubicBezTo>
                    <a:pt x="2989" y="65441"/>
                    <a:pt x="2548" y="66286"/>
                    <a:pt x="2143" y="67155"/>
                  </a:cubicBezTo>
                  <a:cubicBezTo>
                    <a:pt x="2096" y="67250"/>
                    <a:pt x="2143" y="67369"/>
                    <a:pt x="2251" y="67417"/>
                  </a:cubicBezTo>
                  <a:cubicBezTo>
                    <a:pt x="2274" y="67429"/>
                    <a:pt x="2310" y="67429"/>
                    <a:pt x="2334" y="67429"/>
                  </a:cubicBezTo>
                  <a:cubicBezTo>
                    <a:pt x="2429" y="67429"/>
                    <a:pt x="2489" y="67393"/>
                    <a:pt x="2512" y="67334"/>
                  </a:cubicBezTo>
                  <a:cubicBezTo>
                    <a:pt x="2905" y="66476"/>
                    <a:pt x="3346" y="65643"/>
                    <a:pt x="3846" y="64857"/>
                  </a:cubicBezTo>
                  <a:cubicBezTo>
                    <a:pt x="3906" y="64750"/>
                    <a:pt x="3870" y="64631"/>
                    <a:pt x="3786" y="64571"/>
                  </a:cubicBezTo>
                  <a:cubicBezTo>
                    <a:pt x="3750" y="64551"/>
                    <a:pt x="3712" y="64542"/>
                    <a:pt x="3675" y="64542"/>
                  </a:cubicBezTo>
                  <a:close/>
                  <a:moveTo>
                    <a:pt x="1305" y="69657"/>
                  </a:moveTo>
                  <a:cubicBezTo>
                    <a:pt x="1219" y="69657"/>
                    <a:pt x="1139" y="69712"/>
                    <a:pt x="1119" y="69798"/>
                  </a:cubicBezTo>
                  <a:cubicBezTo>
                    <a:pt x="822" y="70703"/>
                    <a:pt x="584" y="71644"/>
                    <a:pt x="405" y="72572"/>
                  </a:cubicBezTo>
                  <a:cubicBezTo>
                    <a:pt x="393" y="72668"/>
                    <a:pt x="465" y="72787"/>
                    <a:pt x="572" y="72799"/>
                  </a:cubicBezTo>
                  <a:lnTo>
                    <a:pt x="607" y="72799"/>
                  </a:lnTo>
                  <a:cubicBezTo>
                    <a:pt x="703" y="72799"/>
                    <a:pt x="786" y="72727"/>
                    <a:pt x="810" y="72632"/>
                  </a:cubicBezTo>
                  <a:cubicBezTo>
                    <a:pt x="988" y="71715"/>
                    <a:pt x="1227" y="70810"/>
                    <a:pt x="1500" y="69917"/>
                  </a:cubicBezTo>
                  <a:cubicBezTo>
                    <a:pt x="1536" y="69810"/>
                    <a:pt x="1477" y="69691"/>
                    <a:pt x="1369" y="69667"/>
                  </a:cubicBezTo>
                  <a:cubicBezTo>
                    <a:pt x="1348" y="69660"/>
                    <a:pt x="1327" y="69657"/>
                    <a:pt x="1305" y="69657"/>
                  </a:cubicBezTo>
                  <a:close/>
                  <a:moveTo>
                    <a:pt x="262" y="75192"/>
                  </a:moveTo>
                  <a:cubicBezTo>
                    <a:pt x="155" y="75192"/>
                    <a:pt x="48" y="75275"/>
                    <a:pt x="48" y="75382"/>
                  </a:cubicBezTo>
                  <a:cubicBezTo>
                    <a:pt x="24" y="75811"/>
                    <a:pt x="0" y="76263"/>
                    <a:pt x="0" y="76692"/>
                  </a:cubicBezTo>
                  <a:cubicBezTo>
                    <a:pt x="0" y="77216"/>
                    <a:pt x="12" y="77728"/>
                    <a:pt x="60" y="78240"/>
                  </a:cubicBezTo>
                  <a:cubicBezTo>
                    <a:pt x="72" y="78359"/>
                    <a:pt x="167" y="78430"/>
                    <a:pt x="274" y="78430"/>
                  </a:cubicBezTo>
                  <a:cubicBezTo>
                    <a:pt x="286" y="78430"/>
                    <a:pt x="286" y="78430"/>
                    <a:pt x="274" y="78418"/>
                  </a:cubicBezTo>
                  <a:cubicBezTo>
                    <a:pt x="393" y="78407"/>
                    <a:pt x="477" y="78299"/>
                    <a:pt x="465" y="78192"/>
                  </a:cubicBezTo>
                  <a:cubicBezTo>
                    <a:pt x="417" y="77692"/>
                    <a:pt x="405" y="77180"/>
                    <a:pt x="405" y="76680"/>
                  </a:cubicBezTo>
                  <a:cubicBezTo>
                    <a:pt x="405" y="76263"/>
                    <a:pt x="417" y="75823"/>
                    <a:pt x="453" y="75394"/>
                  </a:cubicBezTo>
                  <a:cubicBezTo>
                    <a:pt x="453" y="75287"/>
                    <a:pt x="357" y="75192"/>
                    <a:pt x="262" y="75192"/>
                  </a:cubicBezTo>
                  <a:close/>
                  <a:moveTo>
                    <a:pt x="683" y="80838"/>
                  </a:moveTo>
                  <a:cubicBezTo>
                    <a:pt x="666" y="80838"/>
                    <a:pt x="648" y="80841"/>
                    <a:pt x="631" y="80847"/>
                  </a:cubicBezTo>
                  <a:cubicBezTo>
                    <a:pt x="524" y="80859"/>
                    <a:pt x="453" y="80978"/>
                    <a:pt x="477" y="81074"/>
                  </a:cubicBezTo>
                  <a:cubicBezTo>
                    <a:pt x="667" y="81990"/>
                    <a:pt x="941" y="82907"/>
                    <a:pt x="1250" y="83824"/>
                  </a:cubicBezTo>
                  <a:cubicBezTo>
                    <a:pt x="1286" y="83907"/>
                    <a:pt x="1358" y="83955"/>
                    <a:pt x="1441" y="83955"/>
                  </a:cubicBezTo>
                  <a:cubicBezTo>
                    <a:pt x="1477" y="83955"/>
                    <a:pt x="1489" y="83955"/>
                    <a:pt x="1500" y="83943"/>
                  </a:cubicBezTo>
                  <a:cubicBezTo>
                    <a:pt x="1608" y="83907"/>
                    <a:pt x="1655" y="83788"/>
                    <a:pt x="1631" y="83681"/>
                  </a:cubicBezTo>
                  <a:cubicBezTo>
                    <a:pt x="1310" y="82812"/>
                    <a:pt x="1060" y="81895"/>
                    <a:pt x="869" y="80990"/>
                  </a:cubicBezTo>
                  <a:cubicBezTo>
                    <a:pt x="850" y="80902"/>
                    <a:pt x="766" y="80838"/>
                    <a:pt x="683" y="80838"/>
                  </a:cubicBezTo>
                  <a:close/>
                  <a:moveTo>
                    <a:pt x="2564" y="86149"/>
                  </a:moveTo>
                  <a:cubicBezTo>
                    <a:pt x="2534" y="86149"/>
                    <a:pt x="2505" y="86155"/>
                    <a:pt x="2477" y="86169"/>
                  </a:cubicBezTo>
                  <a:cubicBezTo>
                    <a:pt x="2370" y="86217"/>
                    <a:pt x="2334" y="86336"/>
                    <a:pt x="2382" y="86443"/>
                  </a:cubicBezTo>
                  <a:cubicBezTo>
                    <a:pt x="2810" y="87289"/>
                    <a:pt x="3310" y="88122"/>
                    <a:pt x="3822" y="88908"/>
                  </a:cubicBezTo>
                  <a:cubicBezTo>
                    <a:pt x="3858" y="88967"/>
                    <a:pt x="3929" y="89003"/>
                    <a:pt x="3989" y="89003"/>
                  </a:cubicBezTo>
                  <a:cubicBezTo>
                    <a:pt x="4025" y="89003"/>
                    <a:pt x="4060" y="88979"/>
                    <a:pt x="4096" y="88967"/>
                  </a:cubicBezTo>
                  <a:cubicBezTo>
                    <a:pt x="4179" y="88908"/>
                    <a:pt x="4215" y="88777"/>
                    <a:pt x="4156" y="88682"/>
                  </a:cubicBezTo>
                  <a:cubicBezTo>
                    <a:pt x="3632" y="87896"/>
                    <a:pt x="3155" y="87098"/>
                    <a:pt x="2739" y="86265"/>
                  </a:cubicBezTo>
                  <a:cubicBezTo>
                    <a:pt x="2705" y="86189"/>
                    <a:pt x="2635" y="86149"/>
                    <a:pt x="2564" y="86149"/>
                  </a:cubicBezTo>
                  <a:close/>
                  <a:moveTo>
                    <a:pt x="5690" y="90836"/>
                  </a:moveTo>
                  <a:cubicBezTo>
                    <a:pt x="5644" y="90836"/>
                    <a:pt x="5599" y="90851"/>
                    <a:pt x="5560" y="90884"/>
                  </a:cubicBezTo>
                  <a:cubicBezTo>
                    <a:pt x="5477" y="90968"/>
                    <a:pt x="5465" y="91087"/>
                    <a:pt x="5537" y="91170"/>
                  </a:cubicBezTo>
                  <a:cubicBezTo>
                    <a:pt x="6156" y="91896"/>
                    <a:pt x="6823" y="92587"/>
                    <a:pt x="7525" y="93230"/>
                  </a:cubicBezTo>
                  <a:cubicBezTo>
                    <a:pt x="7549" y="93265"/>
                    <a:pt x="7608" y="93289"/>
                    <a:pt x="7656" y="93289"/>
                  </a:cubicBezTo>
                  <a:cubicBezTo>
                    <a:pt x="7716" y="93289"/>
                    <a:pt x="7775" y="93254"/>
                    <a:pt x="7799" y="93194"/>
                  </a:cubicBezTo>
                  <a:cubicBezTo>
                    <a:pt x="7882" y="93123"/>
                    <a:pt x="7882" y="92980"/>
                    <a:pt x="7787" y="92908"/>
                  </a:cubicBezTo>
                  <a:cubicBezTo>
                    <a:pt x="7108" y="92289"/>
                    <a:pt x="6453" y="91611"/>
                    <a:pt x="5834" y="90896"/>
                  </a:cubicBezTo>
                  <a:cubicBezTo>
                    <a:pt x="5796" y="90857"/>
                    <a:pt x="5743" y="90836"/>
                    <a:pt x="5690" y="90836"/>
                  </a:cubicBezTo>
                  <a:close/>
                  <a:moveTo>
                    <a:pt x="9867" y="94641"/>
                  </a:moveTo>
                  <a:cubicBezTo>
                    <a:pt x="9802" y="94641"/>
                    <a:pt x="9740" y="94672"/>
                    <a:pt x="9704" y="94730"/>
                  </a:cubicBezTo>
                  <a:cubicBezTo>
                    <a:pt x="9632" y="94813"/>
                    <a:pt x="9656" y="94956"/>
                    <a:pt x="9751" y="95016"/>
                  </a:cubicBezTo>
                  <a:cubicBezTo>
                    <a:pt x="10525" y="95563"/>
                    <a:pt x="11347" y="96063"/>
                    <a:pt x="12180" y="96516"/>
                  </a:cubicBezTo>
                  <a:cubicBezTo>
                    <a:pt x="12204" y="96528"/>
                    <a:pt x="12240" y="96540"/>
                    <a:pt x="12264" y="96540"/>
                  </a:cubicBezTo>
                  <a:cubicBezTo>
                    <a:pt x="12347" y="96540"/>
                    <a:pt x="12395" y="96504"/>
                    <a:pt x="12454" y="96421"/>
                  </a:cubicBezTo>
                  <a:cubicBezTo>
                    <a:pt x="12502" y="96337"/>
                    <a:pt x="12478" y="96218"/>
                    <a:pt x="12371" y="96159"/>
                  </a:cubicBezTo>
                  <a:cubicBezTo>
                    <a:pt x="11549" y="95730"/>
                    <a:pt x="10752" y="95218"/>
                    <a:pt x="9990" y="94682"/>
                  </a:cubicBezTo>
                  <a:cubicBezTo>
                    <a:pt x="9952" y="94654"/>
                    <a:pt x="9909" y="94641"/>
                    <a:pt x="9867" y="94641"/>
                  </a:cubicBezTo>
                  <a:close/>
                  <a:moveTo>
                    <a:pt x="14837" y="97303"/>
                  </a:moveTo>
                  <a:cubicBezTo>
                    <a:pt x="14759" y="97303"/>
                    <a:pt x="14683" y="97356"/>
                    <a:pt x="14645" y="97433"/>
                  </a:cubicBezTo>
                  <a:cubicBezTo>
                    <a:pt x="14597" y="97540"/>
                    <a:pt x="14669" y="97647"/>
                    <a:pt x="14764" y="97695"/>
                  </a:cubicBezTo>
                  <a:cubicBezTo>
                    <a:pt x="15121" y="97814"/>
                    <a:pt x="15478" y="97945"/>
                    <a:pt x="15836" y="98052"/>
                  </a:cubicBezTo>
                  <a:cubicBezTo>
                    <a:pt x="15847" y="98064"/>
                    <a:pt x="15883" y="98064"/>
                    <a:pt x="15895" y="98064"/>
                  </a:cubicBezTo>
                  <a:cubicBezTo>
                    <a:pt x="15990" y="98064"/>
                    <a:pt x="16062" y="98004"/>
                    <a:pt x="16074" y="97933"/>
                  </a:cubicBezTo>
                  <a:cubicBezTo>
                    <a:pt x="16109" y="97826"/>
                    <a:pt x="16050" y="97707"/>
                    <a:pt x="15943" y="97671"/>
                  </a:cubicBezTo>
                  <a:cubicBezTo>
                    <a:pt x="15597" y="97576"/>
                    <a:pt x="15240" y="97456"/>
                    <a:pt x="14895" y="97314"/>
                  </a:cubicBezTo>
                  <a:cubicBezTo>
                    <a:pt x="14876" y="97306"/>
                    <a:pt x="14856" y="97303"/>
                    <a:pt x="14837" y="9730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565" name="Google Shape;1565;p47"/>
            <p:cNvGrpSpPr/>
            <p:nvPr/>
          </p:nvGrpSpPr>
          <p:grpSpPr>
            <a:xfrm rot="1551775">
              <a:off x="1052547" y="256818"/>
              <a:ext cx="689360" cy="651157"/>
              <a:chOff x="8175787" y="3203846"/>
              <a:chExt cx="689391" cy="651186"/>
            </a:xfrm>
          </p:grpSpPr>
          <p:sp>
            <p:nvSpPr>
              <p:cNvPr id="1566" name="Google Shape;1566;p47"/>
              <p:cNvSpPr/>
              <p:nvPr/>
            </p:nvSpPr>
            <p:spPr>
              <a:xfrm>
                <a:off x="8175787" y="3203846"/>
                <a:ext cx="689391" cy="651186"/>
              </a:xfrm>
              <a:custGeom>
                <a:avLst/>
                <a:gdLst/>
                <a:ahLst/>
                <a:cxnLst/>
                <a:rect l="l" t="t" r="r" b="b"/>
                <a:pathLst>
                  <a:path w="21230" h="20055" extrusionOk="0">
                    <a:moveTo>
                      <a:pt x="20431" y="826"/>
                    </a:moveTo>
                    <a:lnTo>
                      <a:pt x="14050" y="19280"/>
                    </a:lnTo>
                    <a:lnTo>
                      <a:pt x="9359" y="16018"/>
                    </a:lnTo>
                    <a:cubicBezTo>
                      <a:pt x="9299" y="15970"/>
                      <a:pt x="9240" y="15958"/>
                      <a:pt x="9180" y="15958"/>
                    </a:cubicBezTo>
                    <a:cubicBezTo>
                      <a:pt x="9168" y="15958"/>
                      <a:pt x="9156" y="15970"/>
                      <a:pt x="9156" y="15970"/>
                    </a:cubicBezTo>
                    <a:lnTo>
                      <a:pt x="4525" y="16697"/>
                    </a:lnTo>
                    <a:lnTo>
                      <a:pt x="4751" y="12768"/>
                    </a:lnTo>
                    <a:cubicBezTo>
                      <a:pt x="4751" y="12696"/>
                      <a:pt x="4715" y="12625"/>
                      <a:pt x="4680" y="12565"/>
                    </a:cubicBezTo>
                    <a:lnTo>
                      <a:pt x="870" y="7934"/>
                    </a:lnTo>
                    <a:lnTo>
                      <a:pt x="20431" y="826"/>
                    </a:lnTo>
                    <a:close/>
                    <a:moveTo>
                      <a:pt x="20893" y="0"/>
                    </a:moveTo>
                    <a:cubicBezTo>
                      <a:pt x="20860" y="0"/>
                      <a:pt x="20828" y="6"/>
                      <a:pt x="20801" y="16"/>
                    </a:cubicBezTo>
                    <a:lnTo>
                      <a:pt x="227" y="7505"/>
                    </a:lnTo>
                    <a:cubicBezTo>
                      <a:pt x="119" y="7541"/>
                      <a:pt x="60" y="7624"/>
                      <a:pt x="36" y="7719"/>
                    </a:cubicBezTo>
                    <a:cubicBezTo>
                      <a:pt x="0" y="7803"/>
                      <a:pt x="36" y="7910"/>
                      <a:pt x="96" y="7981"/>
                    </a:cubicBezTo>
                    <a:lnTo>
                      <a:pt x="4096" y="12851"/>
                    </a:lnTo>
                    <a:lnTo>
                      <a:pt x="3858" y="17030"/>
                    </a:lnTo>
                    <a:cubicBezTo>
                      <a:pt x="3858" y="17125"/>
                      <a:pt x="3894" y="17209"/>
                      <a:pt x="3965" y="17268"/>
                    </a:cubicBezTo>
                    <a:cubicBezTo>
                      <a:pt x="4021" y="17315"/>
                      <a:pt x="4085" y="17347"/>
                      <a:pt x="4156" y="17347"/>
                    </a:cubicBezTo>
                    <a:cubicBezTo>
                      <a:pt x="4175" y="17347"/>
                      <a:pt x="4195" y="17345"/>
                      <a:pt x="4215" y="17340"/>
                    </a:cubicBezTo>
                    <a:lnTo>
                      <a:pt x="9097" y="16590"/>
                    </a:lnTo>
                    <a:lnTo>
                      <a:pt x="14014" y="19995"/>
                    </a:lnTo>
                    <a:cubicBezTo>
                      <a:pt x="14062" y="20042"/>
                      <a:pt x="14133" y="20054"/>
                      <a:pt x="14181" y="20054"/>
                    </a:cubicBezTo>
                    <a:cubicBezTo>
                      <a:pt x="14228" y="20054"/>
                      <a:pt x="14264" y="20054"/>
                      <a:pt x="14264" y="20042"/>
                    </a:cubicBezTo>
                    <a:cubicBezTo>
                      <a:pt x="14347" y="20007"/>
                      <a:pt x="14431" y="19935"/>
                      <a:pt x="14455" y="19840"/>
                    </a:cubicBezTo>
                    <a:lnTo>
                      <a:pt x="21182" y="409"/>
                    </a:lnTo>
                    <a:cubicBezTo>
                      <a:pt x="21229" y="302"/>
                      <a:pt x="21193" y="171"/>
                      <a:pt x="21110" y="99"/>
                    </a:cubicBezTo>
                    <a:cubicBezTo>
                      <a:pt x="21060" y="32"/>
                      <a:pt x="20973" y="0"/>
                      <a:pt x="208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67" name="Google Shape;1567;p47"/>
              <p:cNvSpPr/>
              <p:nvPr/>
            </p:nvSpPr>
            <p:spPr>
              <a:xfrm>
                <a:off x="8305675" y="3215439"/>
                <a:ext cx="551740" cy="412272"/>
              </a:xfrm>
              <a:custGeom>
                <a:avLst/>
                <a:gdLst/>
                <a:ahLst/>
                <a:cxnLst/>
                <a:rect l="l" t="t" r="r" b="b"/>
                <a:pathLst>
                  <a:path w="16991" h="12697" extrusionOk="0">
                    <a:moveTo>
                      <a:pt x="16659" y="1"/>
                    </a:moveTo>
                    <a:cubicBezTo>
                      <a:pt x="16596" y="1"/>
                      <a:pt x="16532" y="21"/>
                      <a:pt x="16479" y="64"/>
                    </a:cubicBezTo>
                    <a:lnTo>
                      <a:pt x="168" y="12161"/>
                    </a:lnTo>
                    <a:cubicBezTo>
                      <a:pt x="37" y="12256"/>
                      <a:pt x="1" y="12446"/>
                      <a:pt x="108" y="12577"/>
                    </a:cubicBezTo>
                    <a:cubicBezTo>
                      <a:pt x="168" y="12661"/>
                      <a:pt x="263" y="12696"/>
                      <a:pt x="346" y="12696"/>
                    </a:cubicBezTo>
                    <a:cubicBezTo>
                      <a:pt x="418" y="12696"/>
                      <a:pt x="489" y="12673"/>
                      <a:pt x="525" y="12637"/>
                    </a:cubicBezTo>
                    <a:lnTo>
                      <a:pt x="16836" y="540"/>
                    </a:lnTo>
                    <a:cubicBezTo>
                      <a:pt x="16967" y="457"/>
                      <a:pt x="16991" y="254"/>
                      <a:pt x="16896" y="123"/>
                    </a:cubicBezTo>
                    <a:cubicBezTo>
                      <a:pt x="16846" y="45"/>
                      <a:pt x="16754" y="1"/>
                      <a:pt x="166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68" name="Google Shape;1568;p47"/>
              <p:cNvSpPr/>
              <p:nvPr/>
            </p:nvSpPr>
            <p:spPr>
              <a:xfrm>
                <a:off x="8463034" y="3219790"/>
                <a:ext cx="385124" cy="521955"/>
              </a:xfrm>
              <a:custGeom>
                <a:avLst/>
                <a:gdLst/>
                <a:ahLst/>
                <a:cxnLst/>
                <a:rect l="l" t="t" r="r" b="b"/>
                <a:pathLst>
                  <a:path w="11860" h="16075" extrusionOk="0">
                    <a:moveTo>
                      <a:pt x="11525" y="0"/>
                    </a:moveTo>
                    <a:cubicBezTo>
                      <a:pt x="11434" y="0"/>
                      <a:pt x="11341" y="40"/>
                      <a:pt x="11276" y="120"/>
                    </a:cubicBezTo>
                    <a:lnTo>
                      <a:pt x="84" y="15598"/>
                    </a:lnTo>
                    <a:cubicBezTo>
                      <a:pt x="1" y="15741"/>
                      <a:pt x="25" y="15920"/>
                      <a:pt x="155" y="16015"/>
                    </a:cubicBezTo>
                    <a:cubicBezTo>
                      <a:pt x="215" y="16063"/>
                      <a:pt x="275" y="16075"/>
                      <a:pt x="334" y="16075"/>
                    </a:cubicBezTo>
                    <a:cubicBezTo>
                      <a:pt x="429" y="16075"/>
                      <a:pt x="513" y="16039"/>
                      <a:pt x="572" y="15944"/>
                    </a:cubicBezTo>
                    <a:lnTo>
                      <a:pt x="11764" y="466"/>
                    </a:lnTo>
                    <a:cubicBezTo>
                      <a:pt x="11859" y="335"/>
                      <a:pt x="11824" y="156"/>
                      <a:pt x="11693" y="49"/>
                    </a:cubicBezTo>
                    <a:cubicBezTo>
                      <a:pt x="11642" y="17"/>
                      <a:pt x="11584" y="0"/>
                      <a:pt x="11525" y="0"/>
                    </a:cubicBezTo>
                    <a:close/>
                  </a:path>
                </a:pathLst>
              </a:custGeom>
              <a:solidFill>
                <a:srgbClr val="0500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69" name="Google Shape;1569;p47"/>
              <p:cNvSpPr/>
              <p:nvPr/>
            </p:nvSpPr>
            <p:spPr>
              <a:xfrm>
                <a:off x="8302590" y="3271031"/>
                <a:ext cx="499947" cy="484258"/>
              </a:xfrm>
              <a:custGeom>
                <a:avLst/>
                <a:gdLst/>
                <a:ahLst/>
                <a:cxnLst/>
                <a:rect l="l" t="t" r="r" b="b"/>
                <a:pathLst>
                  <a:path w="15396" h="14914" extrusionOk="0">
                    <a:moveTo>
                      <a:pt x="15062" y="1"/>
                    </a:moveTo>
                    <a:cubicBezTo>
                      <a:pt x="14985" y="1"/>
                      <a:pt x="14907" y="31"/>
                      <a:pt x="14848" y="90"/>
                    </a:cubicBezTo>
                    <a:lnTo>
                      <a:pt x="120" y="14401"/>
                    </a:lnTo>
                    <a:cubicBezTo>
                      <a:pt x="1" y="14521"/>
                      <a:pt x="1" y="14711"/>
                      <a:pt x="120" y="14830"/>
                    </a:cubicBezTo>
                    <a:cubicBezTo>
                      <a:pt x="179" y="14890"/>
                      <a:pt x="263" y="14913"/>
                      <a:pt x="334" y="14913"/>
                    </a:cubicBezTo>
                    <a:cubicBezTo>
                      <a:pt x="429" y="14913"/>
                      <a:pt x="501" y="14890"/>
                      <a:pt x="548" y="14830"/>
                    </a:cubicBezTo>
                    <a:lnTo>
                      <a:pt x="15276" y="531"/>
                    </a:lnTo>
                    <a:cubicBezTo>
                      <a:pt x="15395" y="412"/>
                      <a:pt x="15395" y="209"/>
                      <a:pt x="15276" y="90"/>
                    </a:cubicBezTo>
                    <a:cubicBezTo>
                      <a:pt x="15217" y="31"/>
                      <a:pt x="15139" y="1"/>
                      <a:pt x="150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B8FA499-4549-3643-A468-E5B0348DDB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6376" y="1183022"/>
            <a:ext cx="996175" cy="9961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015BFF8-1775-C641-BE67-989B8F7DD7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55369" y="2518540"/>
            <a:ext cx="872844" cy="5043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EB3C19A-2D07-FA4A-A8BC-1E4C4F2226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797" b="92905" l="10000" r="90000">
                        <a14:foregroundMark x1="42024" y1="13851" x2="40595" y2="22973"/>
                        <a14:foregroundMark x1="40595" y1="22973" x2="42976" y2="31757"/>
                        <a14:foregroundMark x1="42976" y1="31757" x2="49762" y2="36149"/>
                        <a14:foregroundMark x1="49762" y1="36149" x2="56429" y2="31081"/>
                        <a14:foregroundMark x1="56429" y1="31081" x2="57857" y2="20946"/>
                        <a14:foregroundMark x1="57857" y1="20946" x2="54286" y2="11486"/>
                        <a14:foregroundMark x1="54286" y1="11486" x2="46190" y2="9966"/>
                        <a14:foregroundMark x1="46190" y1="9966" x2="41190" y2="15372"/>
                        <a14:foregroundMark x1="29167" y1="92399" x2="49643" y2="71791"/>
                        <a14:foregroundMark x1="33214" y1="73986" x2="46071" y2="62500"/>
                        <a14:foregroundMark x1="66429" y1="82601" x2="67381" y2="91892"/>
                        <a14:foregroundMark x1="67381" y1="91892" x2="67738" y2="92905"/>
                        <a14:foregroundMark x1="53571" y1="51351" x2="50463" y2="58039"/>
                        <a14:foregroundMark x1="52563" y1="63654" x2="52774" y2="63997"/>
                        <a14:foregroundMark x1="56379" y1="66533" x2="61429" y2="64358"/>
                        <a14:foregroundMark x1="61486" y1="59851" x2="61548" y2="54899"/>
                        <a14:foregroundMark x1="61429" y1="64358" x2="61449" y2="62752"/>
                        <a14:foregroundMark x1="56983" y1="54899" x2="54643" y2="54899"/>
                        <a14:foregroundMark x1="60879" y1="54899" x2="59607" y2="54899"/>
                        <a14:foregroundMark x1="53918" y1="53355" x2="52976" y2="51351"/>
                        <a14:foregroundMark x1="54643" y1="54899" x2="54111" y2="53766"/>
                        <a14:backgroundMark x1="52857" y1="58615" x2="59762" y2="62838"/>
                        <a14:backgroundMark x1="50595" y1="64527" x2="53929" y2="64696"/>
                        <a14:backgroundMark x1="51905" y1="58953" x2="50595" y2="62838"/>
                        <a14:backgroundMark x1="55952" y1="65709" x2="52619" y2="66723"/>
                        <a14:backgroundMark x1="53333" y1="55574" x2="54524" y2="52196"/>
                        <a14:backgroundMark x1="56310" y1="56926" x2="60000" y2="53716"/>
                        <a14:backgroundMark x1="59881" y1="57939" x2="62262" y2="55743"/>
                        <a14:backgroundMark x1="61548" y1="59966" x2="59762" y2="6064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76224" y="3323266"/>
            <a:ext cx="773697" cy="545272"/>
          </a:xfrm>
          <a:prstGeom prst="rect">
            <a:avLst/>
          </a:prstGeom>
        </p:spPr>
      </p:pic>
      <p:grpSp>
        <p:nvGrpSpPr>
          <p:cNvPr id="20" name="Google Shape;1456;p44"/>
          <p:cNvGrpSpPr/>
          <p:nvPr/>
        </p:nvGrpSpPr>
        <p:grpSpPr>
          <a:xfrm>
            <a:off x="2345375" y="3014806"/>
            <a:ext cx="461377" cy="444501"/>
            <a:chOff x="7649632" y="2873165"/>
            <a:chExt cx="732671" cy="716409"/>
          </a:xfrm>
        </p:grpSpPr>
        <p:sp>
          <p:nvSpPr>
            <p:cNvPr id="21" name="Google Shape;1457;p44"/>
            <p:cNvSpPr/>
            <p:nvPr/>
          </p:nvSpPr>
          <p:spPr>
            <a:xfrm rot="1395734">
              <a:off x="7649632" y="3003538"/>
              <a:ext cx="599192" cy="586036"/>
            </a:xfrm>
            <a:custGeom>
              <a:avLst/>
              <a:gdLst/>
              <a:ahLst/>
              <a:cxnLst/>
              <a:rect l="l" t="t" r="r" b="b"/>
              <a:pathLst>
                <a:path w="38986" h="38130" extrusionOk="0">
                  <a:moveTo>
                    <a:pt x="15589" y="20583"/>
                  </a:moveTo>
                  <a:cubicBezTo>
                    <a:pt x="15589" y="20583"/>
                    <a:pt x="15589" y="20608"/>
                    <a:pt x="15615" y="20633"/>
                  </a:cubicBezTo>
                  <a:lnTo>
                    <a:pt x="15589" y="20608"/>
                  </a:lnTo>
                  <a:lnTo>
                    <a:pt x="15589" y="20583"/>
                  </a:lnTo>
                  <a:close/>
                  <a:moveTo>
                    <a:pt x="17009" y="17871"/>
                  </a:moveTo>
                  <a:lnTo>
                    <a:pt x="17009" y="17871"/>
                  </a:lnTo>
                  <a:cubicBezTo>
                    <a:pt x="17668" y="18834"/>
                    <a:pt x="18301" y="19822"/>
                    <a:pt x="18935" y="20811"/>
                  </a:cubicBezTo>
                  <a:cubicBezTo>
                    <a:pt x="19265" y="21952"/>
                    <a:pt x="19670" y="23067"/>
                    <a:pt x="20152" y="24182"/>
                  </a:cubicBezTo>
                  <a:cubicBezTo>
                    <a:pt x="20431" y="24892"/>
                    <a:pt x="20760" y="25576"/>
                    <a:pt x="21064" y="26286"/>
                  </a:cubicBezTo>
                  <a:cubicBezTo>
                    <a:pt x="20912" y="26033"/>
                    <a:pt x="20786" y="25779"/>
                    <a:pt x="20633" y="25551"/>
                  </a:cubicBezTo>
                  <a:cubicBezTo>
                    <a:pt x="20126" y="24638"/>
                    <a:pt x="19645" y="23701"/>
                    <a:pt x="19189" y="22763"/>
                  </a:cubicBezTo>
                  <a:cubicBezTo>
                    <a:pt x="18403" y="21140"/>
                    <a:pt x="17693" y="19518"/>
                    <a:pt x="17009" y="17871"/>
                  </a:cubicBezTo>
                  <a:close/>
                  <a:moveTo>
                    <a:pt x="24157" y="30773"/>
                  </a:moveTo>
                  <a:cubicBezTo>
                    <a:pt x="24207" y="30925"/>
                    <a:pt x="24258" y="31102"/>
                    <a:pt x="24309" y="31254"/>
                  </a:cubicBezTo>
                  <a:lnTo>
                    <a:pt x="24005" y="30975"/>
                  </a:lnTo>
                  <a:cubicBezTo>
                    <a:pt x="24055" y="30899"/>
                    <a:pt x="24131" y="30849"/>
                    <a:pt x="24157" y="30773"/>
                  </a:cubicBezTo>
                  <a:close/>
                  <a:moveTo>
                    <a:pt x="18986" y="29759"/>
                  </a:moveTo>
                  <a:lnTo>
                    <a:pt x="18986" y="29759"/>
                  </a:lnTo>
                  <a:cubicBezTo>
                    <a:pt x="19341" y="30164"/>
                    <a:pt x="19721" y="30544"/>
                    <a:pt x="20126" y="30925"/>
                  </a:cubicBezTo>
                  <a:cubicBezTo>
                    <a:pt x="20253" y="31077"/>
                    <a:pt x="20380" y="31229"/>
                    <a:pt x="20532" y="31381"/>
                  </a:cubicBezTo>
                  <a:cubicBezTo>
                    <a:pt x="20659" y="31533"/>
                    <a:pt x="20735" y="31609"/>
                    <a:pt x="20836" y="31736"/>
                  </a:cubicBezTo>
                  <a:cubicBezTo>
                    <a:pt x="20329" y="31330"/>
                    <a:pt x="19848" y="30925"/>
                    <a:pt x="19341" y="30494"/>
                  </a:cubicBezTo>
                  <a:cubicBezTo>
                    <a:pt x="19341" y="30392"/>
                    <a:pt x="19315" y="30316"/>
                    <a:pt x="19265" y="30240"/>
                  </a:cubicBezTo>
                  <a:cubicBezTo>
                    <a:pt x="19163" y="30063"/>
                    <a:pt x="19087" y="29911"/>
                    <a:pt x="18986" y="29759"/>
                  </a:cubicBezTo>
                  <a:close/>
                  <a:moveTo>
                    <a:pt x="37553" y="0"/>
                  </a:moveTo>
                  <a:cubicBezTo>
                    <a:pt x="37198" y="0"/>
                    <a:pt x="36831" y="178"/>
                    <a:pt x="36577" y="457"/>
                  </a:cubicBezTo>
                  <a:cubicBezTo>
                    <a:pt x="36470" y="436"/>
                    <a:pt x="36359" y="425"/>
                    <a:pt x="36248" y="425"/>
                  </a:cubicBezTo>
                  <a:cubicBezTo>
                    <a:pt x="35681" y="425"/>
                    <a:pt x="35120" y="703"/>
                    <a:pt x="35056" y="1318"/>
                  </a:cubicBezTo>
                  <a:cubicBezTo>
                    <a:pt x="34701" y="1369"/>
                    <a:pt x="34372" y="1445"/>
                    <a:pt x="34017" y="1547"/>
                  </a:cubicBezTo>
                  <a:cubicBezTo>
                    <a:pt x="33992" y="1547"/>
                    <a:pt x="33992" y="1521"/>
                    <a:pt x="33966" y="1521"/>
                  </a:cubicBezTo>
                  <a:cubicBezTo>
                    <a:pt x="33777" y="1416"/>
                    <a:pt x="33580" y="1369"/>
                    <a:pt x="33389" y="1369"/>
                  </a:cubicBezTo>
                  <a:cubicBezTo>
                    <a:pt x="32660" y="1369"/>
                    <a:pt x="32016" y="2061"/>
                    <a:pt x="32217" y="2865"/>
                  </a:cubicBezTo>
                  <a:cubicBezTo>
                    <a:pt x="32395" y="3397"/>
                    <a:pt x="32547" y="3904"/>
                    <a:pt x="32724" y="4436"/>
                  </a:cubicBezTo>
                  <a:lnTo>
                    <a:pt x="32623" y="4462"/>
                  </a:lnTo>
                  <a:lnTo>
                    <a:pt x="31558" y="3346"/>
                  </a:lnTo>
                  <a:cubicBezTo>
                    <a:pt x="31304" y="3073"/>
                    <a:pt x="31024" y="2958"/>
                    <a:pt x="30756" y="2958"/>
                  </a:cubicBezTo>
                  <a:cubicBezTo>
                    <a:pt x="29981" y="2958"/>
                    <a:pt x="29312" y="3918"/>
                    <a:pt x="29708" y="4766"/>
                  </a:cubicBezTo>
                  <a:cubicBezTo>
                    <a:pt x="29936" y="5298"/>
                    <a:pt x="30164" y="5830"/>
                    <a:pt x="30367" y="6363"/>
                  </a:cubicBezTo>
                  <a:lnTo>
                    <a:pt x="27959" y="3980"/>
                  </a:lnTo>
                  <a:cubicBezTo>
                    <a:pt x="27699" y="3720"/>
                    <a:pt x="27412" y="3610"/>
                    <a:pt x="27138" y="3610"/>
                  </a:cubicBezTo>
                  <a:cubicBezTo>
                    <a:pt x="26583" y="3610"/>
                    <a:pt x="26084" y="4062"/>
                    <a:pt x="25982" y="4639"/>
                  </a:cubicBezTo>
                  <a:cubicBezTo>
                    <a:pt x="25830" y="4462"/>
                    <a:pt x="25678" y="4259"/>
                    <a:pt x="25526" y="4056"/>
                  </a:cubicBezTo>
                  <a:cubicBezTo>
                    <a:pt x="25316" y="3804"/>
                    <a:pt x="25040" y="3697"/>
                    <a:pt x="24759" y="3697"/>
                  </a:cubicBezTo>
                  <a:cubicBezTo>
                    <a:pt x="24022" y="3697"/>
                    <a:pt x="23248" y="4433"/>
                    <a:pt x="23523" y="5222"/>
                  </a:cubicBezTo>
                  <a:lnTo>
                    <a:pt x="24968" y="9227"/>
                  </a:lnTo>
                  <a:cubicBezTo>
                    <a:pt x="24765" y="9303"/>
                    <a:pt x="24562" y="9455"/>
                    <a:pt x="24436" y="9633"/>
                  </a:cubicBezTo>
                  <a:cubicBezTo>
                    <a:pt x="24030" y="9683"/>
                    <a:pt x="23675" y="9911"/>
                    <a:pt x="23472" y="10266"/>
                  </a:cubicBezTo>
                  <a:cubicBezTo>
                    <a:pt x="22611" y="9202"/>
                    <a:pt x="21698" y="8162"/>
                    <a:pt x="20735" y="7148"/>
                  </a:cubicBezTo>
                  <a:cubicBezTo>
                    <a:pt x="20517" y="6923"/>
                    <a:pt x="20234" y="6825"/>
                    <a:pt x="19949" y="6825"/>
                  </a:cubicBezTo>
                  <a:cubicBezTo>
                    <a:pt x="19207" y="6825"/>
                    <a:pt x="18446" y="7490"/>
                    <a:pt x="18758" y="8314"/>
                  </a:cubicBezTo>
                  <a:cubicBezTo>
                    <a:pt x="19113" y="9278"/>
                    <a:pt x="19518" y="10216"/>
                    <a:pt x="19924" y="11153"/>
                  </a:cubicBezTo>
                  <a:cubicBezTo>
                    <a:pt x="19315" y="10494"/>
                    <a:pt x="18707" y="9835"/>
                    <a:pt x="18073" y="9202"/>
                  </a:cubicBezTo>
                  <a:cubicBezTo>
                    <a:pt x="17810" y="8944"/>
                    <a:pt x="17526" y="8836"/>
                    <a:pt x="17259" y="8836"/>
                  </a:cubicBezTo>
                  <a:cubicBezTo>
                    <a:pt x="16471" y="8836"/>
                    <a:pt x="15819" y="9776"/>
                    <a:pt x="16198" y="10646"/>
                  </a:cubicBezTo>
                  <a:cubicBezTo>
                    <a:pt x="17034" y="12548"/>
                    <a:pt x="17896" y="14449"/>
                    <a:pt x="18808" y="16299"/>
                  </a:cubicBezTo>
                  <a:cubicBezTo>
                    <a:pt x="17262" y="14043"/>
                    <a:pt x="15539" y="11914"/>
                    <a:pt x="13663" y="9911"/>
                  </a:cubicBezTo>
                  <a:cubicBezTo>
                    <a:pt x="13452" y="9686"/>
                    <a:pt x="13170" y="9588"/>
                    <a:pt x="12884" y="9588"/>
                  </a:cubicBezTo>
                  <a:cubicBezTo>
                    <a:pt x="12138" y="9588"/>
                    <a:pt x="11356" y="10253"/>
                    <a:pt x="11686" y="11077"/>
                  </a:cubicBezTo>
                  <a:cubicBezTo>
                    <a:pt x="11888" y="11559"/>
                    <a:pt x="12091" y="12041"/>
                    <a:pt x="12294" y="12548"/>
                  </a:cubicBezTo>
                  <a:cubicBezTo>
                    <a:pt x="11584" y="12598"/>
                    <a:pt x="10875" y="13232"/>
                    <a:pt x="11179" y="14018"/>
                  </a:cubicBezTo>
                  <a:lnTo>
                    <a:pt x="12117" y="16476"/>
                  </a:lnTo>
                  <a:cubicBezTo>
                    <a:pt x="10773" y="14981"/>
                    <a:pt x="9455" y="13485"/>
                    <a:pt x="8162" y="11965"/>
                  </a:cubicBezTo>
                  <a:cubicBezTo>
                    <a:pt x="7952" y="11717"/>
                    <a:pt x="7683" y="11613"/>
                    <a:pt x="7410" y="11613"/>
                  </a:cubicBezTo>
                  <a:cubicBezTo>
                    <a:pt x="6566" y="11613"/>
                    <a:pt x="5674" y="12605"/>
                    <a:pt x="6287" y="13409"/>
                  </a:cubicBezTo>
                  <a:lnTo>
                    <a:pt x="7503" y="15006"/>
                  </a:lnTo>
                  <a:cubicBezTo>
                    <a:pt x="6743" y="15310"/>
                    <a:pt x="6540" y="16299"/>
                    <a:pt x="7098" y="16907"/>
                  </a:cubicBezTo>
                  <a:cubicBezTo>
                    <a:pt x="9151" y="19138"/>
                    <a:pt x="11027" y="21521"/>
                    <a:pt x="12750" y="24005"/>
                  </a:cubicBezTo>
                  <a:cubicBezTo>
                    <a:pt x="9379" y="20431"/>
                    <a:pt x="6135" y="16730"/>
                    <a:pt x="2561" y="13409"/>
                  </a:cubicBezTo>
                  <a:cubicBezTo>
                    <a:pt x="2313" y="13179"/>
                    <a:pt x="2037" y="13082"/>
                    <a:pt x="1769" y="13082"/>
                  </a:cubicBezTo>
                  <a:cubicBezTo>
                    <a:pt x="831" y="13082"/>
                    <a:pt x="0" y="14274"/>
                    <a:pt x="888" y="15082"/>
                  </a:cubicBezTo>
                  <a:cubicBezTo>
                    <a:pt x="3879" y="17871"/>
                    <a:pt x="6667" y="20912"/>
                    <a:pt x="9455" y="23929"/>
                  </a:cubicBezTo>
                  <a:cubicBezTo>
                    <a:pt x="9480" y="24030"/>
                    <a:pt x="9480" y="24131"/>
                    <a:pt x="9531" y="24233"/>
                  </a:cubicBezTo>
                  <a:cubicBezTo>
                    <a:pt x="9633" y="24537"/>
                    <a:pt x="9734" y="24867"/>
                    <a:pt x="9861" y="25171"/>
                  </a:cubicBezTo>
                  <a:cubicBezTo>
                    <a:pt x="9658" y="24993"/>
                    <a:pt x="9480" y="24841"/>
                    <a:pt x="9278" y="24689"/>
                  </a:cubicBezTo>
                  <a:cubicBezTo>
                    <a:pt x="9038" y="24492"/>
                    <a:pt x="8716" y="24393"/>
                    <a:pt x="8400" y="24393"/>
                  </a:cubicBezTo>
                  <a:cubicBezTo>
                    <a:pt x="7782" y="24393"/>
                    <a:pt x="7183" y="24771"/>
                    <a:pt x="7250" y="25526"/>
                  </a:cubicBezTo>
                  <a:cubicBezTo>
                    <a:pt x="7326" y="26489"/>
                    <a:pt x="7681" y="27097"/>
                    <a:pt x="8238" y="27858"/>
                  </a:cubicBezTo>
                  <a:cubicBezTo>
                    <a:pt x="8492" y="28162"/>
                    <a:pt x="8796" y="28593"/>
                    <a:pt x="9075" y="29049"/>
                  </a:cubicBezTo>
                  <a:lnTo>
                    <a:pt x="7503" y="27655"/>
                  </a:lnTo>
                  <a:cubicBezTo>
                    <a:pt x="7253" y="27443"/>
                    <a:pt x="6978" y="27353"/>
                    <a:pt x="6712" y="27353"/>
                  </a:cubicBezTo>
                  <a:cubicBezTo>
                    <a:pt x="5740" y="27353"/>
                    <a:pt x="4889" y="28551"/>
                    <a:pt x="5805" y="29328"/>
                  </a:cubicBezTo>
                  <a:lnTo>
                    <a:pt x="9759" y="32775"/>
                  </a:lnTo>
                  <a:cubicBezTo>
                    <a:pt x="9994" y="32974"/>
                    <a:pt x="10336" y="33098"/>
                    <a:pt x="10669" y="33098"/>
                  </a:cubicBezTo>
                  <a:cubicBezTo>
                    <a:pt x="11057" y="33098"/>
                    <a:pt x="11432" y="32931"/>
                    <a:pt x="11610" y="32522"/>
                  </a:cubicBezTo>
                  <a:cubicBezTo>
                    <a:pt x="11736" y="32243"/>
                    <a:pt x="11838" y="31964"/>
                    <a:pt x="11914" y="31660"/>
                  </a:cubicBezTo>
                  <a:cubicBezTo>
                    <a:pt x="12004" y="31677"/>
                    <a:pt x="12094" y="31685"/>
                    <a:pt x="12183" y="31685"/>
                  </a:cubicBezTo>
                  <a:cubicBezTo>
                    <a:pt x="12620" y="31685"/>
                    <a:pt x="13034" y="31481"/>
                    <a:pt x="13308" y="31102"/>
                  </a:cubicBezTo>
                  <a:cubicBezTo>
                    <a:pt x="13333" y="31051"/>
                    <a:pt x="13384" y="31001"/>
                    <a:pt x="13409" y="30925"/>
                  </a:cubicBezTo>
                  <a:cubicBezTo>
                    <a:pt x="13608" y="31062"/>
                    <a:pt x="13843" y="31125"/>
                    <a:pt x="14080" y="31125"/>
                  </a:cubicBezTo>
                  <a:cubicBezTo>
                    <a:pt x="14719" y="31125"/>
                    <a:pt x="15366" y="30665"/>
                    <a:pt x="15310" y="29961"/>
                  </a:cubicBezTo>
                  <a:lnTo>
                    <a:pt x="15310" y="29961"/>
                  </a:lnTo>
                  <a:cubicBezTo>
                    <a:pt x="18504" y="33029"/>
                    <a:pt x="21901" y="35817"/>
                    <a:pt x="25855" y="37997"/>
                  </a:cubicBezTo>
                  <a:cubicBezTo>
                    <a:pt x="26017" y="38088"/>
                    <a:pt x="26201" y="38130"/>
                    <a:pt x="26387" y="38130"/>
                  </a:cubicBezTo>
                  <a:cubicBezTo>
                    <a:pt x="27133" y="38130"/>
                    <a:pt x="27923" y="37464"/>
                    <a:pt x="27579" y="36653"/>
                  </a:cubicBezTo>
                  <a:cubicBezTo>
                    <a:pt x="27376" y="36146"/>
                    <a:pt x="27122" y="35665"/>
                    <a:pt x="26844" y="35183"/>
                  </a:cubicBezTo>
                  <a:cubicBezTo>
                    <a:pt x="27097" y="34980"/>
                    <a:pt x="27249" y="34651"/>
                    <a:pt x="27224" y="34321"/>
                  </a:cubicBezTo>
                  <a:cubicBezTo>
                    <a:pt x="27173" y="33459"/>
                    <a:pt x="27072" y="32598"/>
                    <a:pt x="26894" y="31736"/>
                  </a:cubicBezTo>
                  <a:lnTo>
                    <a:pt x="26894" y="31736"/>
                  </a:lnTo>
                  <a:cubicBezTo>
                    <a:pt x="27097" y="31863"/>
                    <a:pt x="27300" y="31964"/>
                    <a:pt x="27528" y="32065"/>
                  </a:cubicBezTo>
                  <a:cubicBezTo>
                    <a:pt x="27712" y="32167"/>
                    <a:pt x="27903" y="32212"/>
                    <a:pt x="28089" y="32212"/>
                  </a:cubicBezTo>
                  <a:cubicBezTo>
                    <a:pt x="28924" y="32212"/>
                    <a:pt x="29648" y="31294"/>
                    <a:pt x="29150" y="30443"/>
                  </a:cubicBezTo>
                  <a:cubicBezTo>
                    <a:pt x="27198" y="27224"/>
                    <a:pt x="25373" y="23979"/>
                    <a:pt x="23650" y="20684"/>
                  </a:cubicBezTo>
                  <a:cubicBezTo>
                    <a:pt x="23853" y="20583"/>
                    <a:pt x="24005" y="20456"/>
                    <a:pt x="24131" y="20279"/>
                  </a:cubicBezTo>
                  <a:cubicBezTo>
                    <a:pt x="25373" y="22281"/>
                    <a:pt x="26565" y="24385"/>
                    <a:pt x="28415" y="25804"/>
                  </a:cubicBezTo>
                  <a:cubicBezTo>
                    <a:pt x="28609" y="25960"/>
                    <a:pt x="28810" y="26026"/>
                    <a:pt x="29004" y="26026"/>
                  </a:cubicBezTo>
                  <a:cubicBezTo>
                    <a:pt x="29697" y="26026"/>
                    <a:pt x="30297" y="25174"/>
                    <a:pt x="30139" y="24461"/>
                  </a:cubicBezTo>
                  <a:cubicBezTo>
                    <a:pt x="29911" y="23523"/>
                    <a:pt x="29505" y="22611"/>
                    <a:pt x="28922" y="21799"/>
                  </a:cubicBezTo>
                  <a:lnTo>
                    <a:pt x="28922" y="21799"/>
                  </a:lnTo>
                  <a:cubicBezTo>
                    <a:pt x="29201" y="22028"/>
                    <a:pt x="29505" y="22180"/>
                    <a:pt x="29809" y="22332"/>
                  </a:cubicBezTo>
                  <a:cubicBezTo>
                    <a:pt x="29919" y="22373"/>
                    <a:pt x="30030" y="22392"/>
                    <a:pt x="30140" y="22392"/>
                  </a:cubicBezTo>
                  <a:cubicBezTo>
                    <a:pt x="30767" y="22392"/>
                    <a:pt x="31352" y="21770"/>
                    <a:pt x="31330" y="21166"/>
                  </a:cubicBezTo>
                  <a:cubicBezTo>
                    <a:pt x="31229" y="18530"/>
                    <a:pt x="29961" y="15919"/>
                    <a:pt x="29049" y="13435"/>
                  </a:cubicBezTo>
                  <a:cubicBezTo>
                    <a:pt x="29100" y="13308"/>
                    <a:pt x="29100" y="13181"/>
                    <a:pt x="29100" y="13029"/>
                  </a:cubicBezTo>
                  <a:lnTo>
                    <a:pt x="29100" y="12928"/>
                  </a:lnTo>
                  <a:cubicBezTo>
                    <a:pt x="29835" y="13992"/>
                    <a:pt x="30544" y="15057"/>
                    <a:pt x="31254" y="16147"/>
                  </a:cubicBezTo>
                  <a:cubicBezTo>
                    <a:pt x="31514" y="16541"/>
                    <a:pt x="31875" y="16707"/>
                    <a:pt x="32228" y="16707"/>
                  </a:cubicBezTo>
                  <a:cubicBezTo>
                    <a:pt x="33012" y="16707"/>
                    <a:pt x="33761" y="15891"/>
                    <a:pt x="33307" y="14930"/>
                  </a:cubicBezTo>
                  <a:lnTo>
                    <a:pt x="31153" y="10469"/>
                  </a:lnTo>
                  <a:lnTo>
                    <a:pt x="32319" y="11610"/>
                  </a:lnTo>
                  <a:cubicBezTo>
                    <a:pt x="32555" y="11846"/>
                    <a:pt x="32844" y="11949"/>
                    <a:pt x="33130" y="11949"/>
                  </a:cubicBezTo>
                  <a:cubicBezTo>
                    <a:pt x="33855" y="11949"/>
                    <a:pt x="34558" y="11287"/>
                    <a:pt x="34321" y="10469"/>
                  </a:cubicBezTo>
                  <a:cubicBezTo>
                    <a:pt x="34194" y="10089"/>
                    <a:pt x="34093" y="9709"/>
                    <a:pt x="33966" y="9354"/>
                  </a:cubicBezTo>
                  <a:lnTo>
                    <a:pt x="33966" y="9354"/>
                  </a:lnTo>
                  <a:cubicBezTo>
                    <a:pt x="34549" y="9962"/>
                    <a:pt x="35107" y="10570"/>
                    <a:pt x="35690" y="11179"/>
                  </a:cubicBezTo>
                  <a:cubicBezTo>
                    <a:pt x="35928" y="11436"/>
                    <a:pt x="36202" y="11545"/>
                    <a:pt x="36469" y="11545"/>
                  </a:cubicBezTo>
                  <a:cubicBezTo>
                    <a:pt x="37253" y="11545"/>
                    <a:pt x="37975" y="10604"/>
                    <a:pt x="37540" y="9734"/>
                  </a:cubicBezTo>
                  <a:cubicBezTo>
                    <a:pt x="37008" y="8669"/>
                    <a:pt x="36526" y="7605"/>
                    <a:pt x="36070" y="6515"/>
                  </a:cubicBezTo>
                  <a:lnTo>
                    <a:pt x="36070" y="6515"/>
                  </a:lnTo>
                  <a:cubicBezTo>
                    <a:pt x="36250" y="6654"/>
                    <a:pt x="36471" y="6717"/>
                    <a:pt x="36697" y="6717"/>
                  </a:cubicBezTo>
                  <a:cubicBezTo>
                    <a:pt x="37336" y="6717"/>
                    <a:pt x="38021" y="6218"/>
                    <a:pt x="37946" y="5526"/>
                  </a:cubicBezTo>
                  <a:cubicBezTo>
                    <a:pt x="37870" y="4943"/>
                    <a:pt x="37794" y="4360"/>
                    <a:pt x="37743" y="3752"/>
                  </a:cubicBezTo>
                  <a:lnTo>
                    <a:pt x="37743" y="3752"/>
                  </a:lnTo>
                  <a:cubicBezTo>
                    <a:pt x="37760" y="3753"/>
                    <a:pt x="37777" y="3753"/>
                    <a:pt x="37794" y="3753"/>
                  </a:cubicBezTo>
                  <a:cubicBezTo>
                    <a:pt x="38279" y="3753"/>
                    <a:pt x="38684" y="3405"/>
                    <a:pt x="38782" y="2915"/>
                  </a:cubicBezTo>
                  <a:cubicBezTo>
                    <a:pt x="38985" y="2130"/>
                    <a:pt x="38858" y="1318"/>
                    <a:pt x="38453" y="609"/>
                  </a:cubicBezTo>
                  <a:cubicBezTo>
                    <a:pt x="38250" y="178"/>
                    <a:pt x="37908" y="0"/>
                    <a:pt x="37553" y="0"/>
                  </a:cubicBezTo>
                  <a:close/>
                </a:path>
              </a:pathLst>
            </a:custGeom>
            <a:solidFill>
              <a:srgbClr val="FFE3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" name="Google Shape;1460;p44"/>
            <p:cNvGrpSpPr/>
            <p:nvPr/>
          </p:nvGrpSpPr>
          <p:grpSpPr>
            <a:xfrm rot="1069949">
              <a:off x="7692938" y="2873165"/>
              <a:ext cx="689365" cy="651163"/>
              <a:chOff x="8175787" y="3203846"/>
              <a:chExt cx="689391" cy="651186"/>
            </a:xfrm>
          </p:grpSpPr>
          <p:sp>
            <p:nvSpPr>
              <p:cNvPr id="25" name="Google Shape;1461;p44"/>
              <p:cNvSpPr/>
              <p:nvPr/>
            </p:nvSpPr>
            <p:spPr>
              <a:xfrm>
                <a:off x="8175787" y="3203846"/>
                <a:ext cx="689391" cy="651186"/>
              </a:xfrm>
              <a:custGeom>
                <a:avLst/>
                <a:gdLst/>
                <a:ahLst/>
                <a:cxnLst/>
                <a:rect l="l" t="t" r="r" b="b"/>
                <a:pathLst>
                  <a:path w="21230" h="20055" extrusionOk="0">
                    <a:moveTo>
                      <a:pt x="20431" y="826"/>
                    </a:moveTo>
                    <a:lnTo>
                      <a:pt x="14050" y="19280"/>
                    </a:lnTo>
                    <a:lnTo>
                      <a:pt x="9359" y="16018"/>
                    </a:lnTo>
                    <a:cubicBezTo>
                      <a:pt x="9299" y="15970"/>
                      <a:pt x="9240" y="15958"/>
                      <a:pt x="9180" y="15958"/>
                    </a:cubicBezTo>
                    <a:cubicBezTo>
                      <a:pt x="9168" y="15958"/>
                      <a:pt x="9156" y="15970"/>
                      <a:pt x="9156" y="15970"/>
                    </a:cubicBezTo>
                    <a:lnTo>
                      <a:pt x="4525" y="16697"/>
                    </a:lnTo>
                    <a:lnTo>
                      <a:pt x="4751" y="12768"/>
                    </a:lnTo>
                    <a:cubicBezTo>
                      <a:pt x="4751" y="12696"/>
                      <a:pt x="4715" y="12625"/>
                      <a:pt x="4680" y="12565"/>
                    </a:cubicBezTo>
                    <a:lnTo>
                      <a:pt x="870" y="7934"/>
                    </a:lnTo>
                    <a:lnTo>
                      <a:pt x="20431" y="826"/>
                    </a:lnTo>
                    <a:close/>
                    <a:moveTo>
                      <a:pt x="20893" y="0"/>
                    </a:moveTo>
                    <a:cubicBezTo>
                      <a:pt x="20860" y="0"/>
                      <a:pt x="20828" y="6"/>
                      <a:pt x="20801" y="16"/>
                    </a:cubicBezTo>
                    <a:lnTo>
                      <a:pt x="227" y="7505"/>
                    </a:lnTo>
                    <a:cubicBezTo>
                      <a:pt x="119" y="7541"/>
                      <a:pt x="60" y="7624"/>
                      <a:pt x="36" y="7719"/>
                    </a:cubicBezTo>
                    <a:cubicBezTo>
                      <a:pt x="0" y="7803"/>
                      <a:pt x="36" y="7910"/>
                      <a:pt x="96" y="7981"/>
                    </a:cubicBezTo>
                    <a:lnTo>
                      <a:pt x="4096" y="12851"/>
                    </a:lnTo>
                    <a:lnTo>
                      <a:pt x="3858" y="17030"/>
                    </a:lnTo>
                    <a:cubicBezTo>
                      <a:pt x="3858" y="17125"/>
                      <a:pt x="3894" y="17209"/>
                      <a:pt x="3965" y="17268"/>
                    </a:cubicBezTo>
                    <a:cubicBezTo>
                      <a:pt x="4021" y="17315"/>
                      <a:pt x="4085" y="17347"/>
                      <a:pt x="4156" y="17347"/>
                    </a:cubicBezTo>
                    <a:cubicBezTo>
                      <a:pt x="4175" y="17347"/>
                      <a:pt x="4195" y="17345"/>
                      <a:pt x="4215" y="17340"/>
                    </a:cubicBezTo>
                    <a:lnTo>
                      <a:pt x="9097" y="16590"/>
                    </a:lnTo>
                    <a:lnTo>
                      <a:pt x="14014" y="19995"/>
                    </a:lnTo>
                    <a:cubicBezTo>
                      <a:pt x="14062" y="20042"/>
                      <a:pt x="14133" y="20054"/>
                      <a:pt x="14181" y="20054"/>
                    </a:cubicBezTo>
                    <a:cubicBezTo>
                      <a:pt x="14228" y="20054"/>
                      <a:pt x="14264" y="20054"/>
                      <a:pt x="14264" y="20042"/>
                    </a:cubicBezTo>
                    <a:cubicBezTo>
                      <a:pt x="14347" y="20007"/>
                      <a:pt x="14431" y="19935"/>
                      <a:pt x="14455" y="19840"/>
                    </a:cubicBezTo>
                    <a:lnTo>
                      <a:pt x="21182" y="409"/>
                    </a:lnTo>
                    <a:cubicBezTo>
                      <a:pt x="21229" y="302"/>
                      <a:pt x="21193" y="171"/>
                      <a:pt x="21110" y="99"/>
                    </a:cubicBezTo>
                    <a:cubicBezTo>
                      <a:pt x="21060" y="32"/>
                      <a:pt x="20973" y="0"/>
                      <a:pt x="208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1462;p44"/>
              <p:cNvSpPr/>
              <p:nvPr/>
            </p:nvSpPr>
            <p:spPr>
              <a:xfrm>
                <a:off x="8305675" y="3215439"/>
                <a:ext cx="551740" cy="412272"/>
              </a:xfrm>
              <a:custGeom>
                <a:avLst/>
                <a:gdLst/>
                <a:ahLst/>
                <a:cxnLst/>
                <a:rect l="l" t="t" r="r" b="b"/>
                <a:pathLst>
                  <a:path w="16991" h="12697" extrusionOk="0">
                    <a:moveTo>
                      <a:pt x="16659" y="1"/>
                    </a:moveTo>
                    <a:cubicBezTo>
                      <a:pt x="16596" y="1"/>
                      <a:pt x="16532" y="21"/>
                      <a:pt x="16479" y="64"/>
                    </a:cubicBezTo>
                    <a:lnTo>
                      <a:pt x="168" y="12161"/>
                    </a:lnTo>
                    <a:cubicBezTo>
                      <a:pt x="37" y="12256"/>
                      <a:pt x="1" y="12446"/>
                      <a:pt x="108" y="12577"/>
                    </a:cubicBezTo>
                    <a:cubicBezTo>
                      <a:pt x="168" y="12661"/>
                      <a:pt x="263" y="12696"/>
                      <a:pt x="346" y="12696"/>
                    </a:cubicBezTo>
                    <a:cubicBezTo>
                      <a:pt x="418" y="12696"/>
                      <a:pt x="489" y="12673"/>
                      <a:pt x="525" y="12637"/>
                    </a:cubicBezTo>
                    <a:lnTo>
                      <a:pt x="16836" y="540"/>
                    </a:lnTo>
                    <a:cubicBezTo>
                      <a:pt x="16967" y="457"/>
                      <a:pt x="16991" y="254"/>
                      <a:pt x="16896" y="123"/>
                    </a:cubicBezTo>
                    <a:cubicBezTo>
                      <a:pt x="16846" y="45"/>
                      <a:pt x="16754" y="1"/>
                      <a:pt x="166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463;p44"/>
              <p:cNvSpPr/>
              <p:nvPr/>
            </p:nvSpPr>
            <p:spPr>
              <a:xfrm>
                <a:off x="8463034" y="3219790"/>
                <a:ext cx="385124" cy="521955"/>
              </a:xfrm>
              <a:custGeom>
                <a:avLst/>
                <a:gdLst/>
                <a:ahLst/>
                <a:cxnLst/>
                <a:rect l="l" t="t" r="r" b="b"/>
                <a:pathLst>
                  <a:path w="11860" h="16075" extrusionOk="0">
                    <a:moveTo>
                      <a:pt x="11525" y="0"/>
                    </a:moveTo>
                    <a:cubicBezTo>
                      <a:pt x="11434" y="0"/>
                      <a:pt x="11341" y="40"/>
                      <a:pt x="11276" y="120"/>
                    </a:cubicBezTo>
                    <a:lnTo>
                      <a:pt x="84" y="15598"/>
                    </a:lnTo>
                    <a:cubicBezTo>
                      <a:pt x="1" y="15741"/>
                      <a:pt x="25" y="15920"/>
                      <a:pt x="155" y="16015"/>
                    </a:cubicBezTo>
                    <a:cubicBezTo>
                      <a:pt x="215" y="16063"/>
                      <a:pt x="275" y="16075"/>
                      <a:pt x="334" y="16075"/>
                    </a:cubicBezTo>
                    <a:cubicBezTo>
                      <a:pt x="429" y="16075"/>
                      <a:pt x="513" y="16039"/>
                      <a:pt x="572" y="15944"/>
                    </a:cubicBezTo>
                    <a:lnTo>
                      <a:pt x="11764" y="466"/>
                    </a:lnTo>
                    <a:cubicBezTo>
                      <a:pt x="11859" y="335"/>
                      <a:pt x="11824" y="156"/>
                      <a:pt x="11693" y="49"/>
                    </a:cubicBezTo>
                    <a:cubicBezTo>
                      <a:pt x="11642" y="17"/>
                      <a:pt x="11584" y="0"/>
                      <a:pt x="11525" y="0"/>
                    </a:cubicBezTo>
                    <a:close/>
                  </a:path>
                </a:pathLst>
              </a:custGeom>
              <a:solidFill>
                <a:srgbClr val="0500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1464;p44"/>
              <p:cNvSpPr/>
              <p:nvPr/>
            </p:nvSpPr>
            <p:spPr>
              <a:xfrm>
                <a:off x="8302590" y="3271031"/>
                <a:ext cx="499947" cy="484258"/>
              </a:xfrm>
              <a:custGeom>
                <a:avLst/>
                <a:gdLst/>
                <a:ahLst/>
                <a:cxnLst/>
                <a:rect l="l" t="t" r="r" b="b"/>
                <a:pathLst>
                  <a:path w="15396" h="14914" extrusionOk="0">
                    <a:moveTo>
                      <a:pt x="15062" y="1"/>
                    </a:moveTo>
                    <a:cubicBezTo>
                      <a:pt x="14985" y="1"/>
                      <a:pt x="14907" y="31"/>
                      <a:pt x="14848" y="90"/>
                    </a:cubicBezTo>
                    <a:lnTo>
                      <a:pt x="120" y="14401"/>
                    </a:lnTo>
                    <a:cubicBezTo>
                      <a:pt x="1" y="14521"/>
                      <a:pt x="1" y="14711"/>
                      <a:pt x="120" y="14830"/>
                    </a:cubicBezTo>
                    <a:cubicBezTo>
                      <a:pt x="179" y="14890"/>
                      <a:pt x="263" y="14913"/>
                      <a:pt x="334" y="14913"/>
                    </a:cubicBezTo>
                    <a:cubicBezTo>
                      <a:pt x="429" y="14913"/>
                      <a:pt x="501" y="14890"/>
                      <a:pt x="548" y="14830"/>
                    </a:cubicBezTo>
                    <a:lnTo>
                      <a:pt x="15276" y="531"/>
                    </a:lnTo>
                    <a:cubicBezTo>
                      <a:pt x="15395" y="412"/>
                      <a:pt x="15395" y="209"/>
                      <a:pt x="15276" y="90"/>
                    </a:cubicBezTo>
                    <a:cubicBezTo>
                      <a:pt x="15217" y="31"/>
                      <a:pt x="15139" y="1"/>
                      <a:pt x="150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9" name="Google Shape;1545;p47"/>
          <p:cNvSpPr txBox="1">
            <a:spLocks noGrp="1"/>
          </p:cNvSpPr>
          <p:nvPr>
            <p:ph type="subTitle" idx="1"/>
          </p:nvPr>
        </p:nvSpPr>
        <p:spPr>
          <a:xfrm>
            <a:off x="1031238" y="3600074"/>
            <a:ext cx="2673916" cy="39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Kiên</a:t>
            </a:r>
            <a:r>
              <a:rPr lang="e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endParaRPr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  <p:bldP spid="1545" grpId="0" build="p"/>
      <p:bldP spid="1547" grpId="0" build="p"/>
      <p:bldP spid="1549" grpId="0" build="p"/>
      <p:bldP spid="1551" grpId="0" animBg="1"/>
      <p:bldP spid="1552" grpId="0" animBg="1"/>
      <p:bldP spid="1558" grpId="0" animBg="1"/>
      <p:bldP spid="2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2" name="Google Shape;1452;p44"/>
          <p:cNvSpPr txBox="1">
            <a:spLocks noGrp="1"/>
          </p:cNvSpPr>
          <p:nvPr>
            <p:ph type="title"/>
          </p:nvPr>
        </p:nvSpPr>
        <p:spPr>
          <a:xfrm>
            <a:off x="2138100" y="2454756"/>
            <a:ext cx="422274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Các biện pháp thực hiện k</a:t>
            </a:r>
            <a:r>
              <a:rPr lang="x-none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ỉ </a:t>
            </a:r>
            <a:r>
              <a:rPr lang="x-none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luật tích cực</a:t>
            </a:r>
            <a:endParaRPr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54" name="Google Shape;1454;p44"/>
          <p:cNvSpPr/>
          <p:nvPr/>
        </p:nvSpPr>
        <p:spPr>
          <a:xfrm flipH="1">
            <a:off x="6309137" y="1332731"/>
            <a:ext cx="876498" cy="148875"/>
          </a:xfrm>
          <a:custGeom>
            <a:avLst/>
            <a:gdLst/>
            <a:ahLst/>
            <a:cxnLst/>
            <a:rect l="l" t="t" r="r" b="b"/>
            <a:pathLst>
              <a:path w="26992" h="4585" extrusionOk="0">
                <a:moveTo>
                  <a:pt x="4864" y="0"/>
                </a:moveTo>
                <a:cubicBezTo>
                  <a:pt x="3934" y="0"/>
                  <a:pt x="3314" y="732"/>
                  <a:pt x="2715" y="1453"/>
                </a:cubicBezTo>
                <a:cubicBezTo>
                  <a:pt x="2441" y="1810"/>
                  <a:pt x="2120" y="2179"/>
                  <a:pt x="1798" y="2429"/>
                </a:cubicBezTo>
                <a:cubicBezTo>
                  <a:pt x="1274" y="2405"/>
                  <a:pt x="798" y="2048"/>
                  <a:pt x="620" y="1560"/>
                </a:cubicBezTo>
                <a:cubicBezTo>
                  <a:pt x="573" y="1439"/>
                  <a:pt x="462" y="1362"/>
                  <a:pt x="341" y="1362"/>
                </a:cubicBezTo>
                <a:cubicBezTo>
                  <a:pt x="307" y="1362"/>
                  <a:pt x="273" y="1368"/>
                  <a:pt x="239" y="1381"/>
                </a:cubicBezTo>
                <a:cubicBezTo>
                  <a:pt x="84" y="1441"/>
                  <a:pt x="0" y="1596"/>
                  <a:pt x="60" y="1762"/>
                </a:cubicBezTo>
                <a:cubicBezTo>
                  <a:pt x="322" y="2524"/>
                  <a:pt x="1096" y="3060"/>
                  <a:pt x="1882" y="3060"/>
                </a:cubicBezTo>
                <a:cubicBezTo>
                  <a:pt x="1941" y="3048"/>
                  <a:pt x="2001" y="3048"/>
                  <a:pt x="2060" y="3001"/>
                </a:cubicBezTo>
                <a:cubicBezTo>
                  <a:pt x="2477" y="2691"/>
                  <a:pt x="2834" y="2274"/>
                  <a:pt x="3179" y="1858"/>
                </a:cubicBezTo>
                <a:cubicBezTo>
                  <a:pt x="3727" y="1187"/>
                  <a:pt x="4222" y="612"/>
                  <a:pt x="4870" y="612"/>
                </a:cubicBezTo>
                <a:cubicBezTo>
                  <a:pt x="4913" y="612"/>
                  <a:pt x="4957" y="614"/>
                  <a:pt x="5001" y="619"/>
                </a:cubicBezTo>
                <a:cubicBezTo>
                  <a:pt x="5727" y="715"/>
                  <a:pt x="6204" y="1500"/>
                  <a:pt x="6620" y="2215"/>
                </a:cubicBezTo>
                <a:cubicBezTo>
                  <a:pt x="7224" y="3231"/>
                  <a:pt x="7949" y="3776"/>
                  <a:pt x="8680" y="3776"/>
                </a:cubicBezTo>
                <a:cubicBezTo>
                  <a:pt x="8771" y="3776"/>
                  <a:pt x="8863" y="3768"/>
                  <a:pt x="8954" y="3751"/>
                </a:cubicBezTo>
                <a:cubicBezTo>
                  <a:pt x="9716" y="3596"/>
                  <a:pt x="10121" y="2953"/>
                  <a:pt x="10490" y="2346"/>
                </a:cubicBezTo>
                <a:cubicBezTo>
                  <a:pt x="10668" y="2048"/>
                  <a:pt x="10859" y="1727"/>
                  <a:pt x="11097" y="1500"/>
                </a:cubicBezTo>
                <a:cubicBezTo>
                  <a:pt x="11407" y="1191"/>
                  <a:pt x="11871" y="1012"/>
                  <a:pt x="12359" y="1012"/>
                </a:cubicBezTo>
                <a:lnTo>
                  <a:pt x="12383" y="1012"/>
                </a:lnTo>
                <a:cubicBezTo>
                  <a:pt x="12871" y="1012"/>
                  <a:pt x="13335" y="1203"/>
                  <a:pt x="13645" y="1512"/>
                </a:cubicBezTo>
                <a:cubicBezTo>
                  <a:pt x="13883" y="1750"/>
                  <a:pt x="14062" y="2060"/>
                  <a:pt x="14240" y="2393"/>
                </a:cubicBezTo>
                <a:cubicBezTo>
                  <a:pt x="14324" y="2560"/>
                  <a:pt x="14419" y="2715"/>
                  <a:pt x="14526" y="2870"/>
                </a:cubicBezTo>
                <a:cubicBezTo>
                  <a:pt x="15062" y="3715"/>
                  <a:pt x="15991" y="4358"/>
                  <a:pt x="16943" y="4536"/>
                </a:cubicBezTo>
                <a:cubicBezTo>
                  <a:pt x="17122" y="4560"/>
                  <a:pt x="17300" y="4584"/>
                  <a:pt x="17467" y="4584"/>
                </a:cubicBezTo>
                <a:cubicBezTo>
                  <a:pt x="17991" y="4584"/>
                  <a:pt x="18467" y="4429"/>
                  <a:pt x="18920" y="4120"/>
                </a:cubicBezTo>
                <a:cubicBezTo>
                  <a:pt x="19348" y="3786"/>
                  <a:pt x="19646" y="3346"/>
                  <a:pt x="19943" y="2893"/>
                </a:cubicBezTo>
                <a:cubicBezTo>
                  <a:pt x="20336" y="2286"/>
                  <a:pt x="20705" y="1750"/>
                  <a:pt x="21277" y="1655"/>
                </a:cubicBezTo>
                <a:cubicBezTo>
                  <a:pt x="21328" y="1648"/>
                  <a:pt x="21378" y="1644"/>
                  <a:pt x="21428" y="1644"/>
                </a:cubicBezTo>
                <a:cubicBezTo>
                  <a:pt x="22040" y="1644"/>
                  <a:pt x="22618" y="2157"/>
                  <a:pt x="23003" y="2608"/>
                </a:cubicBezTo>
                <a:cubicBezTo>
                  <a:pt x="23087" y="2703"/>
                  <a:pt x="23170" y="2786"/>
                  <a:pt x="23241" y="2893"/>
                </a:cubicBezTo>
                <a:cubicBezTo>
                  <a:pt x="23694" y="3441"/>
                  <a:pt x="24158" y="4013"/>
                  <a:pt x="24849" y="4263"/>
                </a:cubicBezTo>
                <a:cubicBezTo>
                  <a:pt x="25026" y="4327"/>
                  <a:pt x="25219" y="4359"/>
                  <a:pt x="25415" y="4359"/>
                </a:cubicBezTo>
                <a:cubicBezTo>
                  <a:pt x="25799" y="4359"/>
                  <a:pt x="26192" y="4237"/>
                  <a:pt x="26492" y="4001"/>
                </a:cubicBezTo>
                <a:cubicBezTo>
                  <a:pt x="26837" y="3727"/>
                  <a:pt x="26992" y="3346"/>
                  <a:pt x="26956" y="2953"/>
                </a:cubicBezTo>
                <a:cubicBezTo>
                  <a:pt x="26924" y="2801"/>
                  <a:pt x="26801" y="2688"/>
                  <a:pt x="26653" y="2688"/>
                </a:cubicBezTo>
                <a:cubicBezTo>
                  <a:pt x="26639" y="2688"/>
                  <a:pt x="26625" y="2689"/>
                  <a:pt x="26611" y="2691"/>
                </a:cubicBezTo>
                <a:cubicBezTo>
                  <a:pt x="26444" y="2715"/>
                  <a:pt x="26325" y="2870"/>
                  <a:pt x="26337" y="3024"/>
                </a:cubicBezTo>
                <a:cubicBezTo>
                  <a:pt x="26373" y="3251"/>
                  <a:pt x="26218" y="3417"/>
                  <a:pt x="26099" y="3524"/>
                </a:cubicBezTo>
                <a:cubicBezTo>
                  <a:pt x="25902" y="3672"/>
                  <a:pt x="25632" y="3758"/>
                  <a:pt x="25374" y="3758"/>
                </a:cubicBezTo>
                <a:cubicBezTo>
                  <a:pt x="25257" y="3758"/>
                  <a:pt x="25143" y="3740"/>
                  <a:pt x="25039" y="3703"/>
                </a:cubicBezTo>
                <a:cubicBezTo>
                  <a:pt x="24492" y="3489"/>
                  <a:pt x="24111" y="3012"/>
                  <a:pt x="23694" y="2512"/>
                </a:cubicBezTo>
                <a:cubicBezTo>
                  <a:pt x="23599" y="2405"/>
                  <a:pt x="23527" y="2310"/>
                  <a:pt x="23432" y="2215"/>
                </a:cubicBezTo>
                <a:cubicBezTo>
                  <a:pt x="22778" y="1445"/>
                  <a:pt x="22087" y="1039"/>
                  <a:pt x="21417" y="1039"/>
                </a:cubicBezTo>
                <a:cubicBezTo>
                  <a:pt x="21330" y="1039"/>
                  <a:pt x="21244" y="1046"/>
                  <a:pt x="21158" y="1060"/>
                </a:cubicBezTo>
                <a:cubicBezTo>
                  <a:pt x="20313" y="1203"/>
                  <a:pt x="19848" y="1881"/>
                  <a:pt x="19408" y="2548"/>
                </a:cubicBezTo>
                <a:cubicBezTo>
                  <a:pt x="19134" y="2953"/>
                  <a:pt x="18848" y="3358"/>
                  <a:pt x="18515" y="3620"/>
                </a:cubicBezTo>
                <a:cubicBezTo>
                  <a:pt x="18166" y="3879"/>
                  <a:pt x="17795" y="3962"/>
                  <a:pt x="17470" y="3962"/>
                </a:cubicBezTo>
                <a:cubicBezTo>
                  <a:pt x="17318" y="3962"/>
                  <a:pt x="17175" y="3944"/>
                  <a:pt x="17050" y="3917"/>
                </a:cubicBezTo>
                <a:cubicBezTo>
                  <a:pt x="16264" y="3786"/>
                  <a:pt x="15479" y="3239"/>
                  <a:pt x="15026" y="2536"/>
                </a:cubicBezTo>
                <a:cubicBezTo>
                  <a:pt x="14943" y="2393"/>
                  <a:pt x="14859" y="2239"/>
                  <a:pt x="14776" y="2096"/>
                </a:cubicBezTo>
                <a:cubicBezTo>
                  <a:pt x="14586" y="1739"/>
                  <a:pt x="14383" y="1381"/>
                  <a:pt x="14086" y="1084"/>
                </a:cubicBezTo>
                <a:cubicBezTo>
                  <a:pt x="13669" y="643"/>
                  <a:pt x="13050" y="393"/>
                  <a:pt x="12395" y="393"/>
                </a:cubicBezTo>
                <a:lnTo>
                  <a:pt x="12383" y="393"/>
                </a:lnTo>
                <a:cubicBezTo>
                  <a:pt x="11728" y="393"/>
                  <a:pt x="11109" y="631"/>
                  <a:pt x="10680" y="1060"/>
                </a:cubicBezTo>
                <a:cubicBezTo>
                  <a:pt x="10395" y="1346"/>
                  <a:pt x="10192" y="1691"/>
                  <a:pt x="9978" y="2036"/>
                </a:cubicBezTo>
                <a:cubicBezTo>
                  <a:pt x="9645" y="2584"/>
                  <a:pt x="9359" y="3060"/>
                  <a:pt x="8847" y="3143"/>
                </a:cubicBezTo>
                <a:cubicBezTo>
                  <a:pt x="8792" y="3154"/>
                  <a:pt x="8738" y="3159"/>
                  <a:pt x="8684" y="3159"/>
                </a:cubicBezTo>
                <a:cubicBezTo>
                  <a:pt x="8015" y="3159"/>
                  <a:pt x="7442" y="2377"/>
                  <a:pt x="7144" y="1881"/>
                </a:cubicBezTo>
                <a:cubicBezTo>
                  <a:pt x="6668" y="1096"/>
                  <a:pt x="6085" y="131"/>
                  <a:pt x="5073" y="12"/>
                </a:cubicBezTo>
                <a:cubicBezTo>
                  <a:pt x="5001" y="4"/>
                  <a:pt x="4932" y="0"/>
                  <a:pt x="486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5" name="Google Shape;1455;p44"/>
          <p:cNvSpPr txBox="1">
            <a:spLocks noGrp="1"/>
          </p:cNvSpPr>
          <p:nvPr>
            <p:ph type="title" idx="2"/>
          </p:nvPr>
        </p:nvSpPr>
        <p:spPr>
          <a:xfrm>
            <a:off x="4059886" y="702451"/>
            <a:ext cx="2186100" cy="136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grpSp>
        <p:nvGrpSpPr>
          <p:cNvPr id="1456" name="Google Shape;1456;p44"/>
          <p:cNvGrpSpPr/>
          <p:nvPr/>
        </p:nvGrpSpPr>
        <p:grpSpPr>
          <a:xfrm>
            <a:off x="6165236" y="2787398"/>
            <a:ext cx="2682323" cy="4029580"/>
            <a:chOff x="6165236" y="2787398"/>
            <a:chExt cx="2682323" cy="4029580"/>
          </a:xfrm>
        </p:grpSpPr>
        <p:sp>
          <p:nvSpPr>
            <p:cNvPr id="1457" name="Google Shape;1457;p44"/>
            <p:cNvSpPr/>
            <p:nvPr/>
          </p:nvSpPr>
          <p:spPr>
            <a:xfrm rot="1395734">
              <a:off x="7649632" y="3003538"/>
              <a:ext cx="599192" cy="586036"/>
            </a:xfrm>
            <a:custGeom>
              <a:avLst/>
              <a:gdLst/>
              <a:ahLst/>
              <a:cxnLst/>
              <a:rect l="l" t="t" r="r" b="b"/>
              <a:pathLst>
                <a:path w="38986" h="38130" extrusionOk="0">
                  <a:moveTo>
                    <a:pt x="15589" y="20583"/>
                  </a:moveTo>
                  <a:cubicBezTo>
                    <a:pt x="15589" y="20583"/>
                    <a:pt x="15589" y="20608"/>
                    <a:pt x="15615" y="20633"/>
                  </a:cubicBezTo>
                  <a:lnTo>
                    <a:pt x="15589" y="20608"/>
                  </a:lnTo>
                  <a:lnTo>
                    <a:pt x="15589" y="20583"/>
                  </a:lnTo>
                  <a:close/>
                  <a:moveTo>
                    <a:pt x="17009" y="17871"/>
                  </a:moveTo>
                  <a:lnTo>
                    <a:pt x="17009" y="17871"/>
                  </a:lnTo>
                  <a:cubicBezTo>
                    <a:pt x="17668" y="18834"/>
                    <a:pt x="18301" y="19822"/>
                    <a:pt x="18935" y="20811"/>
                  </a:cubicBezTo>
                  <a:cubicBezTo>
                    <a:pt x="19265" y="21952"/>
                    <a:pt x="19670" y="23067"/>
                    <a:pt x="20152" y="24182"/>
                  </a:cubicBezTo>
                  <a:cubicBezTo>
                    <a:pt x="20431" y="24892"/>
                    <a:pt x="20760" y="25576"/>
                    <a:pt x="21064" y="26286"/>
                  </a:cubicBezTo>
                  <a:cubicBezTo>
                    <a:pt x="20912" y="26033"/>
                    <a:pt x="20786" y="25779"/>
                    <a:pt x="20633" y="25551"/>
                  </a:cubicBezTo>
                  <a:cubicBezTo>
                    <a:pt x="20126" y="24638"/>
                    <a:pt x="19645" y="23701"/>
                    <a:pt x="19189" y="22763"/>
                  </a:cubicBezTo>
                  <a:cubicBezTo>
                    <a:pt x="18403" y="21140"/>
                    <a:pt x="17693" y="19518"/>
                    <a:pt x="17009" y="17871"/>
                  </a:cubicBezTo>
                  <a:close/>
                  <a:moveTo>
                    <a:pt x="24157" y="30773"/>
                  </a:moveTo>
                  <a:cubicBezTo>
                    <a:pt x="24207" y="30925"/>
                    <a:pt x="24258" y="31102"/>
                    <a:pt x="24309" y="31254"/>
                  </a:cubicBezTo>
                  <a:lnTo>
                    <a:pt x="24005" y="30975"/>
                  </a:lnTo>
                  <a:cubicBezTo>
                    <a:pt x="24055" y="30899"/>
                    <a:pt x="24131" y="30849"/>
                    <a:pt x="24157" y="30773"/>
                  </a:cubicBezTo>
                  <a:close/>
                  <a:moveTo>
                    <a:pt x="18986" y="29759"/>
                  </a:moveTo>
                  <a:lnTo>
                    <a:pt x="18986" y="29759"/>
                  </a:lnTo>
                  <a:cubicBezTo>
                    <a:pt x="19341" y="30164"/>
                    <a:pt x="19721" y="30544"/>
                    <a:pt x="20126" y="30925"/>
                  </a:cubicBezTo>
                  <a:cubicBezTo>
                    <a:pt x="20253" y="31077"/>
                    <a:pt x="20380" y="31229"/>
                    <a:pt x="20532" y="31381"/>
                  </a:cubicBezTo>
                  <a:cubicBezTo>
                    <a:pt x="20659" y="31533"/>
                    <a:pt x="20735" y="31609"/>
                    <a:pt x="20836" y="31736"/>
                  </a:cubicBezTo>
                  <a:cubicBezTo>
                    <a:pt x="20329" y="31330"/>
                    <a:pt x="19848" y="30925"/>
                    <a:pt x="19341" y="30494"/>
                  </a:cubicBezTo>
                  <a:cubicBezTo>
                    <a:pt x="19341" y="30392"/>
                    <a:pt x="19315" y="30316"/>
                    <a:pt x="19265" y="30240"/>
                  </a:cubicBezTo>
                  <a:cubicBezTo>
                    <a:pt x="19163" y="30063"/>
                    <a:pt x="19087" y="29911"/>
                    <a:pt x="18986" y="29759"/>
                  </a:cubicBezTo>
                  <a:close/>
                  <a:moveTo>
                    <a:pt x="37553" y="0"/>
                  </a:moveTo>
                  <a:cubicBezTo>
                    <a:pt x="37198" y="0"/>
                    <a:pt x="36831" y="178"/>
                    <a:pt x="36577" y="457"/>
                  </a:cubicBezTo>
                  <a:cubicBezTo>
                    <a:pt x="36470" y="436"/>
                    <a:pt x="36359" y="425"/>
                    <a:pt x="36248" y="425"/>
                  </a:cubicBezTo>
                  <a:cubicBezTo>
                    <a:pt x="35681" y="425"/>
                    <a:pt x="35120" y="703"/>
                    <a:pt x="35056" y="1318"/>
                  </a:cubicBezTo>
                  <a:cubicBezTo>
                    <a:pt x="34701" y="1369"/>
                    <a:pt x="34372" y="1445"/>
                    <a:pt x="34017" y="1547"/>
                  </a:cubicBezTo>
                  <a:cubicBezTo>
                    <a:pt x="33992" y="1547"/>
                    <a:pt x="33992" y="1521"/>
                    <a:pt x="33966" y="1521"/>
                  </a:cubicBezTo>
                  <a:cubicBezTo>
                    <a:pt x="33777" y="1416"/>
                    <a:pt x="33580" y="1369"/>
                    <a:pt x="33389" y="1369"/>
                  </a:cubicBezTo>
                  <a:cubicBezTo>
                    <a:pt x="32660" y="1369"/>
                    <a:pt x="32016" y="2061"/>
                    <a:pt x="32217" y="2865"/>
                  </a:cubicBezTo>
                  <a:cubicBezTo>
                    <a:pt x="32395" y="3397"/>
                    <a:pt x="32547" y="3904"/>
                    <a:pt x="32724" y="4436"/>
                  </a:cubicBezTo>
                  <a:lnTo>
                    <a:pt x="32623" y="4462"/>
                  </a:lnTo>
                  <a:lnTo>
                    <a:pt x="31558" y="3346"/>
                  </a:lnTo>
                  <a:cubicBezTo>
                    <a:pt x="31304" y="3073"/>
                    <a:pt x="31024" y="2958"/>
                    <a:pt x="30756" y="2958"/>
                  </a:cubicBezTo>
                  <a:cubicBezTo>
                    <a:pt x="29981" y="2958"/>
                    <a:pt x="29312" y="3918"/>
                    <a:pt x="29708" y="4766"/>
                  </a:cubicBezTo>
                  <a:cubicBezTo>
                    <a:pt x="29936" y="5298"/>
                    <a:pt x="30164" y="5830"/>
                    <a:pt x="30367" y="6363"/>
                  </a:cubicBezTo>
                  <a:lnTo>
                    <a:pt x="27959" y="3980"/>
                  </a:lnTo>
                  <a:cubicBezTo>
                    <a:pt x="27699" y="3720"/>
                    <a:pt x="27412" y="3610"/>
                    <a:pt x="27138" y="3610"/>
                  </a:cubicBezTo>
                  <a:cubicBezTo>
                    <a:pt x="26583" y="3610"/>
                    <a:pt x="26084" y="4062"/>
                    <a:pt x="25982" y="4639"/>
                  </a:cubicBezTo>
                  <a:cubicBezTo>
                    <a:pt x="25830" y="4462"/>
                    <a:pt x="25678" y="4259"/>
                    <a:pt x="25526" y="4056"/>
                  </a:cubicBezTo>
                  <a:cubicBezTo>
                    <a:pt x="25316" y="3804"/>
                    <a:pt x="25040" y="3697"/>
                    <a:pt x="24759" y="3697"/>
                  </a:cubicBezTo>
                  <a:cubicBezTo>
                    <a:pt x="24022" y="3697"/>
                    <a:pt x="23248" y="4433"/>
                    <a:pt x="23523" y="5222"/>
                  </a:cubicBezTo>
                  <a:lnTo>
                    <a:pt x="24968" y="9227"/>
                  </a:lnTo>
                  <a:cubicBezTo>
                    <a:pt x="24765" y="9303"/>
                    <a:pt x="24562" y="9455"/>
                    <a:pt x="24436" y="9633"/>
                  </a:cubicBezTo>
                  <a:cubicBezTo>
                    <a:pt x="24030" y="9683"/>
                    <a:pt x="23675" y="9911"/>
                    <a:pt x="23472" y="10266"/>
                  </a:cubicBezTo>
                  <a:cubicBezTo>
                    <a:pt x="22611" y="9202"/>
                    <a:pt x="21698" y="8162"/>
                    <a:pt x="20735" y="7148"/>
                  </a:cubicBezTo>
                  <a:cubicBezTo>
                    <a:pt x="20517" y="6923"/>
                    <a:pt x="20234" y="6825"/>
                    <a:pt x="19949" y="6825"/>
                  </a:cubicBezTo>
                  <a:cubicBezTo>
                    <a:pt x="19207" y="6825"/>
                    <a:pt x="18446" y="7490"/>
                    <a:pt x="18758" y="8314"/>
                  </a:cubicBezTo>
                  <a:cubicBezTo>
                    <a:pt x="19113" y="9278"/>
                    <a:pt x="19518" y="10216"/>
                    <a:pt x="19924" y="11153"/>
                  </a:cubicBezTo>
                  <a:cubicBezTo>
                    <a:pt x="19315" y="10494"/>
                    <a:pt x="18707" y="9835"/>
                    <a:pt x="18073" y="9202"/>
                  </a:cubicBezTo>
                  <a:cubicBezTo>
                    <a:pt x="17810" y="8944"/>
                    <a:pt x="17526" y="8836"/>
                    <a:pt x="17259" y="8836"/>
                  </a:cubicBezTo>
                  <a:cubicBezTo>
                    <a:pt x="16471" y="8836"/>
                    <a:pt x="15819" y="9776"/>
                    <a:pt x="16198" y="10646"/>
                  </a:cubicBezTo>
                  <a:cubicBezTo>
                    <a:pt x="17034" y="12548"/>
                    <a:pt x="17896" y="14449"/>
                    <a:pt x="18808" y="16299"/>
                  </a:cubicBezTo>
                  <a:cubicBezTo>
                    <a:pt x="17262" y="14043"/>
                    <a:pt x="15539" y="11914"/>
                    <a:pt x="13663" y="9911"/>
                  </a:cubicBezTo>
                  <a:cubicBezTo>
                    <a:pt x="13452" y="9686"/>
                    <a:pt x="13170" y="9588"/>
                    <a:pt x="12884" y="9588"/>
                  </a:cubicBezTo>
                  <a:cubicBezTo>
                    <a:pt x="12138" y="9588"/>
                    <a:pt x="11356" y="10253"/>
                    <a:pt x="11686" y="11077"/>
                  </a:cubicBezTo>
                  <a:cubicBezTo>
                    <a:pt x="11888" y="11559"/>
                    <a:pt x="12091" y="12041"/>
                    <a:pt x="12294" y="12548"/>
                  </a:cubicBezTo>
                  <a:cubicBezTo>
                    <a:pt x="11584" y="12598"/>
                    <a:pt x="10875" y="13232"/>
                    <a:pt x="11179" y="14018"/>
                  </a:cubicBezTo>
                  <a:lnTo>
                    <a:pt x="12117" y="16476"/>
                  </a:lnTo>
                  <a:cubicBezTo>
                    <a:pt x="10773" y="14981"/>
                    <a:pt x="9455" y="13485"/>
                    <a:pt x="8162" y="11965"/>
                  </a:cubicBezTo>
                  <a:cubicBezTo>
                    <a:pt x="7952" y="11717"/>
                    <a:pt x="7683" y="11613"/>
                    <a:pt x="7410" y="11613"/>
                  </a:cubicBezTo>
                  <a:cubicBezTo>
                    <a:pt x="6566" y="11613"/>
                    <a:pt x="5674" y="12605"/>
                    <a:pt x="6287" y="13409"/>
                  </a:cubicBezTo>
                  <a:lnTo>
                    <a:pt x="7503" y="15006"/>
                  </a:lnTo>
                  <a:cubicBezTo>
                    <a:pt x="6743" y="15310"/>
                    <a:pt x="6540" y="16299"/>
                    <a:pt x="7098" y="16907"/>
                  </a:cubicBezTo>
                  <a:cubicBezTo>
                    <a:pt x="9151" y="19138"/>
                    <a:pt x="11027" y="21521"/>
                    <a:pt x="12750" y="24005"/>
                  </a:cubicBezTo>
                  <a:cubicBezTo>
                    <a:pt x="9379" y="20431"/>
                    <a:pt x="6135" y="16730"/>
                    <a:pt x="2561" y="13409"/>
                  </a:cubicBezTo>
                  <a:cubicBezTo>
                    <a:pt x="2313" y="13179"/>
                    <a:pt x="2037" y="13082"/>
                    <a:pt x="1769" y="13082"/>
                  </a:cubicBezTo>
                  <a:cubicBezTo>
                    <a:pt x="831" y="13082"/>
                    <a:pt x="0" y="14274"/>
                    <a:pt x="888" y="15082"/>
                  </a:cubicBezTo>
                  <a:cubicBezTo>
                    <a:pt x="3879" y="17871"/>
                    <a:pt x="6667" y="20912"/>
                    <a:pt x="9455" y="23929"/>
                  </a:cubicBezTo>
                  <a:cubicBezTo>
                    <a:pt x="9480" y="24030"/>
                    <a:pt x="9480" y="24131"/>
                    <a:pt x="9531" y="24233"/>
                  </a:cubicBezTo>
                  <a:cubicBezTo>
                    <a:pt x="9633" y="24537"/>
                    <a:pt x="9734" y="24867"/>
                    <a:pt x="9861" y="25171"/>
                  </a:cubicBezTo>
                  <a:cubicBezTo>
                    <a:pt x="9658" y="24993"/>
                    <a:pt x="9480" y="24841"/>
                    <a:pt x="9278" y="24689"/>
                  </a:cubicBezTo>
                  <a:cubicBezTo>
                    <a:pt x="9038" y="24492"/>
                    <a:pt x="8716" y="24393"/>
                    <a:pt x="8400" y="24393"/>
                  </a:cubicBezTo>
                  <a:cubicBezTo>
                    <a:pt x="7782" y="24393"/>
                    <a:pt x="7183" y="24771"/>
                    <a:pt x="7250" y="25526"/>
                  </a:cubicBezTo>
                  <a:cubicBezTo>
                    <a:pt x="7326" y="26489"/>
                    <a:pt x="7681" y="27097"/>
                    <a:pt x="8238" y="27858"/>
                  </a:cubicBezTo>
                  <a:cubicBezTo>
                    <a:pt x="8492" y="28162"/>
                    <a:pt x="8796" y="28593"/>
                    <a:pt x="9075" y="29049"/>
                  </a:cubicBezTo>
                  <a:lnTo>
                    <a:pt x="7503" y="27655"/>
                  </a:lnTo>
                  <a:cubicBezTo>
                    <a:pt x="7253" y="27443"/>
                    <a:pt x="6978" y="27353"/>
                    <a:pt x="6712" y="27353"/>
                  </a:cubicBezTo>
                  <a:cubicBezTo>
                    <a:pt x="5740" y="27353"/>
                    <a:pt x="4889" y="28551"/>
                    <a:pt x="5805" y="29328"/>
                  </a:cubicBezTo>
                  <a:lnTo>
                    <a:pt x="9759" y="32775"/>
                  </a:lnTo>
                  <a:cubicBezTo>
                    <a:pt x="9994" y="32974"/>
                    <a:pt x="10336" y="33098"/>
                    <a:pt x="10669" y="33098"/>
                  </a:cubicBezTo>
                  <a:cubicBezTo>
                    <a:pt x="11057" y="33098"/>
                    <a:pt x="11432" y="32931"/>
                    <a:pt x="11610" y="32522"/>
                  </a:cubicBezTo>
                  <a:cubicBezTo>
                    <a:pt x="11736" y="32243"/>
                    <a:pt x="11838" y="31964"/>
                    <a:pt x="11914" y="31660"/>
                  </a:cubicBezTo>
                  <a:cubicBezTo>
                    <a:pt x="12004" y="31677"/>
                    <a:pt x="12094" y="31685"/>
                    <a:pt x="12183" y="31685"/>
                  </a:cubicBezTo>
                  <a:cubicBezTo>
                    <a:pt x="12620" y="31685"/>
                    <a:pt x="13034" y="31481"/>
                    <a:pt x="13308" y="31102"/>
                  </a:cubicBezTo>
                  <a:cubicBezTo>
                    <a:pt x="13333" y="31051"/>
                    <a:pt x="13384" y="31001"/>
                    <a:pt x="13409" y="30925"/>
                  </a:cubicBezTo>
                  <a:cubicBezTo>
                    <a:pt x="13608" y="31062"/>
                    <a:pt x="13843" y="31125"/>
                    <a:pt x="14080" y="31125"/>
                  </a:cubicBezTo>
                  <a:cubicBezTo>
                    <a:pt x="14719" y="31125"/>
                    <a:pt x="15366" y="30665"/>
                    <a:pt x="15310" y="29961"/>
                  </a:cubicBezTo>
                  <a:lnTo>
                    <a:pt x="15310" y="29961"/>
                  </a:lnTo>
                  <a:cubicBezTo>
                    <a:pt x="18504" y="33029"/>
                    <a:pt x="21901" y="35817"/>
                    <a:pt x="25855" y="37997"/>
                  </a:cubicBezTo>
                  <a:cubicBezTo>
                    <a:pt x="26017" y="38088"/>
                    <a:pt x="26201" y="38130"/>
                    <a:pt x="26387" y="38130"/>
                  </a:cubicBezTo>
                  <a:cubicBezTo>
                    <a:pt x="27133" y="38130"/>
                    <a:pt x="27923" y="37464"/>
                    <a:pt x="27579" y="36653"/>
                  </a:cubicBezTo>
                  <a:cubicBezTo>
                    <a:pt x="27376" y="36146"/>
                    <a:pt x="27122" y="35665"/>
                    <a:pt x="26844" y="35183"/>
                  </a:cubicBezTo>
                  <a:cubicBezTo>
                    <a:pt x="27097" y="34980"/>
                    <a:pt x="27249" y="34651"/>
                    <a:pt x="27224" y="34321"/>
                  </a:cubicBezTo>
                  <a:cubicBezTo>
                    <a:pt x="27173" y="33459"/>
                    <a:pt x="27072" y="32598"/>
                    <a:pt x="26894" y="31736"/>
                  </a:cubicBezTo>
                  <a:lnTo>
                    <a:pt x="26894" y="31736"/>
                  </a:lnTo>
                  <a:cubicBezTo>
                    <a:pt x="27097" y="31863"/>
                    <a:pt x="27300" y="31964"/>
                    <a:pt x="27528" y="32065"/>
                  </a:cubicBezTo>
                  <a:cubicBezTo>
                    <a:pt x="27712" y="32167"/>
                    <a:pt x="27903" y="32212"/>
                    <a:pt x="28089" y="32212"/>
                  </a:cubicBezTo>
                  <a:cubicBezTo>
                    <a:pt x="28924" y="32212"/>
                    <a:pt x="29648" y="31294"/>
                    <a:pt x="29150" y="30443"/>
                  </a:cubicBezTo>
                  <a:cubicBezTo>
                    <a:pt x="27198" y="27224"/>
                    <a:pt x="25373" y="23979"/>
                    <a:pt x="23650" y="20684"/>
                  </a:cubicBezTo>
                  <a:cubicBezTo>
                    <a:pt x="23853" y="20583"/>
                    <a:pt x="24005" y="20456"/>
                    <a:pt x="24131" y="20279"/>
                  </a:cubicBezTo>
                  <a:cubicBezTo>
                    <a:pt x="25373" y="22281"/>
                    <a:pt x="26565" y="24385"/>
                    <a:pt x="28415" y="25804"/>
                  </a:cubicBezTo>
                  <a:cubicBezTo>
                    <a:pt x="28609" y="25960"/>
                    <a:pt x="28810" y="26026"/>
                    <a:pt x="29004" y="26026"/>
                  </a:cubicBezTo>
                  <a:cubicBezTo>
                    <a:pt x="29697" y="26026"/>
                    <a:pt x="30297" y="25174"/>
                    <a:pt x="30139" y="24461"/>
                  </a:cubicBezTo>
                  <a:cubicBezTo>
                    <a:pt x="29911" y="23523"/>
                    <a:pt x="29505" y="22611"/>
                    <a:pt x="28922" y="21799"/>
                  </a:cubicBezTo>
                  <a:lnTo>
                    <a:pt x="28922" y="21799"/>
                  </a:lnTo>
                  <a:cubicBezTo>
                    <a:pt x="29201" y="22028"/>
                    <a:pt x="29505" y="22180"/>
                    <a:pt x="29809" y="22332"/>
                  </a:cubicBezTo>
                  <a:cubicBezTo>
                    <a:pt x="29919" y="22373"/>
                    <a:pt x="30030" y="22392"/>
                    <a:pt x="30140" y="22392"/>
                  </a:cubicBezTo>
                  <a:cubicBezTo>
                    <a:pt x="30767" y="22392"/>
                    <a:pt x="31352" y="21770"/>
                    <a:pt x="31330" y="21166"/>
                  </a:cubicBezTo>
                  <a:cubicBezTo>
                    <a:pt x="31229" y="18530"/>
                    <a:pt x="29961" y="15919"/>
                    <a:pt x="29049" y="13435"/>
                  </a:cubicBezTo>
                  <a:cubicBezTo>
                    <a:pt x="29100" y="13308"/>
                    <a:pt x="29100" y="13181"/>
                    <a:pt x="29100" y="13029"/>
                  </a:cubicBezTo>
                  <a:lnTo>
                    <a:pt x="29100" y="12928"/>
                  </a:lnTo>
                  <a:cubicBezTo>
                    <a:pt x="29835" y="13992"/>
                    <a:pt x="30544" y="15057"/>
                    <a:pt x="31254" y="16147"/>
                  </a:cubicBezTo>
                  <a:cubicBezTo>
                    <a:pt x="31514" y="16541"/>
                    <a:pt x="31875" y="16707"/>
                    <a:pt x="32228" y="16707"/>
                  </a:cubicBezTo>
                  <a:cubicBezTo>
                    <a:pt x="33012" y="16707"/>
                    <a:pt x="33761" y="15891"/>
                    <a:pt x="33307" y="14930"/>
                  </a:cubicBezTo>
                  <a:lnTo>
                    <a:pt x="31153" y="10469"/>
                  </a:lnTo>
                  <a:lnTo>
                    <a:pt x="32319" y="11610"/>
                  </a:lnTo>
                  <a:cubicBezTo>
                    <a:pt x="32555" y="11846"/>
                    <a:pt x="32844" y="11949"/>
                    <a:pt x="33130" y="11949"/>
                  </a:cubicBezTo>
                  <a:cubicBezTo>
                    <a:pt x="33855" y="11949"/>
                    <a:pt x="34558" y="11287"/>
                    <a:pt x="34321" y="10469"/>
                  </a:cubicBezTo>
                  <a:cubicBezTo>
                    <a:pt x="34194" y="10089"/>
                    <a:pt x="34093" y="9709"/>
                    <a:pt x="33966" y="9354"/>
                  </a:cubicBezTo>
                  <a:lnTo>
                    <a:pt x="33966" y="9354"/>
                  </a:lnTo>
                  <a:cubicBezTo>
                    <a:pt x="34549" y="9962"/>
                    <a:pt x="35107" y="10570"/>
                    <a:pt x="35690" y="11179"/>
                  </a:cubicBezTo>
                  <a:cubicBezTo>
                    <a:pt x="35928" y="11436"/>
                    <a:pt x="36202" y="11545"/>
                    <a:pt x="36469" y="11545"/>
                  </a:cubicBezTo>
                  <a:cubicBezTo>
                    <a:pt x="37253" y="11545"/>
                    <a:pt x="37975" y="10604"/>
                    <a:pt x="37540" y="9734"/>
                  </a:cubicBezTo>
                  <a:cubicBezTo>
                    <a:pt x="37008" y="8669"/>
                    <a:pt x="36526" y="7605"/>
                    <a:pt x="36070" y="6515"/>
                  </a:cubicBezTo>
                  <a:lnTo>
                    <a:pt x="36070" y="6515"/>
                  </a:lnTo>
                  <a:cubicBezTo>
                    <a:pt x="36250" y="6654"/>
                    <a:pt x="36471" y="6717"/>
                    <a:pt x="36697" y="6717"/>
                  </a:cubicBezTo>
                  <a:cubicBezTo>
                    <a:pt x="37336" y="6717"/>
                    <a:pt x="38021" y="6218"/>
                    <a:pt x="37946" y="5526"/>
                  </a:cubicBezTo>
                  <a:cubicBezTo>
                    <a:pt x="37870" y="4943"/>
                    <a:pt x="37794" y="4360"/>
                    <a:pt x="37743" y="3752"/>
                  </a:cubicBezTo>
                  <a:lnTo>
                    <a:pt x="37743" y="3752"/>
                  </a:lnTo>
                  <a:cubicBezTo>
                    <a:pt x="37760" y="3753"/>
                    <a:pt x="37777" y="3753"/>
                    <a:pt x="37794" y="3753"/>
                  </a:cubicBezTo>
                  <a:cubicBezTo>
                    <a:pt x="38279" y="3753"/>
                    <a:pt x="38684" y="3405"/>
                    <a:pt x="38782" y="2915"/>
                  </a:cubicBezTo>
                  <a:cubicBezTo>
                    <a:pt x="38985" y="2130"/>
                    <a:pt x="38858" y="1318"/>
                    <a:pt x="38453" y="609"/>
                  </a:cubicBezTo>
                  <a:cubicBezTo>
                    <a:pt x="38250" y="178"/>
                    <a:pt x="37908" y="0"/>
                    <a:pt x="37553" y="0"/>
                  </a:cubicBezTo>
                  <a:close/>
                </a:path>
              </a:pathLst>
            </a:custGeom>
            <a:solidFill>
              <a:srgbClr val="FFE3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58" name="Google Shape;1458;p44"/>
            <p:cNvGrpSpPr/>
            <p:nvPr/>
          </p:nvGrpSpPr>
          <p:grpSpPr>
            <a:xfrm rot="-481826">
              <a:off x="6417344" y="2921092"/>
              <a:ext cx="2178107" cy="3762193"/>
              <a:chOff x="-328685" y="139072"/>
              <a:chExt cx="2178093" cy="3762170"/>
            </a:xfrm>
          </p:grpSpPr>
          <p:sp>
            <p:nvSpPr>
              <p:cNvPr id="1459" name="Google Shape;1459;p44"/>
              <p:cNvSpPr/>
              <p:nvPr/>
            </p:nvSpPr>
            <p:spPr>
              <a:xfrm>
                <a:off x="-328685" y="717104"/>
                <a:ext cx="1360565" cy="3184138"/>
              </a:xfrm>
              <a:custGeom>
                <a:avLst/>
                <a:gdLst/>
                <a:ahLst/>
                <a:cxnLst/>
                <a:rect l="l" t="t" r="r" b="b"/>
                <a:pathLst>
                  <a:path w="41899" h="98064" extrusionOk="0">
                    <a:moveTo>
                      <a:pt x="41693" y="0"/>
                    </a:moveTo>
                    <a:cubicBezTo>
                      <a:pt x="41683" y="0"/>
                      <a:pt x="41671" y="2"/>
                      <a:pt x="41660" y="4"/>
                    </a:cubicBezTo>
                    <a:cubicBezTo>
                      <a:pt x="40732" y="99"/>
                      <a:pt x="39779" y="302"/>
                      <a:pt x="38862" y="564"/>
                    </a:cubicBezTo>
                    <a:cubicBezTo>
                      <a:pt x="38755" y="599"/>
                      <a:pt x="38696" y="718"/>
                      <a:pt x="38731" y="814"/>
                    </a:cubicBezTo>
                    <a:cubicBezTo>
                      <a:pt x="38755" y="909"/>
                      <a:pt x="38827" y="968"/>
                      <a:pt x="38922" y="968"/>
                    </a:cubicBezTo>
                    <a:cubicBezTo>
                      <a:pt x="38946" y="968"/>
                      <a:pt x="38969" y="957"/>
                      <a:pt x="38969" y="957"/>
                    </a:cubicBezTo>
                    <a:cubicBezTo>
                      <a:pt x="39874" y="695"/>
                      <a:pt x="40791" y="504"/>
                      <a:pt x="41708" y="397"/>
                    </a:cubicBezTo>
                    <a:cubicBezTo>
                      <a:pt x="41803" y="385"/>
                      <a:pt x="41898" y="278"/>
                      <a:pt x="41886" y="183"/>
                    </a:cubicBezTo>
                    <a:cubicBezTo>
                      <a:pt x="41865" y="87"/>
                      <a:pt x="41787" y="0"/>
                      <a:pt x="41693" y="0"/>
                    </a:cubicBezTo>
                    <a:close/>
                    <a:moveTo>
                      <a:pt x="36296" y="1592"/>
                    </a:moveTo>
                    <a:cubicBezTo>
                      <a:pt x="36267" y="1592"/>
                      <a:pt x="36236" y="1598"/>
                      <a:pt x="36207" y="1611"/>
                    </a:cubicBezTo>
                    <a:cubicBezTo>
                      <a:pt x="35362" y="2028"/>
                      <a:pt x="34528" y="2504"/>
                      <a:pt x="33743" y="3052"/>
                    </a:cubicBezTo>
                    <a:cubicBezTo>
                      <a:pt x="33647" y="3112"/>
                      <a:pt x="33635" y="3243"/>
                      <a:pt x="33695" y="3338"/>
                    </a:cubicBezTo>
                    <a:cubicBezTo>
                      <a:pt x="33731" y="3397"/>
                      <a:pt x="33802" y="3421"/>
                      <a:pt x="33862" y="3421"/>
                    </a:cubicBezTo>
                    <a:cubicBezTo>
                      <a:pt x="33885" y="3421"/>
                      <a:pt x="33933" y="3409"/>
                      <a:pt x="33981" y="3374"/>
                    </a:cubicBezTo>
                    <a:cubicBezTo>
                      <a:pt x="34755" y="2838"/>
                      <a:pt x="35552" y="2361"/>
                      <a:pt x="36386" y="1957"/>
                    </a:cubicBezTo>
                    <a:cubicBezTo>
                      <a:pt x="36481" y="1921"/>
                      <a:pt x="36529" y="1790"/>
                      <a:pt x="36481" y="1695"/>
                    </a:cubicBezTo>
                    <a:cubicBezTo>
                      <a:pt x="36446" y="1634"/>
                      <a:pt x="36374" y="1592"/>
                      <a:pt x="36296" y="1592"/>
                    </a:cubicBezTo>
                    <a:close/>
                    <a:moveTo>
                      <a:pt x="31672" y="4798"/>
                    </a:moveTo>
                    <a:cubicBezTo>
                      <a:pt x="31622" y="4798"/>
                      <a:pt x="31574" y="4816"/>
                      <a:pt x="31540" y="4850"/>
                    </a:cubicBezTo>
                    <a:cubicBezTo>
                      <a:pt x="30837" y="5505"/>
                      <a:pt x="30206" y="6207"/>
                      <a:pt x="29611" y="6945"/>
                    </a:cubicBezTo>
                    <a:cubicBezTo>
                      <a:pt x="29528" y="7041"/>
                      <a:pt x="29540" y="7160"/>
                      <a:pt x="29635" y="7231"/>
                    </a:cubicBezTo>
                    <a:cubicBezTo>
                      <a:pt x="29659" y="7267"/>
                      <a:pt x="29706" y="7279"/>
                      <a:pt x="29754" y="7279"/>
                    </a:cubicBezTo>
                    <a:cubicBezTo>
                      <a:pt x="29814" y="7279"/>
                      <a:pt x="29861" y="7243"/>
                      <a:pt x="29921" y="7207"/>
                    </a:cubicBezTo>
                    <a:cubicBezTo>
                      <a:pt x="30492" y="6469"/>
                      <a:pt x="31123" y="5790"/>
                      <a:pt x="31802" y="5148"/>
                    </a:cubicBezTo>
                    <a:cubicBezTo>
                      <a:pt x="31897" y="5076"/>
                      <a:pt x="31897" y="4945"/>
                      <a:pt x="31826" y="4862"/>
                    </a:cubicBezTo>
                    <a:cubicBezTo>
                      <a:pt x="31782" y="4819"/>
                      <a:pt x="31726" y="4798"/>
                      <a:pt x="31672" y="4798"/>
                    </a:cubicBezTo>
                    <a:close/>
                    <a:moveTo>
                      <a:pt x="28150" y="9199"/>
                    </a:moveTo>
                    <a:cubicBezTo>
                      <a:pt x="28081" y="9199"/>
                      <a:pt x="28018" y="9234"/>
                      <a:pt x="27980" y="9303"/>
                    </a:cubicBezTo>
                    <a:lnTo>
                      <a:pt x="27956" y="9362"/>
                    </a:lnTo>
                    <a:cubicBezTo>
                      <a:pt x="27492" y="10160"/>
                      <a:pt x="27087" y="11017"/>
                      <a:pt x="26730" y="11875"/>
                    </a:cubicBezTo>
                    <a:cubicBezTo>
                      <a:pt x="26706" y="11982"/>
                      <a:pt x="26754" y="12101"/>
                      <a:pt x="26849" y="12148"/>
                    </a:cubicBezTo>
                    <a:cubicBezTo>
                      <a:pt x="26885" y="12160"/>
                      <a:pt x="26896" y="12160"/>
                      <a:pt x="26932" y="12160"/>
                    </a:cubicBezTo>
                    <a:cubicBezTo>
                      <a:pt x="27004" y="12160"/>
                      <a:pt x="27075" y="12113"/>
                      <a:pt x="27123" y="12041"/>
                    </a:cubicBezTo>
                    <a:cubicBezTo>
                      <a:pt x="27456" y="11172"/>
                      <a:pt x="27861" y="10362"/>
                      <a:pt x="28313" y="9565"/>
                    </a:cubicBezTo>
                    <a:lnTo>
                      <a:pt x="28337" y="9505"/>
                    </a:lnTo>
                    <a:cubicBezTo>
                      <a:pt x="28397" y="9410"/>
                      <a:pt x="28349" y="9291"/>
                      <a:pt x="28266" y="9231"/>
                    </a:cubicBezTo>
                    <a:cubicBezTo>
                      <a:pt x="28227" y="9210"/>
                      <a:pt x="28188" y="9199"/>
                      <a:pt x="28150" y="9199"/>
                    </a:cubicBezTo>
                    <a:close/>
                    <a:moveTo>
                      <a:pt x="26042" y="14442"/>
                    </a:moveTo>
                    <a:cubicBezTo>
                      <a:pt x="25944" y="14442"/>
                      <a:pt x="25868" y="14508"/>
                      <a:pt x="25837" y="14601"/>
                    </a:cubicBezTo>
                    <a:cubicBezTo>
                      <a:pt x="25599" y="15506"/>
                      <a:pt x="25408" y="16447"/>
                      <a:pt x="25289" y="17399"/>
                    </a:cubicBezTo>
                    <a:cubicBezTo>
                      <a:pt x="25277" y="17506"/>
                      <a:pt x="25361" y="17601"/>
                      <a:pt x="25468" y="17625"/>
                    </a:cubicBezTo>
                    <a:lnTo>
                      <a:pt x="25492" y="17625"/>
                    </a:lnTo>
                    <a:cubicBezTo>
                      <a:pt x="25599" y="17625"/>
                      <a:pt x="25694" y="17542"/>
                      <a:pt x="25706" y="17459"/>
                    </a:cubicBezTo>
                    <a:cubicBezTo>
                      <a:pt x="25825" y="16518"/>
                      <a:pt x="26004" y="15601"/>
                      <a:pt x="26242" y="14708"/>
                    </a:cubicBezTo>
                    <a:cubicBezTo>
                      <a:pt x="26265" y="14589"/>
                      <a:pt x="26194" y="14482"/>
                      <a:pt x="26087" y="14446"/>
                    </a:cubicBezTo>
                    <a:cubicBezTo>
                      <a:pt x="26071" y="14443"/>
                      <a:pt x="26056" y="14442"/>
                      <a:pt x="26042" y="14442"/>
                    </a:cubicBezTo>
                    <a:close/>
                    <a:moveTo>
                      <a:pt x="25301" y="20030"/>
                    </a:moveTo>
                    <a:cubicBezTo>
                      <a:pt x="25182" y="20030"/>
                      <a:pt x="25099" y="20114"/>
                      <a:pt x="25099" y="20221"/>
                    </a:cubicBezTo>
                    <a:lnTo>
                      <a:pt x="25099" y="20602"/>
                    </a:lnTo>
                    <a:cubicBezTo>
                      <a:pt x="25099" y="21435"/>
                      <a:pt x="25134" y="22269"/>
                      <a:pt x="25218" y="23078"/>
                    </a:cubicBezTo>
                    <a:cubicBezTo>
                      <a:pt x="25218" y="23185"/>
                      <a:pt x="25301" y="23257"/>
                      <a:pt x="25408" y="23257"/>
                    </a:cubicBezTo>
                    <a:lnTo>
                      <a:pt x="25432" y="23257"/>
                    </a:lnTo>
                    <a:cubicBezTo>
                      <a:pt x="25539" y="23245"/>
                      <a:pt x="25634" y="23138"/>
                      <a:pt x="25611" y="23043"/>
                    </a:cubicBezTo>
                    <a:cubicBezTo>
                      <a:pt x="25539" y="22233"/>
                      <a:pt x="25492" y="21400"/>
                      <a:pt x="25492" y="20602"/>
                    </a:cubicBezTo>
                    <a:lnTo>
                      <a:pt x="25492" y="20245"/>
                    </a:lnTo>
                    <a:cubicBezTo>
                      <a:pt x="25492" y="20126"/>
                      <a:pt x="25420" y="20030"/>
                      <a:pt x="25301" y="20030"/>
                    </a:cubicBezTo>
                    <a:close/>
                    <a:moveTo>
                      <a:pt x="25837" y="25657"/>
                    </a:moveTo>
                    <a:cubicBezTo>
                      <a:pt x="25821" y="25657"/>
                      <a:pt x="25805" y="25658"/>
                      <a:pt x="25789" y="25662"/>
                    </a:cubicBezTo>
                    <a:cubicBezTo>
                      <a:pt x="25694" y="25674"/>
                      <a:pt x="25611" y="25793"/>
                      <a:pt x="25646" y="25900"/>
                    </a:cubicBezTo>
                    <a:lnTo>
                      <a:pt x="25694" y="26079"/>
                    </a:lnTo>
                    <a:cubicBezTo>
                      <a:pt x="25861" y="26829"/>
                      <a:pt x="26063" y="27626"/>
                      <a:pt x="26361" y="28650"/>
                    </a:cubicBezTo>
                    <a:cubicBezTo>
                      <a:pt x="26385" y="28734"/>
                      <a:pt x="26468" y="28793"/>
                      <a:pt x="26551" y="28793"/>
                    </a:cubicBezTo>
                    <a:cubicBezTo>
                      <a:pt x="26563" y="28793"/>
                      <a:pt x="26587" y="28781"/>
                      <a:pt x="26611" y="28781"/>
                    </a:cubicBezTo>
                    <a:cubicBezTo>
                      <a:pt x="26718" y="28758"/>
                      <a:pt x="26777" y="28639"/>
                      <a:pt x="26754" y="28531"/>
                    </a:cubicBezTo>
                    <a:cubicBezTo>
                      <a:pt x="26456" y="27519"/>
                      <a:pt x="26242" y="26734"/>
                      <a:pt x="26075" y="25983"/>
                    </a:cubicBezTo>
                    <a:lnTo>
                      <a:pt x="26039" y="25805"/>
                    </a:lnTo>
                    <a:cubicBezTo>
                      <a:pt x="26019" y="25713"/>
                      <a:pt x="25929" y="25657"/>
                      <a:pt x="25837" y="25657"/>
                    </a:cubicBezTo>
                    <a:close/>
                    <a:moveTo>
                      <a:pt x="27345" y="31098"/>
                    </a:moveTo>
                    <a:cubicBezTo>
                      <a:pt x="27330" y="31098"/>
                      <a:pt x="27315" y="31100"/>
                      <a:pt x="27301" y="31103"/>
                    </a:cubicBezTo>
                    <a:cubicBezTo>
                      <a:pt x="27194" y="31139"/>
                      <a:pt x="27135" y="31258"/>
                      <a:pt x="27158" y="31353"/>
                    </a:cubicBezTo>
                    <a:cubicBezTo>
                      <a:pt x="27480" y="32449"/>
                      <a:pt x="27694" y="33294"/>
                      <a:pt x="27861" y="34080"/>
                    </a:cubicBezTo>
                    <a:cubicBezTo>
                      <a:pt x="27873" y="34187"/>
                      <a:pt x="27968" y="34246"/>
                      <a:pt x="28051" y="34246"/>
                    </a:cubicBezTo>
                    <a:cubicBezTo>
                      <a:pt x="28075" y="34246"/>
                      <a:pt x="28087" y="34246"/>
                      <a:pt x="28099" y="34234"/>
                    </a:cubicBezTo>
                    <a:cubicBezTo>
                      <a:pt x="28206" y="34211"/>
                      <a:pt x="28278" y="34092"/>
                      <a:pt x="28254" y="33996"/>
                    </a:cubicBezTo>
                    <a:cubicBezTo>
                      <a:pt x="28087" y="33187"/>
                      <a:pt x="27861" y="32341"/>
                      <a:pt x="27551" y="31234"/>
                    </a:cubicBezTo>
                    <a:cubicBezTo>
                      <a:pt x="27521" y="31153"/>
                      <a:pt x="27430" y="31098"/>
                      <a:pt x="27345" y="31098"/>
                    </a:cubicBezTo>
                    <a:close/>
                    <a:moveTo>
                      <a:pt x="28432" y="36639"/>
                    </a:moveTo>
                    <a:cubicBezTo>
                      <a:pt x="28313" y="36639"/>
                      <a:pt x="28242" y="36747"/>
                      <a:pt x="28242" y="36854"/>
                    </a:cubicBezTo>
                    <a:cubicBezTo>
                      <a:pt x="28254" y="37163"/>
                      <a:pt x="28266" y="37473"/>
                      <a:pt x="28266" y="37782"/>
                    </a:cubicBezTo>
                    <a:cubicBezTo>
                      <a:pt x="28266" y="38414"/>
                      <a:pt x="28242" y="39033"/>
                      <a:pt x="28159" y="39652"/>
                    </a:cubicBezTo>
                    <a:cubicBezTo>
                      <a:pt x="28147" y="39747"/>
                      <a:pt x="28242" y="39854"/>
                      <a:pt x="28337" y="39866"/>
                    </a:cubicBezTo>
                    <a:lnTo>
                      <a:pt x="28373" y="39866"/>
                    </a:lnTo>
                    <a:cubicBezTo>
                      <a:pt x="28468" y="39866"/>
                      <a:pt x="28563" y="39795"/>
                      <a:pt x="28563" y="39687"/>
                    </a:cubicBezTo>
                    <a:cubicBezTo>
                      <a:pt x="28635" y="39056"/>
                      <a:pt x="28671" y="38414"/>
                      <a:pt x="28671" y="37782"/>
                    </a:cubicBezTo>
                    <a:cubicBezTo>
                      <a:pt x="28671" y="37473"/>
                      <a:pt x="28659" y="37151"/>
                      <a:pt x="28635" y="36830"/>
                    </a:cubicBezTo>
                    <a:cubicBezTo>
                      <a:pt x="28635" y="36711"/>
                      <a:pt x="28540" y="36639"/>
                      <a:pt x="28432" y="36639"/>
                    </a:cubicBezTo>
                    <a:close/>
                    <a:moveTo>
                      <a:pt x="27849" y="42242"/>
                    </a:moveTo>
                    <a:cubicBezTo>
                      <a:pt x="27756" y="42242"/>
                      <a:pt x="27665" y="42299"/>
                      <a:pt x="27635" y="42390"/>
                    </a:cubicBezTo>
                    <a:cubicBezTo>
                      <a:pt x="27385" y="43283"/>
                      <a:pt x="27075" y="44176"/>
                      <a:pt x="26682" y="45021"/>
                    </a:cubicBezTo>
                    <a:cubicBezTo>
                      <a:pt x="26646" y="45129"/>
                      <a:pt x="26682" y="45248"/>
                      <a:pt x="26789" y="45283"/>
                    </a:cubicBezTo>
                    <a:cubicBezTo>
                      <a:pt x="26825" y="45307"/>
                      <a:pt x="26849" y="45307"/>
                      <a:pt x="26885" y="45307"/>
                    </a:cubicBezTo>
                    <a:cubicBezTo>
                      <a:pt x="26956" y="45307"/>
                      <a:pt x="27027" y="45260"/>
                      <a:pt x="27075" y="45200"/>
                    </a:cubicBezTo>
                    <a:cubicBezTo>
                      <a:pt x="27456" y="44319"/>
                      <a:pt x="27789" y="43414"/>
                      <a:pt x="28039" y="42509"/>
                    </a:cubicBezTo>
                    <a:cubicBezTo>
                      <a:pt x="28051" y="42390"/>
                      <a:pt x="27992" y="42283"/>
                      <a:pt x="27897" y="42247"/>
                    </a:cubicBezTo>
                    <a:cubicBezTo>
                      <a:pt x="27881" y="42244"/>
                      <a:pt x="27865" y="42242"/>
                      <a:pt x="27849" y="42242"/>
                    </a:cubicBezTo>
                    <a:close/>
                    <a:moveTo>
                      <a:pt x="25523" y="47397"/>
                    </a:moveTo>
                    <a:cubicBezTo>
                      <a:pt x="25453" y="47397"/>
                      <a:pt x="25388" y="47431"/>
                      <a:pt x="25349" y="47486"/>
                    </a:cubicBezTo>
                    <a:cubicBezTo>
                      <a:pt x="24849" y="48284"/>
                      <a:pt x="24265" y="49022"/>
                      <a:pt x="23658" y="49701"/>
                    </a:cubicBezTo>
                    <a:cubicBezTo>
                      <a:pt x="23575" y="49784"/>
                      <a:pt x="23575" y="49915"/>
                      <a:pt x="23670" y="49986"/>
                    </a:cubicBezTo>
                    <a:cubicBezTo>
                      <a:pt x="23706" y="50022"/>
                      <a:pt x="23753" y="50034"/>
                      <a:pt x="23801" y="50034"/>
                    </a:cubicBezTo>
                    <a:cubicBezTo>
                      <a:pt x="23860" y="50034"/>
                      <a:pt x="23920" y="50010"/>
                      <a:pt x="23944" y="49974"/>
                    </a:cubicBezTo>
                    <a:cubicBezTo>
                      <a:pt x="24587" y="49272"/>
                      <a:pt x="25170" y="48510"/>
                      <a:pt x="25694" y="47712"/>
                    </a:cubicBezTo>
                    <a:cubicBezTo>
                      <a:pt x="25753" y="47605"/>
                      <a:pt x="25718" y="47486"/>
                      <a:pt x="25634" y="47427"/>
                    </a:cubicBezTo>
                    <a:cubicBezTo>
                      <a:pt x="25598" y="47406"/>
                      <a:pt x="25560" y="47397"/>
                      <a:pt x="25523" y="47397"/>
                    </a:cubicBezTo>
                    <a:close/>
                    <a:moveTo>
                      <a:pt x="21740" y="51560"/>
                    </a:moveTo>
                    <a:cubicBezTo>
                      <a:pt x="21696" y="51560"/>
                      <a:pt x="21651" y="51575"/>
                      <a:pt x="21610" y="51606"/>
                    </a:cubicBezTo>
                    <a:cubicBezTo>
                      <a:pt x="21181" y="51963"/>
                      <a:pt x="20741" y="52284"/>
                      <a:pt x="20277" y="52582"/>
                    </a:cubicBezTo>
                    <a:cubicBezTo>
                      <a:pt x="19955" y="52772"/>
                      <a:pt x="19646" y="52963"/>
                      <a:pt x="19288" y="53153"/>
                    </a:cubicBezTo>
                    <a:cubicBezTo>
                      <a:pt x="19205" y="53201"/>
                      <a:pt x="19157" y="53320"/>
                      <a:pt x="19217" y="53427"/>
                    </a:cubicBezTo>
                    <a:cubicBezTo>
                      <a:pt x="19265" y="53487"/>
                      <a:pt x="19324" y="53534"/>
                      <a:pt x="19396" y="53534"/>
                    </a:cubicBezTo>
                    <a:cubicBezTo>
                      <a:pt x="19419" y="53534"/>
                      <a:pt x="19467" y="53523"/>
                      <a:pt x="19491" y="53499"/>
                    </a:cubicBezTo>
                    <a:cubicBezTo>
                      <a:pt x="19836" y="53308"/>
                      <a:pt x="20169" y="53118"/>
                      <a:pt x="20479" y="52903"/>
                    </a:cubicBezTo>
                    <a:cubicBezTo>
                      <a:pt x="20955" y="52606"/>
                      <a:pt x="21420" y="52284"/>
                      <a:pt x="21872" y="51927"/>
                    </a:cubicBezTo>
                    <a:cubicBezTo>
                      <a:pt x="21955" y="51856"/>
                      <a:pt x="21967" y="51725"/>
                      <a:pt x="21896" y="51641"/>
                    </a:cubicBezTo>
                    <a:cubicBezTo>
                      <a:pt x="21855" y="51587"/>
                      <a:pt x="21799" y="51560"/>
                      <a:pt x="21740" y="51560"/>
                    </a:cubicBezTo>
                    <a:close/>
                    <a:moveTo>
                      <a:pt x="16863" y="54397"/>
                    </a:moveTo>
                    <a:cubicBezTo>
                      <a:pt x="16834" y="54397"/>
                      <a:pt x="16805" y="54403"/>
                      <a:pt x="16776" y="54415"/>
                    </a:cubicBezTo>
                    <a:cubicBezTo>
                      <a:pt x="16336" y="54606"/>
                      <a:pt x="15883" y="54808"/>
                      <a:pt x="15419" y="55011"/>
                    </a:cubicBezTo>
                    <a:cubicBezTo>
                      <a:pt x="15026" y="55189"/>
                      <a:pt x="14597" y="55368"/>
                      <a:pt x="14204" y="55547"/>
                    </a:cubicBezTo>
                    <a:cubicBezTo>
                      <a:pt x="14097" y="55582"/>
                      <a:pt x="14050" y="55701"/>
                      <a:pt x="14097" y="55809"/>
                    </a:cubicBezTo>
                    <a:cubicBezTo>
                      <a:pt x="14133" y="55880"/>
                      <a:pt x="14204" y="55928"/>
                      <a:pt x="14276" y="55928"/>
                    </a:cubicBezTo>
                    <a:cubicBezTo>
                      <a:pt x="14300" y="55928"/>
                      <a:pt x="14335" y="55916"/>
                      <a:pt x="14347" y="55916"/>
                    </a:cubicBezTo>
                    <a:cubicBezTo>
                      <a:pt x="14752" y="55737"/>
                      <a:pt x="15169" y="55558"/>
                      <a:pt x="15574" y="55380"/>
                    </a:cubicBezTo>
                    <a:cubicBezTo>
                      <a:pt x="16038" y="55189"/>
                      <a:pt x="16490" y="54987"/>
                      <a:pt x="16943" y="54785"/>
                    </a:cubicBezTo>
                    <a:cubicBezTo>
                      <a:pt x="17050" y="54737"/>
                      <a:pt x="17086" y="54618"/>
                      <a:pt x="17050" y="54511"/>
                    </a:cubicBezTo>
                    <a:cubicBezTo>
                      <a:pt x="17015" y="54441"/>
                      <a:pt x="16942" y="54397"/>
                      <a:pt x="16863" y="54397"/>
                    </a:cubicBezTo>
                    <a:close/>
                    <a:moveTo>
                      <a:pt x="11735" y="56759"/>
                    </a:moveTo>
                    <a:cubicBezTo>
                      <a:pt x="11705" y="56759"/>
                      <a:pt x="11673" y="56767"/>
                      <a:pt x="11645" y="56785"/>
                    </a:cubicBezTo>
                    <a:lnTo>
                      <a:pt x="11537" y="56844"/>
                    </a:lnTo>
                    <a:cubicBezTo>
                      <a:pt x="10752" y="57297"/>
                      <a:pt x="9978" y="57785"/>
                      <a:pt x="9240" y="58333"/>
                    </a:cubicBezTo>
                    <a:cubicBezTo>
                      <a:pt x="9156" y="58404"/>
                      <a:pt x="9144" y="58535"/>
                      <a:pt x="9204" y="58618"/>
                    </a:cubicBezTo>
                    <a:cubicBezTo>
                      <a:pt x="9240" y="58666"/>
                      <a:pt x="9311" y="58702"/>
                      <a:pt x="9370" y="58702"/>
                    </a:cubicBezTo>
                    <a:cubicBezTo>
                      <a:pt x="9406" y="58702"/>
                      <a:pt x="9442" y="58678"/>
                      <a:pt x="9478" y="58654"/>
                    </a:cubicBezTo>
                    <a:cubicBezTo>
                      <a:pt x="10192" y="58118"/>
                      <a:pt x="10954" y="57618"/>
                      <a:pt x="11728" y="57190"/>
                    </a:cubicBezTo>
                    <a:lnTo>
                      <a:pt x="11835" y="57130"/>
                    </a:lnTo>
                    <a:cubicBezTo>
                      <a:pt x="11918" y="57082"/>
                      <a:pt x="11966" y="56963"/>
                      <a:pt x="11907" y="56868"/>
                    </a:cubicBezTo>
                    <a:cubicBezTo>
                      <a:pt x="11873" y="56802"/>
                      <a:pt x="11805" y="56759"/>
                      <a:pt x="11735" y="56759"/>
                    </a:cubicBezTo>
                    <a:close/>
                    <a:moveTo>
                      <a:pt x="7227" y="60127"/>
                    </a:moveTo>
                    <a:cubicBezTo>
                      <a:pt x="7174" y="60127"/>
                      <a:pt x="7120" y="60148"/>
                      <a:pt x="7084" y="60190"/>
                    </a:cubicBezTo>
                    <a:cubicBezTo>
                      <a:pt x="6406" y="60845"/>
                      <a:pt x="5763" y="61559"/>
                      <a:pt x="5168" y="62297"/>
                    </a:cubicBezTo>
                    <a:cubicBezTo>
                      <a:pt x="5096" y="62393"/>
                      <a:pt x="5108" y="62512"/>
                      <a:pt x="5191" y="62583"/>
                    </a:cubicBezTo>
                    <a:cubicBezTo>
                      <a:pt x="5227" y="62607"/>
                      <a:pt x="5275" y="62631"/>
                      <a:pt x="5310" y="62631"/>
                    </a:cubicBezTo>
                    <a:cubicBezTo>
                      <a:pt x="5370" y="62631"/>
                      <a:pt x="5430" y="62607"/>
                      <a:pt x="5489" y="62536"/>
                    </a:cubicBezTo>
                    <a:cubicBezTo>
                      <a:pt x="6072" y="61809"/>
                      <a:pt x="6703" y="61107"/>
                      <a:pt x="7370" y="60464"/>
                    </a:cubicBezTo>
                    <a:cubicBezTo>
                      <a:pt x="7442" y="60392"/>
                      <a:pt x="7442" y="60261"/>
                      <a:pt x="7370" y="60190"/>
                    </a:cubicBezTo>
                    <a:cubicBezTo>
                      <a:pt x="7335" y="60148"/>
                      <a:pt x="7281" y="60127"/>
                      <a:pt x="7227" y="60127"/>
                    </a:cubicBezTo>
                    <a:close/>
                    <a:moveTo>
                      <a:pt x="3675" y="64542"/>
                    </a:moveTo>
                    <a:cubicBezTo>
                      <a:pt x="3605" y="64542"/>
                      <a:pt x="3540" y="64576"/>
                      <a:pt x="3501" y="64631"/>
                    </a:cubicBezTo>
                    <a:cubicBezTo>
                      <a:pt x="2989" y="65441"/>
                      <a:pt x="2548" y="66286"/>
                      <a:pt x="2143" y="67155"/>
                    </a:cubicBezTo>
                    <a:cubicBezTo>
                      <a:pt x="2096" y="67250"/>
                      <a:pt x="2143" y="67369"/>
                      <a:pt x="2251" y="67417"/>
                    </a:cubicBezTo>
                    <a:cubicBezTo>
                      <a:pt x="2274" y="67429"/>
                      <a:pt x="2310" y="67429"/>
                      <a:pt x="2334" y="67429"/>
                    </a:cubicBezTo>
                    <a:cubicBezTo>
                      <a:pt x="2429" y="67429"/>
                      <a:pt x="2489" y="67393"/>
                      <a:pt x="2512" y="67334"/>
                    </a:cubicBezTo>
                    <a:cubicBezTo>
                      <a:pt x="2905" y="66476"/>
                      <a:pt x="3346" y="65643"/>
                      <a:pt x="3846" y="64857"/>
                    </a:cubicBezTo>
                    <a:cubicBezTo>
                      <a:pt x="3906" y="64750"/>
                      <a:pt x="3870" y="64631"/>
                      <a:pt x="3786" y="64571"/>
                    </a:cubicBezTo>
                    <a:cubicBezTo>
                      <a:pt x="3750" y="64551"/>
                      <a:pt x="3712" y="64542"/>
                      <a:pt x="3675" y="64542"/>
                    </a:cubicBezTo>
                    <a:close/>
                    <a:moveTo>
                      <a:pt x="1305" y="69657"/>
                    </a:moveTo>
                    <a:cubicBezTo>
                      <a:pt x="1219" y="69657"/>
                      <a:pt x="1139" y="69712"/>
                      <a:pt x="1119" y="69798"/>
                    </a:cubicBezTo>
                    <a:cubicBezTo>
                      <a:pt x="822" y="70703"/>
                      <a:pt x="584" y="71644"/>
                      <a:pt x="405" y="72572"/>
                    </a:cubicBezTo>
                    <a:cubicBezTo>
                      <a:pt x="393" y="72668"/>
                      <a:pt x="465" y="72787"/>
                      <a:pt x="572" y="72799"/>
                    </a:cubicBezTo>
                    <a:lnTo>
                      <a:pt x="607" y="72799"/>
                    </a:lnTo>
                    <a:cubicBezTo>
                      <a:pt x="703" y="72799"/>
                      <a:pt x="786" y="72727"/>
                      <a:pt x="810" y="72632"/>
                    </a:cubicBezTo>
                    <a:cubicBezTo>
                      <a:pt x="988" y="71715"/>
                      <a:pt x="1227" y="70810"/>
                      <a:pt x="1500" y="69917"/>
                    </a:cubicBezTo>
                    <a:cubicBezTo>
                      <a:pt x="1536" y="69810"/>
                      <a:pt x="1477" y="69691"/>
                      <a:pt x="1369" y="69667"/>
                    </a:cubicBezTo>
                    <a:cubicBezTo>
                      <a:pt x="1348" y="69660"/>
                      <a:pt x="1327" y="69657"/>
                      <a:pt x="1305" y="69657"/>
                    </a:cubicBezTo>
                    <a:close/>
                    <a:moveTo>
                      <a:pt x="262" y="75192"/>
                    </a:moveTo>
                    <a:cubicBezTo>
                      <a:pt x="155" y="75192"/>
                      <a:pt x="48" y="75275"/>
                      <a:pt x="48" y="75382"/>
                    </a:cubicBezTo>
                    <a:cubicBezTo>
                      <a:pt x="24" y="75811"/>
                      <a:pt x="0" y="76263"/>
                      <a:pt x="0" y="76692"/>
                    </a:cubicBezTo>
                    <a:cubicBezTo>
                      <a:pt x="0" y="77216"/>
                      <a:pt x="12" y="77728"/>
                      <a:pt x="60" y="78240"/>
                    </a:cubicBezTo>
                    <a:cubicBezTo>
                      <a:pt x="72" y="78359"/>
                      <a:pt x="167" y="78430"/>
                      <a:pt x="274" y="78430"/>
                    </a:cubicBezTo>
                    <a:cubicBezTo>
                      <a:pt x="286" y="78430"/>
                      <a:pt x="286" y="78430"/>
                      <a:pt x="274" y="78418"/>
                    </a:cubicBezTo>
                    <a:cubicBezTo>
                      <a:pt x="393" y="78407"/>
                      <a:pt x="477" y="78299"/>
                      <a:pt x="465" y="78192"/>
                    </a:cubicBezTo>
                    <a:cubicBezTo>
                      <a:pt x="417" y="77692"/>
                      <a:pt x="405" y="77180"/>
                      <a:pt x="405" y="76680"/>
                    </a:cubicBezTo>
                    <a:cubicBezTo>
                      <a:pt x="405" y="76263"/>
                      <a:pt x="417" y="75823"/>
                      <a:pt x="453" y="75394"/>
                    </a:cubicBezTo>
                    <a:cubicBezTo>
                      <a:pt x="453" y="75287"/>
                      <a:pt x="357" y="75192"/>
                      <a:pt x="262" y="75192"/>
                    </a:cubicBezTo>
                    <a:close/>
                    <a:moveTo>
                      <a:pt x="683" y="80838"/>
                    </a:moveTo>
                    <a:cubicBezTo>
                      <a:pt x="666" y="80838"/>
                      <a:pt x="648" y="80841"/>
                      <a:pt x="631" y="80847"/>
                    </a:cubicBezTo>
                    <a:cubicBezTo>
                      <a:pt x="524" y="80859"/>
                      <a:pt x="453" y="80978"/>
                      <a:pt x="477" y="81074"/>
                    </a:cubicBezTo>
                    <a:cubicBezTo>
                      <a:pt x="667" y="81990"/>
                      <a:pt x="941" y="82907"/>
                      <a:pt x="1250" y="83824"/>
                    </a:cubicBezTo>
                    <a:cubicBezTo>
                      <a:pt x="1286" y="83907"/>
                      <a:pt x="1358" y="83955"/>
                      <a:pt x="1441" y="83955"/>
                    </a:cubicBezTo>
                    <a:cubicBezTo>
                      <a:pt x="1477" y="83955"/>
                      <a:pt x="1489" y="83955"/>
                      <a:pt x="1500" y="83943"/>
                    </a:cubicBezTo>
                    <a:cubicBezTo>
                      <a:pt x="1608" y="83907"/>
                      <a:pt x="1655" y="83788"/>
                      <a:pt x="1631" y="83681"/>
                    </a:cubicBezTo>
                    <a:cubicBezTo>
                      <a:pt x="1310" y="82812"/>
                      <a:pt x="1060" y="81895"/>
                      <a:pt x="869" y="80990"/>
                    </a:cubicBezTo>
                    <a:cubicBezTo>
                      <a:pt x="850" y="80902"/>
                      <a:pt x="766" y="80838"/>
                      <a:pt x="683" y="80838"/>
                    </a:cubicBezTo>
                    <a:close/>
                    <a:moveTo>
                      <a:pt x="2564" y="86149"/>
                    </a:moveTo>
                    <a:cubicBezTo>
                      <a:pt x="2534" y="86149"/>
                      <a:pt x="2505" y="86155"/>
                      <a:pt x="2477" y="86169"/>
                    </a:cubicBezTo>
                    <a:cubicBezTo>
                      <a:pt x="2370" y="86217"/>
                      <a:pt x="2334" y="86336"/>
                      <a:pt x="2382" y="86443"/>
                    </a:cubicBezTo>
                    <a:cubicBezTo>
                      <a:pt x="2810" y="87289"/>
                      <a:pt x="3310" y="88122"/>
                      <a:pt x="3822" y="88908"/>
                    </a:cubicBezTo>
                    <a:cubicBezTo>
                      <a:pt x="3858" y="88967"/>
                      <a:pt x="3929" y="89003"/>
                      <a:pt x="3989" y="89003"/>
                    </a:cubicBezTo>
                    <a:cubicBezTo>
                      <a:pt x="4025" y="89003"/>
                      <a:pt x="4060" y="88979"/>
                      <a:pt x="4096" y="88967"/>
                    </a:cubicBezTo>
                    <a:cubicBezTo>
                      <a:pt x="4179" y="88908"/>
                      <a:pt x="4215" y="88777"/>
                      <a:pt x="4156" y="88682"/>
                    </a:cubicBezTo>
                    <a:cubicBezTo>
                      <a:pt x="3632" y="87896"/>
                      <a:pt x="3155" y="87098"/>
                      <a:pt x="2739" y="86265"/>
                    </a:cubicBezTo>
                    <a:cubicBezTo>
                      <a:pt x="2705" y="86189"/>
                      <a:pt x="2635" y="86149"/>
                      <a:pt x="2564" y="86149"/>
                    </a:cubicBezTo>
                    <a:close/>
                    <a:moveTo>
                      <a:pt x="5690" y="90836"/>
                    </a:moveTo>
                    <a:cubicBezTo>
                      <a:pt x="5644" y="90836"/>
                      <a:pt x="5599" y="90851"/>
                      <a:pt x="5560" y="90884"/>
                    </a:cubicBezTo>
                    <a:cubicBezTo>
                      <a:pt x="5477" y="90968"/>
                      <a:pt x="5465" y="91087"/>
                      <a:pt x="5537" y="91170"/>
                    </a:cubicBezTo>
                    <a:cubicBezTo>
                      <a:pt x="6156" y="91896"/>
                      <a:pt x="6823" y="92587"/>
                      <a:pt x="7525" y="93230"/>
                    </a:cubicBezTo>
                    <a:cubicBezTo>
                      <a:pt x="7549" y="93265"/>
                      <a:pt x="7608" y="93289"/>
                      <a:pt x="7656" y="93289"/>
                    </a:cubicBezTo>
                    <a:cubicBezTo>
                      <a:pt x="7716" y="93289"/>
                      <a:pt x="7775" y="93254"/>
                      <a:pt x="7799" y="93194"/>
                    </a:cubicBezTo>
                    <a:cubicBezTo>
                      <a:pt x="7882" y="93123"/>
                      <a:pt x="7882" y="92980"/>
                      <a:pt x="7787" y="92908"/>
                    </a:cubicBezTo>
                    <a:cubicBezTo>
                      <a:pt x="7108" y="92289"/>
                      <a:pt x="6453" y="91611"/>
                      <a:pt x="5834" y="90896"/>
                    </a:cubicBezTo>
                    <a:cubicBezTo>
                      <a:pt x="5796" y="90857"/>
                      <a:pt x="5743" y="90836"/>
                      <a:pt x="5690" y="90836"/>
                    </a:cubicBezTo>
                    <a:close/>
                    <a:moveTo>
                      <a:pt x="9867" y="94641"/>
                    </a:moveTo>
                    <a:cubicBezTo>
                      <a:pt x="9802" y="94641"/>
                      <a:pt x="9740" y="94672"/>
                      <a:pt x="9704" y="94730"/>
                    </a:cubicBezTo>
                    <a:cubicBezTo>
                      <a:pt x="9632" y="94813"/>
                      <a:pt x="9656" y="94956"/>
                      <a:pt x="9751" y="95016"/>
                    </a:cubicBezTo>
                    <a:cubicBezTo>
                      <a:pt x="10525" y="95563"/>
                      <a:pt x="11347" y="96063"/>
                      <a:pt x="12180" y="96516"/>
                    </a:cubicBezTo>
                    <a:cubicBezTo>
                      <a:pt x="12204" y="96528"/>
                      <a:pt x="12240" y="96540"/>
                      <a:pt x="12264" y="96540"/>
                    </a:cubicBezTo>
                    <a:cubicBezTo>
                      <a:pt x="12347" y="96540"/>
                      <a:pt x="12395" y="96504"/>
                      <a:pt x="12454" y="96421"/>
                    </a:cubicBezTo>
                    <a:cubicBezTo>
                      <a:pt x="12502" y="96337"/>
                      <a:pt x="12478" y="96218"/>
                      <a:pt x="12371" y="96159"/>
                    </a:cubicBezTo>
                    <a:cubicBezTo>
                      <a:pt x="11549" y="95730"/>
                      <a:pt x="10752" y="95218"/>
                      <a:pt x="9990" y="94682"/>
                    </a:cubicBezTo>
                    <a:cubicBezTo>
                      <a:pt x="9952" y="94654"/>
                      <a:pt x="9909" y="94641"/>
                      <a:pt x="9867" y="94641"/>
                    </a:cubicBezTo>
                    <a:close/>
                    <a:moveTo>
                      <a:pt x="14837" y="97303"/>
                    </a:moveTo>
                    <a:cubicBezTo>
                      <a:pt x="14759" y="97303"/>
                      <a:pt x="14683" y="97356"/>
                      <a:pt x="14645" y="97433"/>
                    </a:cubicBezTo>
                    <a:cubicBezTo>
                      <a:pt x="14597" y="97540"/>
                      <a:pt x="14669" y="97647"/>
                      <a:pt x="14764" y="97695"/>
                    </a:cubicBezTo>
                    <a:cubicBezTo>
                      <a:pt x="15121" y="97814"/>
                      <a:pt x="15478" y="97945"/>
                      <a:pt x="15836" y="98052"/>
                    </a:cubicBezTo>
                    <a:cubicBezTo>
                      <a:pt x="15847" y="98064"/>
                      <a:pt x="15883" y="98064"/>
                      <a:pt x="15895" y="98064"/>
                    </a:cubicBezTo>
                    <a:cubicBezTo>
                      <a:pt x="15990" y="98064"/>
                      <a:pt x="16062" y="98004"/>
                      <a:pt x="16074" y="97933"/>
                    </a:cubicBezTo>
                    <a:cubicBezTo>
                      <a:pt x="16109" y="97826"/>
                      <a:pt x="16050" y="97707"/>
                      <a:pt x="15943" y="97671"/>
                    </a:cubicBezTo>
                    <a:cubicBezTo>
                      <a:pt x="15597" y="97576"/>
                      <a:pt x="15240" y="97456"/>
                      <a:pt x="14895" y="97314"/>
                    </a:cubicBezTo>
                    <a:cubicBezTo>
                      <a:pt x="14876" y="97306"/>
                      <a:pt x="14856" y="97303"/>
                      <a:pt x="14837" y="97303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460" name="Google Shape;1460;p44"/>
              <p:cNvGrpSpPr/>
              <p:nvPr/>
            </p:nvGrpSpPr>
            <p:grpSpPr>
              <a:xfrm rot="1551775">
                <a:off x="1052547" y="256818"/>
                <a:ext cx="689360" cy="651157"/>
                <a:chOff x="8175787" y="3203846"/>
                <a:chExt cx="689391" cy="651186"/>
              </a:xfrm>
            </p:grpSpPr>
            <p:sp>
              <p:nvSpPr>
                <p:cNvPr id="1461" name="Google Shape;1461;p44"/>
                <p:cNvSpPr/>
                <p:nvPr/>
              </p:nvSpPr>
              <p:spPr>
                <a:xfrm>
                  <a:off x="8175787" y="3203846"/>
                  <a:ext cx="689391" cy="6511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30" h="20055" extrusionOk="0">
                      <a:moveTo>
                        <a:pt x="20431" y="826"/>
                      </a:moveTo>
                      <a:lnTo>
                        <a:pt x="14050" y="19280"/>
                      </a:lnTo>
                      <a:lnTo>
                        <a:pt x="9359" y="16018"/>
                      </a:lnTo>
                      <a:cubicBezTo>
                        <a:pt x="9299" y="15970"/>
                        <a:pt x="9240" y="15958"/>
                        <a:pt x="9180" y="15958"/>
                      </a:cubicBezTo>
                      <a:cubicBezTo>
                        <a:pt x="9168" y="15958"/>
                        <a:pt x="9156" y="15970"/>
                        <a:pt x="9156" y="15970"/>
                      </a:cubicBezTo>
                      <a:lnTo>
                        <a:pt x="4525" y="16697"/>
                      </a:lnTo>
                      <a:lnTo>
                        <a:pt x="4751" y="12768"/>
                      </a:lnTo>
                      <a:cubicBezTo>
                        <a:pt x="4751" y="12696"/>
                        <a:pt x="4715" y="12625"/>
                        <a:pt x="4680" y="12565"/>
                      </a:cubicBezTo>
                      <a:lnTo>
                        <a:pt x="870" y="7934"/>
                      </a:lnTo>
                      <a:lnTo>
                        <a:pt x="20431" y="826"/>
                      </a:lnTo>
                      <a:close/>
                      <a:moveTo>
                        <a:pt x="20893" y="0"/>
                      </a:moveTo>
                      <a:cubicBezTo>
                        <a:pt x="20860" y="0"/>
                        <a:pt x="20828" y="6"/>
                        <a:pt x="20801" y="16"/>
                      </a:cubicBezTo>
                      <a:lnTo>
                        <a:pt x="227" y="7505"/>
                      </a:lnTo>
                      <a:cubicBezTo>
                        <a:pt x="119" y="7541"/>
                        <a:pt x="60" y="7624"/>
                        <a:pt x="36" y="7719"/>
                      </a:cubicBezTo>
                      <a:cubicBezTo>
                        <a:pt x="0" y="7803"/>
                        <a:pt x="36" y="7910"/>
                        <a:pt x="96" y="7981"/>
                      </a:cubicBezTo>
                      <a:lnTo>
                        <a:pt x="4096" y="12851"/>
                      </a:lnTo>
                      <a:lnTo>
                        <a:pt x="3858" y="17030"/>
                      </a:lnTo>
                      <a:cubicBezTo>
                        <a:pt x="3858" y="17125"/>
                        <a:pt x="3894" y="17209"/>
                        <a:pt x="3965" y="17268"/>
                      </a:cubicBezTo>
                      <a:cubicBezTo>
                        <a:pt x="4021" y="17315"/>
                        <a:pt x="4085" y="17347"/>
                        <a:pt x="4156" y="17347"/>
                      </a:cubicBezTo>
                      <a:cubicBezTo>
                        <a:pt x="4175" y="17347"/>
                        <a:pt x="4195" y="17345"/>
                        <a:pt x="4215" y="17340"/>
                      </a:cubicBezTo>
                      <a:lnTo>
                        <a:pt x="9097" y="16590"/>
                      </a:lnTo>
                      <a:lnTo>
                        <a:pt x="14014" y="19995"/>
                      </a:lnTo>
                      <a:cubicBezTo>
                        <a:pt x="14062" y="20042"/>
                        <a:pt x="14133" y="20054"/>
                        <a:pt x="14181" y="20054"/>
                      </a:cubicBezTo>
                      <a:cubicBezTo>
                        <a:pt x="14228" y="20054"/>
                        <a:pt x="14264" y="20054"/>
                        <a:pt x="14264" y="20042"/>
                      </a:cubicBezTo>
                      <a:cubicBezTo>
                        <a:pt x="14347" y="20007"/>
                        <a:pt x="14431" y="19935"/>
                        <a:pt x="14455" y="19840"/>
                      </a:cubicBezTo>
                      <a:lnTo>
                        <a:pt x="21182" y="409"/>
                      </a:lnTo>
                      <a:cubicBezTo>
                        <a:pt x="21229" y="302"/>
                        <a:pt x="21193" y="171"/>
                        <a:pt x="21110" y="99"/>
                      </a:cubicBezTo>
                      <a:cubicBezTo>
                        <a:pt x="21060" y="32"/>
                        <a:pt x="20973" y="0"/>
                        <a:pt x="2089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2" name="Google Shape;1462;p44"/>
                <p:cNvSpPr/>
                <p:nvPr/>
              </p:nvSpPr>
              <p:spPr>
                <a:xfrm>
                  <a:off x="8305675" y="3215439"/>
                  <a:ext cx="551740" cy="4122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91" h="12697" extrusionOk="0">
                      <a:moveTo>
                        <a:pt x="16659" y="1"/>
                      </a:moveTo>
                      <a:cubicBezTo>
                        <a:pt x="16596" y="1"/>
                        <a:pt x="16532" y="21"/>
                        <a:pt x="16479" y="64"/>
                      </a:cubicBezTo>
                      <a:lnTo>
                        <a:pt x="168" y="12161"/>
                      </a:lnTo>
                      <a:cubicBezTo>
                        <a:pt x="37" y="12256"/>
                        <a:pt x="1" y="12446"/>
                        <a:pt x="108" y="12577"/>
                      </a:cubicBezTo>
                      <a:cubicBezTo>
                        <a:pt x="168" y="12661"/>
                        <a:pt x="263" y="12696"/>
                        <a:pt x="346" y="12696"/>
                      </a:cubicBezTo>
                      <a:cubicBezTo>
                        <a:pt x="418" y="12696"/>
                        <a:pt x="489" y="12673"/>
                        <a:pt x="525" y="12637"/>
                      </a:cubicBezTo>
                      <a:lnTo>
                        <a:pt x="16836" y="540"/>
                      </a:lnTo>
                      <a:cubicBezTo>
                        <a:pt x="16967" y="457"/>
                        <a:pt x="16991" y="254"/>
                        <a:pt x="16896" y="123"/>
                      </a:cubicBezTo>
                      <a:cubicBezTo>
                        <a:pt x="16846" y="45"/>
                        <a:pt x="16754" y="1"/>
                        <a:pt x="1665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3" name="Google Shape;1463;p44"/>
                <p:cNvSpPr/>
                <p:nvPr/>
              </p:nvSpPr>
              <p:spPr>
                <a:xfrm>
                  <a:off x="8463034" y="3219790"/>
                  <a:ext cx="385124" cy="5219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60" h="16075" extrusionOk="0">
                      <a:moveTo>
                        <a:pt x="11525" y="0"/>
                      </a:moveTo>
                      <a:cubicBezTo>
                        <a:pt x="11434" y="0"/>
                        <a:pt x="11341" y="40"/>
                        <a:pt x="11276" y="120"/>
                      </a:cubicBezTo>
                      <a:lnTo>
                        <a:pt x="84" y="15598"/>
                      </a:lnTo>
                      <a:cubicBezTo>
                        <a:pt x="1" y="15741"/>
                        <a:pt x="25" y="15920"/>
                        <a:pt x="155" y="16015"/>
                      </a:cubicBezTo>
                      <a:cubicBezTo>
                        <a:pt x="215" y="16063"/>
                        <a:pt x="275" y="16075"/>
                        <a:pt x="334" y="16075"/>
                      </a:cubicBezTo>
                      <a:cubicBezTo>
                        <a:pt x="429" y="16075"/>
                        <a:pt x="513" y="16039"/>
                        <a:pt x="572" y="15944"/>
                      </a:cubicBezTo>
                      <a:lnTo>
                        <a:pt x="11764" y="466"/>
                      </a:lnTo>
                      <a:cubicBezTo>
                        <a:pt x="11859" y="335"/>
                        <a:pt x="11824" y="156"/>
                        <a:pt x="11693" y="49"/>
                      </a:cubicBezTo>
                      <a:cubicBezTo>
                        <a:pt x="11642" y="17"/>
                        <a:pt x="11584" y="0"/>
                        <a:pt x="11525" y="0"/>
                      </a:cubicBezTo>
                      <a:close/>
                    </a:path>
                  </a:pathLst>
                </a:custGeom>
                <a:solidFill>
                  <a:srgbClr val="05003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4" name="Google Shape;1464;p44"/>
                <p:cNvSpPr/>
                <p:nvPr/>
              </p:nvSpPr>
              <p:spPr>
                <a:xfrm>
                  <a:off x="8302590" y="3271031"/>
                  <a:ext cx="499947" cy="4842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96" h="14914" extrusionOk="0">
                      <a:moveTo>
                        <a:pt x="15062" y="1"/>
                      </a:moveTo>
                      <a:cubicBezTo>
                        <a:pt x="14985" y="1"/>
                        <a:pt x="14907" y="31"/>
                        <a:pt x="14848" y="90"/>
                      </a:cubicBezTo>
                      <a:lnTo>
                        <a:pt x="120" y="14401"/>
                      </a:lnTo>
                      <a:cubicBezTo>
                        <a:pt x="1" y="14521"/>
                        <a:pt x="1" y="14711"/>
                        <a:pt x="120" y="14830"/>
                      </a:cubicBezTo>
                      <a:cubicBezTo>
                        <a:pt x="179" y="14890"/>
                        <a:pt x="263" y="14913"/>
                        <a:pt x="334" y="14913"/>
                      </a:cubicBezTo>
                      <a:cubicBezTo>
                        <a:pt x="429" y="14913"/>
                        <a:pt x="501" y="14890"/>
                        <a:pt x="548" y="14830"/>
                      </a:cubicBezTo>
                      <a:lnTo>
                        <a:pt x="15276" y="531"/>
                      </a:lnTo>
                      <a:cubicBezTo>
                        <a:pt x="15395" y="412"/>
                        <a:pt x="15395" y="209"/>
                        <a:pt x="15276" y="90"/>
                      </a:cubicBezTo>
                      <a:cubicBezTo>
                        <a:pt x="15217" y="31"/>
                        <a:pt x="15139" y="1"/>
                        <a:pt x="1506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1465" name="Google Shape;1465;p44"/>
          <p:cNvSpPr/>
          <p:nvPr/>
        </p:nvSpPr>
        <p:spPr>
          <a:xfrm>
            <a:off x="-164525" y="-333850"/>
            <a:ext cx="1646350" cy="1499775"/>
          </a:xfrm>
          <a:custGeom>
            <a:avLst/>
            <a:gdLst/>
            <a:ahLst/>
            <a:cxnLst/>
            <a:rect l="l" t="t" r="r" b="b"/>
            <a:pathLst>
              <a:path w="65854" h="59991" extrusionOk="0">
                <a:moveTo>
                  <a:pt x="60271" y="1"/>
                </a:moveTo>
                <a:cubicBezTo>
                  <a:pt x="60219" y="1"/>
                  <a:pt x="60168" y="18"/>
                  <a:pt x="60127" y="54"/>
                </a:cubicBezTo>
                <a:cubicBezTo>
                  <a:pt x="60055" y="138"/>
                  <a:pt x="60055" y="257"/>
                  <a:pt x="60127" y="352"/>
                </a:cubicBezTo>
                <a:lnTo>
                  <a:pt x="60270" y="519"/>
                </a:lnTo>
                <a:cubicBezTo>
                  <a:pt x="60317" y="554"/>
                  <a:pt x="60365" y="578"/>
                  <a:pt x="60424" y="578"/>
                </a:cubicBezTo>
                <a:cubicBezTo>
                  <a:pt x="60472" y="578"/>
                  <a:pt x="60508" y="554"/>
                  <a:pt x="60555" y="519"/>
                </a:cubicBezTo>
                <a:cubicBezTo>
                  <a:pt x="60651" y="423"/>
                  <a:pt x="60651" y="304"/>
                  <a:pt x="60567" y="221"/>
                </a:cubicBezTo>
                <a:lnTo>
                  <a:pt x="60424" y="54"/>
                </a:lnTo>
                <a:cubicBezTo>
                  <a:pt x="60377" y="18"/>
                  <a:pt x="60323" y="1"/>
                  <a:pt x="60271" y="1"/>
                </a:cubicBezTo>
                <a:close/>
                <a:moveTo>
                  <a:pt x="62231" y="2432"/>
                </a:moveTo>
                <a:cubicBezTo>
                  <a:pt x="62191" y="2432"/>
                  <a:pt x="62150" y="2442"/>
                  <a:pt x="62115" y="2459"/>
                </a:cubicBezTo>
                <a:cubicBezTo>
                  <a:pt x="62008" y="2519"/>
                  <a:pt x="61996" y="2662"/>
                  <a:pt x="62055" y="2745"/>
                </a:cubicBezTo>
                <a:cubicBezTo>
                  <a:pt x="62591" y="3519"/>
                  <a:pt x="63068" y="4376"/>
                  <a:pt x="63484" y="5233"/>
                </a:cubicBezTo>
                <a:cubicBezTo>
                  <a:pt x="63532" y="5305"/>
                  <a:pt x="63603" y="5352"/>
                  <a:pt x="63687" y="5352"/>
                </a:cubicBezTo>
                <a:lnTo>
                  <a:pt x="63758" y="5352"/>
                </a:lnTo>
                <a:cubicBezTo>
                  <a:pt x="63853" y="5293"/>
                  <a:pt x="63901" y="5174"/>
                  <a:pt x="63853" y="5067"/>
                </a:cubicBezTo>
                <a:cubicBezTo>
                  <a:pt x="63437" y="4174"/>
                  <a:pt x="62948" y="3328"/>
                  <a:pt x="62401" y="2519"/>
                </a:cubicBezTo>
                <a:cubicBezTo>
                  <a:pt x="62363" y="2459"/>
                  <a:pt x="62298" y="2432"/>
                  <a:pt x="62231" y="2432"/>
                </a:cubicBezTo>
                <a:close/>
                <a:moveTo>
                  <a:pt x="64727" y="7652"/>
                </a:moveTo>
                <a:cubicBezTo>
                  <a:pt x="64706" y="7652"/>
                  <a:pt x="64684" y="7655"/>
                  <a:pt x="64663" y="7662"/>
                </a:cubicBezTo>
                <a:cubicBezTo>
                  <a:pt x="64556" y="7686"/>
                  <a:pt x="64496" y="7805"/>
                  <a:pt x="64532" y="7912"/>
                </a:cubicBezTo>
                <a:cubicBezTo>
                  <a:pt x="64818" y="8817"/>
                  <a:pt x="65032" y="9770"/>
                  <a:pt x="65187" y="10710"/>
                </a:cubicBezTo>
                <a:cubicBezTo>
                  <a:pt x="65199" y="10817"/>
                  <a:pt x="65294" y="10889"/>
                  <a:pt x="65389" y="10889"/>
                </a:cubicBezTo>
                <a:lnTo>
                  <a:pt x="65413" y="10889"/>
                </a:lnTo>
                <a:cubicBezTo>
                  <a:pt x="65532" y="10877"/>
                  <a:pt x="65604" y="10770"/>
                  <a:pt x="65592" y="10651"/>
                </a:cubicBezTo>
                <a:cubicBezTo>
                  <a:pt x="65425" y="9686"/>
                  <a:pt x="65199" y="8710"/>
                  <a:pt x="64913" y="7793"/>
                </a:cubicBezTo>
                <a:cubicBezTo>
                  <a:pt x="64894" y="7707"/>
                  <a:pt x="64813" y="7652"/>
                  <a:pt x="64727" y="7652"/>
                </a:cubicBezTo>
                <a:close/>
                <a:moveTo>
                  <a:pt x="65651" y="13377"/>
                </a:moveTo>
                <a:cubicBezTo>
                  <a:pt x="65532" y="13377"/>
                  <a:pt x="65437" y="13461"/>
                  <a:pt x="65437" y="13580"/>
                </a:cubicBezTo>
                <a:lnTo>
                  <a:pt x="65437" y="13854"/>
                </a:lnTo>
                <a:cubicBezTo>
                  <a:pt x="65437" y="14711"/>
                  <a:pt x="65377" y="15592"/>
                  <a:pt x="65258" y="16437"/>
                </a:cubicBezTo>
                <a:cubicBezTo>
                  <a:pt x="65246" y="16556"/>
                  <a:pt x="65318" y="16663"/>
                  <a:pt x="65437" y="16675"/>
                </a:cubicBezTo>
                <a:lnTo>
                  <a:pt x="65473" y="16675"/>
                </a:lnTo>
                <a:cubicBezTo>
                  <a:pt x="65568" y="16675"/>
                  <a:pt x="65663" y="16604"/>
                  <a:pt x="65675" y="16509"/>
                </a:cubicBezTo>
                <a:cubicBezTo>
                  <a:pt x="65794" y="15639"/>
                  <a:pt x="65854" y="14758"/>
                  <a:pt x="65854" y="13865"/>
                </a:cubicBezTo>
                <a:lnTo>
                  <a:pt x="65854" y="13580"/>
                </a:lnTo>
                <a:cubicBezTo>
                  <a:pt x="65854" y="13461"/>
                  <a:pt x="65770" y="13377"/>
                  <a:pt x="65651" y="13377"/>
                </a:cubicBezTo>
                <a:close/>
                <a:moveTo>
                  <a:pt x="64860" y="19107"/>
                </a:moveTo>
                <a:cubicBezTo>
                  <a:pt x="64775" y="19107"/>
                  <a:pt x="64683" y="19171"/>
                  <a:pt x="64663" y="19259"/>
                </a:cubicBezTo>
                <a:cubicBezTo>
                  <a:pt x="64532" y="19688"/>
                  <a:pt x="64401" y="20104"/>
                  <a:pt x="64234" y="20521"/>
                </a:cubicBezTo>
                <a:cubicBezTo>
                  <a:pt x="64056" y="20985"/>
                  <a:pt x="63841" y="21462"/>
                  <a:pt x="63627" y="21914"/>
                </a:cubicBezTo>
                <a:cubicBezTo>
                  <a:pt x="63568" y="22021"/>
                  <a:pt x="63603" y="22152"/>
                  <a:pt x="63710" y="22200"/>
                </a:cubicBezTo>
                <a:cubicBezTo>
                  <a:pt x="63746" y="22212"/>
                  <a:pt x="63770" y="22212"/>
                  <a:pt x="63806" y="22212"/>
                </a:cubicBezTo>
                <a:cubicBezTo>
                  <a:pt x="63877" y="22212"/>
                  <a:pt x="63949" y="22176"/>
                  <a:pt x="63972" y="22093"/>
                </a:cubicBezTo>
                <a:cubicBezTo>
                  <a:pt x="64211" y="21640"/>
                  <a:pt x="64425" y="21140"/>
                  <a:pt x="64603" y="20664"/>
                </a:cubicBezTo>
                <a:cubicBezTo>
                  <a:pt x="64770" y="20247"/>
                  <a:pt x="64913" y="19819"/>
                  <a:pt x="65044" y="19378"/>
                </a:cubicBezTo>
                <a:cubicBezTo>
                  <a:pt x="65092" y="19271"/>
                  <a:pt x="65020" y="19152"/>
                  <a:pt x="64913" y="19116"/>
                </a:cubicBezTo>
                <a:cubicBezTo>
                  <a:pt x="64896" y="19110"/>
                  <a:pt x="64878" y="19107"/>
                  <a:pt x="64860" y="19107"/>
                </a:cubicBezTo>
                <a:close/>
                <a:moveTo>
                  <a:pt x="62326" y="24289"/>
                </a:moveTo>
                <a:cubicBezTo>
                  <a:pt x="62261" y="24289"/>
                  <a:pt x="62199" y="24321"/>
                  <a:pt x="62163" y="24379"/>
                </a:cubicBezTo>
                <a:cubicBezTo>
                  <a:pt x="61615" y="25164"/>
                  <a:pt x="60996" y="25903"/>
                  <a:pt x="60353" y="26605"/>
                </a:cubicBezTo>
                <a:cubicBezTo>
                  <a:pt x="60270" y="26700"/>
                  <a:pt x="60270" y="26831"/>
                  <a:pt x="60365" y="26903"/>
                </a:cubicBezTo>
                <a:cubicBezTo>
                  <a:pt x="60412" y="26950"/>
                  <a:pt x="60472" y="26962"/>
                  <a:pt x="60508" y="26962"/>
                </a:cubicBezTo>
                <a:cubicBezTo>
                  <a:pt x="60555" y="26962"/>
                  <a:pt x="60615" y="26950"/>
                  <a:pt x="60651" y="26891"/>
                </a:cubicBezTo>
                <a:cubicBezTo>
                  <a:pt x="61317" y="26176"/>
                  <a:pt x="61936" y="25403"/>
                  <a:pt x="62484" y="24617"/>
                </a:cubicBezTo>
                <a:cubicBezTo>
                  <a:pt x="62567" y="24522"/>
                  <a:pt x="62532" y="24391"/>
                  <a:pt x="62448" y="24331"/>
                </a:cubicBezTo>
                <a:cubicBezTo>
                  <a:pt x="62411" y="24303"/>
                  <a:pt x="62368" y="24289"/>
                  <a:pt x="62326" y="24289"/>
                </a:cubicBezTo>
                <a:close/>
                <a:moveTo>
                  <a:pt x="58385" y="28511"/>
                </a:moveTo>
                <a:cubicBezTo>
                  <a:pt x="58337" y="28511"/>
                  <a:pt x="58288" y="28526"/>
                  <a:pt x="58245" y="28558"/>
                </a:cubicBezTo>
                <a:cubicBezTo>
                  <a:pt x="57507" y="29165"/>
                  <a:pt x="56698" y="29701"/>
                  <a:pt x="55888" y="30189"/>
                </a:cubicBezTo>
                <a:cubicBezTo>
                  <a:pt x="55781" y="30248"/>
                  <a:pt x="55745" y="30367"/>
                  <a:pt x="55805" y="30475"/>
                </a:cubicBezTo>
                <a:cubicBezTo>
                  <a:pt x="55852" y="30546"/>
                  <a:pt x="55912" y="30582"/>
                  <a:pt x="55983" y="30582"/>
                </a:cubicBezTo>
                <a:cubicBezTo>
                  <a:pt x="56019" y="30582"/>
                  <a:pt x="56043" y="30582"/>
                  <a:pt x="56102" y="30546"/>
                </a:cubicBezTo>
                <a:cubicBezTo>
                  <a:pt x="56936" y="30058"/>
                  <a:pt x="57757" y="29498"/>
                  <a:pt x="58519" y="28879"/>
                </a:cubicBezTo>
                <a:cubicBezTo>
                  <a:pt x="58603" y="28808"/>
                  <a:pt x="58626" y="28677"/>
                  <a:pt x="58543" y="28582"/>
                </a:cubicBezTo>
                <a:cubicBezTo>
                  <a:pt x="58503" y="28535"/>
                  <a:pt x="58445" y="28511"/>
                  <a:pt x="58385" y="28511"/>
                </a:cubicBezTo>
                <a:close/>
                <a:moveTo>
                  <a:pt x="53376" y="31456"/>
                </a:moveTo>
                <a:cubicBezTo>
                  <a:pt x="53349" y="31456"/>
                  <a:pt x="53320" y="31462"/>
                  <a:pt x="53292" y="31475"/>
                </a:cubicBezTo>
                <a:cubicBezTo>
                  <a:pt x="52411" y="31844"/>
                  <a:pt x="51495" y="32141"/>
                  <a:pt x="50566" y="32368"/>
                </a:cubicBezTo>
                <a:cubicBezTo>
                  <a:pt x="50471" y="32392"/>
                  <a:pt x="50387" y="32511"/>
                  <a:pt x="50423" y="32618"/>
                </a:cubicBezTo>
                <a:cubicBezTo>
                  <a:pt x="50447" y="32725"/>
                  <a:pt x="50542" y="32784"/>
                  <a:pt x="50625" y="32784"/>
                </a:cubicBezTo>
                <a:cubicBezTo>
                  <a:pt x="50637" y="32784"/>
                  <a:pt x="50661" y="32773"/>
                  <a:pt x="50661" y="32773"/>
                </a:cubicBezTo>
                <a:cubicBezTo>
                  <a:pt x="51602" y="32546"/>
                  <a:pt x="52530" y="32237"/>
                  <a:pt x="53447" y="31856"/>
                </a:cubicBezTo>
                <a:cubicBezTo>
                  <a:pt x="53566" y="31820"/>
                  <a:pt x="53602" y="31701"/>
                  <a:pt x="53566" y="31594"/>
                </a:cubicBezTo>
                <a:cubicBezTo>
                  <a:pt x="53531" y="31505"/>
                  <a:pt x="53456" y="31456"/>
                  <a:pt x="53376" y="31456"/>
                </a:cubicBezTo>
                <a:close/>
                <a:moveTo>
                  <a:pt x="47777" y="32828"/>
                </a:moveTo>
                <a:cubicBezTo>
                  <a:pt x="47766" y="32828"/>
                  <a:pt x="47755" y="32830"/>
                  <a:pt x="47744" y="32832"/>
                </a:cubicBezTo>
                <a:lnTo>
                  <a:pt x="47625" y="32844"/>
                </a:lnTo>
                <a:cubicBezTo>
                  <a:pt x="46744" y="32903"/>
                  <a:pt x="45851" y="32915"/>
                  <a:pt x="44851" y="32927"/>
                </a:cubicBezTo>
                <a:cubicBezTo>
                  <a:pt x="44732" y="32927"/>
                  <a:pt x="44649" y="33023"/>
                  <a:pt x="44649" y="33142"/>
                </a:cubicBezTo>
                <a:cubicBezTo>
                  <a:pt x="44649" y="33261"/>
                  <a:pt x="44732" y="33344"/>
                  <a:pt x="44851" y="33344"/>
                </a:cubicBezTo>
                <a:cubicBezTo>
                  <a:pt x="45863" y="33344"/>
                  <a:pt x="46768" y="33332"/>
                  <a:pt x="47649" y="33261"/>
                </a:cubicBezTo>
                <a:lnTo>
                  <a:pt x="47768" y="33249"/>
                </a:lnTo>
                <a:cubicBezTo>
                  <a:pt x="47887" y="33225"/>
                  <a:pt x="47982" y="33142"/>
                  <a:pt x="47970" y="33023"/>
                </a:cubicBezTo>
                <a:cubicBezTo>
                  <a:pt x="47949" y="32916"/>
                  <a:pt x="47870" y="32828"/>
                  <a:pt x="47777" y="32828"/>
                </a:cubicBezTo>
                <a:close/>
                <a:moveTo>
                  <a:pt x="41980" y="33021"/>
                </a:moveTo>
                <a:cubicBezTo>
                  <a:pt x="41973" y="33021"/>
                  <a:pt x="41965" y="33022"/>
                  <a:pt x="41958" y="33023"/>
                </a:cubicBezTo>
                <a:cubicBezTo>
                  <a:pt x="40815" y="33106"/>
                  <a:pt x="39898" y="33261"/>
                  <a:pt x="39053" y="33499"/>
                </a:cubicBezTo>
                <a:cubicBezTo>
                  <a:pt x="38934" y="33523"/>
                  <a:pt x="38874" y="33642"/>
                  <a:pt x="38898" y="33749"/>
                </a:cubicBezTo>
                <a:cubicBezTo>
                  <a:pt x="38922" y="33844"/>
                  <a:pt x="39005" y="33904"/>
                  <a:pt x="39100" y="33904"/>
                </a:cubicBezTo>
                <a:lnTo>
                  <a:pt x="39172" y="33904"/>
                </a:lnTo>
                <a:cubicBezTo>
                  <a:pt x="39969" y="33665"/>
                  <a:pt x="40862" y="33511"/>
                  <a:pt x="41982" y="33439"/>
                </a:cubicBezTo>
                <a:cubicBezTo>
                  <a:pt x="42101" y="33427"/>
                  <a:pt x="42196" y="33332"/>
                  <a:pt x="42172" y="33213"/>
                </a:cubicBezTo>
                <a:cubicBezTo>
                  <a:pt x="42161" y="33102"/>
                  <a:pt x="42087" y="33021"/>
                  <a:pt x="41980" y="33021"/>
                </a:cubicBezTo>
                <a:close/>
                <a:moveTo>
                  <a:pt x="36488" y="34749"/>
                </a:moveTo>
                <a:cubicBezTo>
                  <a:pt x="36447" y="34749"/>
                  <a:pt x="36407" y="34763"/>
                  <a:pt x="36374" y="34797"/>
                </a:cubicBezTo>
                <a:cubicBezTo>
                  <a:pt x="35600" y="35368"/>
                  <a:pt x="34933" y="36082"/>
                  <a:pt x="34362" y="36964"/>
                </a:cubicBezTo>
                <a:cubicBezTo>
                  <a:pt x="34302" y="37059"/>
                  <a:pt x="34338" y="37190"/>
                  <a:pt x="34421" y="37249"/>
                </a:cubicBezTo>
                <a:cubicBezTo>
                  <a:pt x="34469" y="37261"/>
                  <a:pt x="34493" y="37273"/>
                  <a:pt x="34540" y="37273"/>
                </a:cubicBezTo>
                <a:cubicBezTo>
                  <a:pt x="34600" y="37273"/>
                  <a:pt x="34671" y="37249"/>
                  <a:pt x="34707" y="37178"/>
                </a:cubicBezTo>
                <a:cubicBezTo>
                  <a:pt x="35243" y="36344"/>
                  <a:pt x="35862" y="35666"/>
                  <a:pt x="36612" y="35118"/>
                </a:cubicBezTo>
                <a:cubicBezTo>
                  <a:pt x="36695" y="35059"/>
                  <a:pt x="36731" y="34928"/>
                  <a:pt x="36648" y="34832"/>
                </a:cubicBezTo>
                <a:cubicBezTo>
                  <a:pt x="36612" y="34782"/>
                  <a:pt x="36550" y="34749"/>
                  <a:pt x="36488" y="34749"/>
                </a:cubicBezTo>
                <a:close/>
                <a:moveTo>
                  <a:pt x="33291" y="39483"/>
                </a:moveTo>
                <a:cubicBezTo>
                  <a:pt x="33214" y="39483"/>
                  <a:pt x="33136" y="39537"/>
                  <a:pt x="33099" y="39619"/>
                </a:cubicBezTo>
                <a:cubicBezTo>
                  <a:pt x="32814" y="40404"/>
                  <a:pt x="32552" y="41297"/>
                  <a:pt x="32278" y="42428"/>
                </a:cubicBezTo>
                <a:cubicBezTo>
                  <a:pt x="32254" y="42548"/>
                  <a:pt x="32326" y="42655"/>
                  <a:pt x="32433" y="42678"/>
                </a:cubicBezTo>
                <a:lnTo>
                  <a:pt x="32468" y="42678"/>
                </a:lnTo>
                <a:cubicBezTo>
                  <a:pt x="32564" y="42678"/>
                  <a:pt x="32647" y="42619"/>
                  <a:pt x="32683" y="42536"/>
                </a:cubicBezTo>
                <a:cubicBezTo>
                  <a:pt x="32945" y="41416"/>
                  <a:pt x="33219" y="40535"/>
                  <a:pt x="33480" y="39761"/>
                </a:cubicBezTo>
                <a:cubicBezTo>
                  <a:pt x="33528" y="39654"/>
                  <a:pt x="33469" y="39535"/>
                  <a:pt x="33361" y="39500"/>
                </a:cubicBezTo>
                <a:cubicBezTo>
                  <a:pt x="33339" y="39488"/>
                  <a:pt x="33315" y="39483"/>
                  <a:pt x="33291" y="39483"/>
                </a:cubicBezTo>
                <a:close/>
                <a:moveTo>
                  <a:pt x="31833" y="45099"/>
                </a:moveTo>
                <a:cubicBezTo>
                  <a:pt x="31745" y="45099"/>
                  <a:pt x="31665" y="45170"/>
                  <a:pt x="31635" y="45250"/>
                </a:cubicBezTo>
                <a:cubicBezTo>
                  <a:pt x="31445" y="46107"/>
                  <a:pt x="31206" y="47084"/>
                  <a:pt x="30909" y="48048"/>
                </a:cubicBezTo>
                <a:cubicBezTo>
                  <a:pt x="30861" y="48155"/>
                  <a:pt x="30944" y="48274"/>
                  <a:pt x="31040" y="48310"/>
                </a:cubicBezTo>
                <a:cubicBezTo>
                  <a:pt x="31064" y="48322"/>
                  <a:pt x="31087" y="48322"/>
                  <a:pt x="31099" y="48322"/>
                </a:cubicBezTo>
                <a:cubicBezTo>
                  <a:pt x="31194" y="48322"/>
                  <a:pt x="31266" y="48263"/>
                  <a:pt x="31314" y="48191"/>
                </a:cubicBezTo>
                <a:cubicBezTo>
                  <a:pt x="31611" y="47203"/>
                  <a:pt x="31849" y="46203"/>
                  <a:pt x="32040" y="45357"/>
                </a:cubicBezTo>
                <a:cubicBezTo>
                  <a:pt x="32064" y="45238"/>
                  <a:pt x="32016" y="45131"/>
                  <a:pt x="31885" y="45107"/>
                </a:cubicBezTo>
                <a:cubicBezTo>
                  <a:pt x="31868" y="45102"/>
                  <a:pt x="31850" y="45099"/>
                  <a:pt x="31833" y="45099"/>
                </a:cubicBezTo>
                <a:close/>
                <a:moveTo>
                  <a:pt x="232" y="48841"/>
                </a:moveTo>
                <a:cubicBezTo>
                  <a:pt x="207" y="48841"/>
                  <a:pt x="180" y="48846"/>
                  <a:pt x="155" y="48858"/>
                </a:cubicBezTo>
                <a:cubicBezTo>
                  <a:pt x="60" y="48905"/>
                  <a:pt x="0" y="49025"/>
                  <a:pt x="36" y="49120"/>
                </a:cubicBezTo>
                <a:cubicBezTo>
                  <a:pt x="369" y="50048"/>
                  <a:pt x="786" y="50941"/>
                  <a:pt x="1286" y="51787"/>
                </a:cubicBezTo>
                <a:cubicBezTo>
                  <a:pt x="1334" y="51858"/>
                  <a:pt x="1393" y="51894"/>
                  <a:pt x="1465" y="51894"/>
                </a:cubicBezTo>
                <a:cubicBezTo>
                  <a:pt x="1500" y="51894"/>
                  <a:pt x="1548" y="51882"/>
                  <a:pt x="1572" y="51846"/>
                </a:cubicBezTo>
                <a:cubicBezTo>
                  <a:pt x="1679" y="51787"/>
                  <a:pt x="1703" y="51668"/>
                  <a:pt x="1643" y="51561"/>
                </a:cubicBezTo>
                <a:cubicBezTo>
                  <a:pt x="1155" y="50727"/>
                  <a:pt x="738" y="49870"/>
                  <a:pt x="429" y="48977"/>
                </a:cubicBezTo>
                <a:cubicBezTo>
                  <a:pt x="392" y="48895"/>
                  <a:pt x="315" y="48841"/>
                  <a:pt x="232" y="48841"/>
                </a:cubicBezTo>
                <a:close/>
                <a:moveTo>
                  <a:pt x="30028" y="50599"/>
                </a:moveTo>
                <a:cubicBezTo>
                  <a:pt x="29951" y="50599"/>
                  <a:pt x="29879" y="50639"/>
                  <a:pt x="29837" y="50715"/>
                </a:cubicBezTo>
                <a:cubicBezTo>
                  <a:pt x="29409" y="51549"/>
                  <a:pt x="28897" y="52370"/>
                  <a:pt x="28301" y="53132"/>
                </a:cubicBezTo>
                <a:cubicBezTo>
                  <a:pt x="28242" y="53227"/>
                  <a:pt x="28266" y="53346"/>
                  <a:pt x="28349" y="53430"/>
                </a:cubicBezTo>
                <a:cubicBezTo>
                  <a:pt x="28397" y="53454"/>
                  <a:pt x="28444" y="53466"/>
                  <a:pt x="28480" y="53466"/>
                </a:cubicBezTo>
                <a:cubicBezTo>
                  <a:pt x="28539" y="53466"/>
                  <a:pt x="28599" y="53442"/>
                  <a:pt x="28635" y="53394"/>
                </a:cubicBezTo>
                <a:cubicBezTo>
                  <a:pt x="29242" y="52608"/>
                  <a:pt x="29778" y="51775"/>
                  <a:pt x="30206" y="50906"/>
                </a:cubicBezTo>
                <a:cubicBezTo>
                  <a:pt x="30266" y="50799"/>
                  <a:pt x="30230" y="50668"/>
                  <a:pt x="30123" y="50620"/>
                </a:cubicBezTo>
                <a:cubicBezTo>
                  <a:pt x="30092" y="50606"/>
                  <a:pt x="30059" y="50599"/>
                  <a:pt x="30028" y="50599"/>
                </a:cubicBezTo>
                <a:close/>
                <a:moveTo>
                  <a:pt x="3176" y="53822"/>
                </a:moveTo>
                <a:cubicBezTo>
                  <a:pt x="3125" y="53822"/>
                  <a:pt x="3074" y="53838"/>
                  <a:pt x="3036" y="53870"/>
                </a:cubicBezTo>
                <a:cubicBezTo>
                  <a:pt x="2965" y="53942"/>
                  <a:pt x="2941" y="54073"/>
                  <a:pt x="3024" y="54168"/>
                </a:cubicBezTo>
                <a:cubicBezTo>
                  <a:pt x="3655" y="54894"/>
                  <a:pt x="4370" y="55585"/>
                  <a:pt x="5132" y="56204"/>
                </a:cubicBezTo>
                <a:cubicBezTo>
                  <a:pt x="5179" y="56240"/>
                  <a:pt x="5227" y="56252"/>
                  <a:pt x="5263" y="56252"/>
                </a:cubicBezTo>
                <a:cubicBezTo>
                  <a:pt x="5322" y="56252"/>
                  <a:pt x="5382" y="56228"/>
                  <a:pt x="5429" y="56180"/>
                </a:cubicBezTo>
                <a:cubicBezTo>
                  <a:pt x="5501" y="56085"/>
                  <a:pt x="5489" y="55954"/>
                  <a:pt x="5406" y="55883"/>
                </a:cubicBezTo>
                <a:cubicBezTo>
                  <a:pt x="4655" y="55275"/>
                  <a:pt x="3953" y="54597"/>
                  <a:pt x="3334" y="53882"/>
                </a:cubicBezTo>
                <a:cubicBezTo>
                  <a:pt x="3295" y="53844"/>
                  <a:pt x="3236" y="53822"/>
                  <a:pt x="3176" y="53822"/>
                </a:cubicBezTo>
                <a:close/>
                <a:moveTo>
                  <a:pt x="26514" y="55201"/>
                </a:moveTo>
                <a:cubicBezTo>
                  <a:pt x="26463" y="55201"/>
                  <a:pt x="26411" y="55218"/>
                  <a:pt x="26372" y="55251"/>
                </a:cubicBezTo>
                <a:cubicBezTo>
                  <a:pt x="25670" y="55894"/>
                  <a:pt x="24896" y="56478"/>
                  <a:pt x="24098" y="57002"/>
                </a:cubicBezTo>
                <a:cubicBezTo>
                  <a:pt x="24003" y="57049"/>
                  <a:pt x="23979" y="57192"/>
                  <a:pt x="24039" y="57276"/>
                </a:cubicBezTo>
                <a:cubicBezTo>
                  <a:pt x="24075" y="57335"/>
                  <a:pt x="24134" y="57371"/>
                  <a:pt x="24217" y="57371"/>
                </a:cubicBezTo>
                <a:cubicBezTo>
                  <a:pt x="24253" y="57371"/>
                  <a:pt x="24289" y="57359"/>
                  <a:pt x="24313" y="57359"/>
                </a:cubicBezTo>
                <a:cubicBezTo>
                  <a:pt x="25146" y="56823"/>
                  <a:pt x="25944" y="56228"/>
                  <a:pt x="26658" y="55573"/>
                </a:cubicBezTo>
                <a:cubicBezTo>
                  <a:pt x="26742" y="55490"/>
                  <a:pt x="26742" y="55359"/>
                  <a:pt x="26670" y="55275"/>
                </a:cubicBezTo>
                <a:cubicBezTo>
                  <a:pt x="26632" y="55224"/>
                  <a:pt x="26573" y="55201"/>
                  <a:pt x="26514" y="55201"/>
                </a:cubicBezTo>
                <a:close/>
                <a:moveTo>
                  <a:pt x="7635" y="57458"/>
                </a:moveTo>
                <a:cubicBezTo>
                  <a:pt x="7566" y="57458"/>
                  <a:pt x="7504" y="57492"/>
                  <a:pt x="7465" y="57561"/>
                </a:cubicBezTo>
                <a:cubicBezTo>
                  <a:pt x="7406" y="57668"/>
                  <a:pt x="7442" y="57787"/>
                  <a:pt x="7537" y="57847"/>
                </a:cubicBezTo>
                <a:cubicBezTo>
                  <a:pt x="8406" y="58335"/>
                  <a:pt x="9299" y="58740"/>
                  <a:pt x="10228" y="59061"/>
                </a:cubicBezTo>
                <a:cubicBezTo>
                  <a:pt x="10251" y="59085"/>
                  <a:pt x="10263" y="59085"/>
                  <a:pt x="10299" y="59085"/>
                </a:cubicBezTo>
                <a:cubicBezTo>
                  <a:pt x="10382" y="59085"/>
                  <a:pt x="10466" y="59026"/>
                  <a:pt x="10478" y="58942"/>
                </a:cubicBezTo>
                <a:cubicBezTo>
                  <a:pt x="10525" y="58847"/>
                  <a:pt x="10466" y="58728"/>
                  <a:pt x="10359" y="58680"/>
                </a:cubicBezTo>
                <a:cubicBezTo>
                  <a:pt x="9466" y="58347"/>
                  <a:pt x="8585" y="57966"/>
                  <a:pt x="7751" y="57490"/>
                </a:cubicBezTo>
                <a:cubicBezTo>
                  <a:pt x="7713" y="57469"/>
                  <a:pt x="7673" y="57458"/>
                  <a:pt x="7635" y="57458"/>
                </a:cubicBezTo>
                <a:close/>
                <a:moveTo>
                  <a:pt x="21649" y="58293"/>
                </a:moveTo>
                <a:cubicBezTo>
                  <a:pt x="21621" y="58293"/>
                  <a:pt x="21591" y="58299"/>
                  <a:pt x="21562" y="58311"/>
                </a:cubicBezTo>
                <a:cubicBezTo>
                  <a:pt x="20681" y="58680"/>
                  <a:pt x="19764" y="58978"/>
                  <a:pt x="18836" y="59181"/>
                </a:cubicBezTo>
                <a:cubicBezTo>
                  <a:pt x="18717" y="59216"/>
                  <a:pt x="18645" y="59311"/>
                  <a:pt x="18681" y="59431"/>
                </a:cubicBezTo>
                <a:cubicBezTo>
                  <a:pt x="18705" y="59538"/>
                  <a:pt x="18800" y="59597"/>
                  <a:pt x="18883" y="59597"/>
                </a:cubicBezTo>
                <a:cubicBezTo>
                  <a:pt x="18895" y="59597"/>
                  <a:pt x="18919" y="59597"/>
                  <a:pt x="18931" y="59573"/>
                </a:cubicBezTo>
                <a:cubicBezTo>
                  <a:pt x="19884" y="59359"/>
                  <a:pt x="20824" y="59061"/>
                  <a:pt x="21729" y="58680"/>
                </a:cubicBezTo>
                <a:cubicBezTo>
                  <a:pt x="21836" y="58633"/>
                  <a:pt x="21872" y="58514"/>
                  <a:pt x="21836" y="58407"/>
                </a:cubicBezTo>
                <a:cubicBezTo>
                  <a:pt x="21801" y="58337"/>
                  <a:pt x="21728" y="58293"/>
                  <a:pt x="21649" y="58293"/>
                </a:cubicBezTo>
                <a:close/>
                <a:moveTo>
                  <a:pt x="13088" y="59378"/>
                </a:moveTo>
                <a:cubicBezTo>
                  <a:pt x="12990" y="59378"/>
                  <a:pt x="12917" y="59446"/>
                  <a:pt x="12906" y="59550"/>
                </a:cubicBezTo>
                <a:cubicBezTo>
                  <a:pt x="12883" y="59681"/>
                  <a:pt x="12966" y="59776"/>
                  <a:pt x="13085" y="59800"/>
                </a:cubicBezTo>
                <a:cubicBezTo>
                  <a:pt x="13835" y="59919"/>
                  <a:pt x="14609" y="59990"/>
                  <a:pt x="15371" y="59990"/>
                </a:cubicBezTo>
                <a:lnTo>
                  <a:pt x="15490" y="59990"/>
                </a:lnTo>
                <a:cubicBezTo>
                  <a:pt x="15669" y="59990"/>
                  <a:pt x="15847" y="59990"/>
                  <a:pt x="16014" y="59954"/>
                </a:cubicBezTo>
                <a:cubicBezTo>
                  <a:pt x="16121" y="59954"/>
                  <a:pt x="16205" y="59871"/>
                  <a:pt x="16205" y="59752"/>
                </a:cubicBezTo>
                <a:cubicBezTo>
                  <a:pt x="16205" y="59650"/>
                  <a:pt x="16140" y="59549"/>
                  <a:pt x="16022" y="59549"/>
                </a:cubicBezTo>
                <a:cubicBezTo>
                  <a:pt x="16015" y="59549"/>
                  <a:pt x="16009" y="59549"/>
                  <a:pt x="16002" y="59550"/>
                </a:cubicBezTo>
                <a:cubicBezTo>
                  <a:pt x="15835" y="59573"/>
                  <a:pt x="15657" y="59573"/>
                  <a:pt x="15490" y="59573"/>
                </a:cubicBezTo>
                <a:lnTo>
                  <a:pt x="15371" y="59573"/>
                </a:lnTo>
                <a:cubicBezTo>
                  <a:pt x="14633" y="59550"/>
                  <a:pt x="13883" y="59502"/>
                  <a:pt x="13133" y="59383"/>
                </a:cubicBezTo>
                <a:cubicBezTo>
                  <a:pt x="13117" y="59380"/>
                  <a:pt x="13102" y="59378"/>
                  <a:pt x="13088" y="59378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66" name="Google Shape;1466;p44"/>
          <p:cNvGrpSpPr/>
          <p:nvPr/>
        </p:nvGrpSpPr>
        <p:grpSpPr>
          <a:xfrm rot="-3221979">
            <a:off x="1947738" y="1267085"/>
            <a:ext cx="1286447" cy="1258695"/>
            <a:chOff x="1069821" y="1283053"/>
            <a:chExt cx="1286486" cy="1258733"/>
          </a:xfrm>
        </p:grpSpPr>
        <p:sp>
          <p:nvSpPr>
            <p:cNvPr id="1467" name="Google Shape;1467;p44"/>
            <p:cNvSpPr/>
            <p:nvPr/>
          </p:nvSpPr>
          <p:spPr>
            <a:xfrm rot="2406961">
              <a:off x="1252223" y="1524365"/>
              <a:ext cx="967908" cy="776085"/>
            </a:xfrm>
            <a:custGeom>
              <a:avLst/>
              <a:gdLst/>
              <a:ahLst/>
              <a:cxnLst/>
              <a:rect l="l" t="t" r="r" b="b"/>
              <a:pathLst>
                <a:path w="105705" h="84756" extrusionOk="0">
                  <a:moveTo>
                    <a:pt x="68715" y="15969"/>
                  </a:moveTo>
                  <a:lnTo>
                    <a:pt x="68715" y="15969"/>
                  </a:lnTo>
                  <a:cubicBezTo>
                    <a:pt x="67929" y="16831"/>
                    <a:pt x="67118" y="17642"/>
                    <a:pt x="66281" y="18453"/>
                  </a:cubicBezTo>
                  <a:cubicBezTo>
                    <a:pt x="66180" y="18275"/>
                    <a:pt x="66028" y="18123"/>
                    <a:pt x="65850" y="18022"/>
                  </a:cubicBezTo>
                  <a:cubicBezTo>
                    <a:pt x="66813" y="17363"/>
                    <a:pt x="67777" y="16678"/>
                    <a:pt x="68715" y="15969"/>
                  </a:cubicBezTo>
                  <a:close/>
                  <a:moveTo>
                    <a:pt x="56345" y="20557"/>
                  </a:moveTo>
                  <a:lnTo>
                    <a:pt x="56345" y="20557"/>
                  </a:lnTo>
                  <a:cubicBezTo>
                    <a:pt x="55001" y="21418"/>
                    <a:pt x="53633" y="22306"/>
                    <a:pt x="52289" y="23218"/>
                  </a:cubicBezTo>
                  <a:lnTo>
                    <a:pt x="51782" y="23472"/>
                  </a:lnTo>
                  <a:cubicBezTo>
                    <a:pt x="49222" y="24840"/>
                    <a:pt x="46662" y="26260"/>
                    <a:pt x="44153" y="27705"/>
                  </a:cubicBezTo>
                  <a:cubicBezTo>
                    <a:pt x="45268" y="26944"/>
                    <a:pt x="46383" y="26209"/>
                    <a:pt x="47499" y="25499"/>
                  </a:cubicBezTo>
                  <a:cubicBezTo>
                    <a:pt x="50363" y="23674"/>
                    <a:pt x="53354" y="22103"/>
                    <a:pt x="56345" y="20557"/>
                  </a:cubicBezTo>
                  <a:close/>
                  <a:moveTo>
                    <a:pt x="84557" y="21748"/>
                  </a:moveTo>
                  <a:cubicBezTo>
                    <a:pt x="82504" y="23522"/>
                    <a:pt x="80349" y="25170"/>
                    <a:pt x="78169" y="26792"/>
                  </a:cubicBezTo>
                  <a:cubicBezTo>
                    <a:pt x="74418" y="29606"/>
                    <a:pt x="70641" y="32419"/>
                    <a:pt x="66763" y="35106"/>
                  </a:cubicBezTo>
                  <a:cubicBezTo>
                    <a:pt x="70387" y="32571"/>
                    <a:pt x="73962" y="29986"/>
                    <a:pt x="77434" y="27248"/>
                  </a:cubicBezTo>
                  <a:cubicBezTo>
                    <a:pt x="79006" y="26006"/>
                    <a:pt x="80552" y="24714"/>
                    <a:pt x="82073" y="23396"/>
                  </a:cubicBezTo>
                  <a:cubicBezTo>
                    <a:pt x="82884" y="22838"/>
                    <a:pt x="83720" y="22280"/>
                    <a:pt x="84557" y="21748"/>
                  </a:cubicBezTo>
                  <a:close/>
                  <a:moveTo>
                    <a:pt x="70311" y="19974"/>
                  </a:moveTo>
                  <a:lnTo>
                    <a:pt x="70311" y="19974"/>
                  </a:lnTo>
                  <a:cubicBezTo>
                    <a:pt x="64380" y="26361"/>
                    <a:pt x="57587" y="31786"/>
                    <a:pt x="50464" y="36855"/>
                  </a:cubicBezTo>
                  <a:cubicBezTo>
                    <a:pt x="51250" y="36044"/>
                    <a:pt x="52061" y="35233"/>
                    <a:pt x="52847" y="34422"/>
                  </a:cubicBezTo>
                  <a:cubicBezTo>
                    <a:pt x="57916" y="31253"/>
                    <a:pt x="62732" y="27755"/>
                    <a:pt x="66408" y="22863"/>
                  </a:cubicBezTo>
                  <a:cubicBezTo>
                    <a:pt x="66433" y="22813"/>
                    <a:pt x="66459" y="22762"/>
                    <a:pt x="66484" y="22737"/>
                  </a:cubicBezTo>
                  <a:lnTo>
                    <a:pt x="70311" y="19974"/>
                  </a:lnTo>
                  <a:close/>
                  <a:moveTo>
                    <a:pt x="83340" y="18985"/>
                  </a:moveTo>
                  <a:cubicBezTo>
                    <a:pt x="82377" y="19923"/>
                    <a:pt x="81388" y="20810"/>
                    <a:pt x="80374" y="21697"/>
                  </a:cubicBezTo>
                  <a:cubicBezTo>
                    <a:pt x="74519" y="25652"/>
                    <a:pt x="68841" y="29809"/>
                    <a:pt x="63468" y="34447"/>
                  </a:cubicBezTo>
                  <a:lnTo>
                    <a:pt x="63442" y="34473"/>
                  </a:lnTo>
                  <a:cubicBezTo>
                    <a:pt x="61617" y="35740"/>
                    <a:pt x="59792" y="37007"/>
                    <a:pt x="57992" y="38275"/>
                  </a:cubicBezTo>
                  <a:cubicBezTo>
                    <a:pt x="60730" y="35867"/>
                    <a:pt x="63493" y="33459"/>
                    <a:pt x="66256" y="31076"/>
                  </a:cubicBezTo>
                  <a:cubicBezTo>
                    <a:pt x="69779" y="28744"/>
                    <a:pt x="73302" y="26463"/>
                    <a:pt x="76623" y="23826"/>
                  </a:cubicBezTo>
                  <a:cubicBezTo>
                    <a:pt x="77409" y="23218"/>
                    <a:pt x="78144" y="22559"/>
                    <a:pt x="78879" y="21925"/>
                  </a:cubicBezTo>
                  <a:cubicBezTo>
                    <a:pt x="80374" y="20937"/>
                    <a:pt x="81845" y="19948"/>
                    <a:pt x="83340" y="18985"/>
                  </a:cubicBezTo>
                  <a:close/>
                  <a:moveTo>
                    <a:pt x="85343" y="32445"/>
                  </a:moveTo>
                  <a:lnTo>
                    <a:pt x="82808" y="34599"/>
                  </a:lnTo>
                  <a:cubicBezTo>
                    <a:pt x="82377" y="34980"/>
                    <a:pt x="82326" y="35639"/>
                    <a:pt x="82681" y="36069"/>
                  </a:cubicBezTo>
                  <a:cubicBezTo>
                    <a:pt x="81312" y="36881"/>
                    <a:pt x="79918" y="37666"/>
                    <a:pt x="78549" y="38478"/>
                  </a:cubicBezTo>
                  <a:lnTo>
                    <a:pt x="80020" y="37312"/>
                  </a:lnTo>
                  <a:cubicBezTo>
                    <a:pt x="80425" y="36982"/>
                    <a:pt x="80527" y="36374"/>
                    <a:pt x="80222" y="35943"/>
                  </a:cubicBezTo>
                  <a:cubicBezTo>
                    <a:pt x="81414" y="35132"/>
                    <a:pt x="82605" y="34346"/>
                    <a:pt x="83796" y="33535"/>
                  </a:cubicBezTo>
                  <a:cubicBezTo>
                    <a:pt x="84303" y="33154"/>
                    <a:pt x="84810" y="32800"/>
                    <a:pt x="85343" y="32445"/>
                  </a:cubicBezTo>
                  <a:close/>
                  <a:moveTo>
                    <a:pt x="44634" y="39365"/>
                  </a:moveTo>
                  <a:cubicBezTo>
                    <a:pt x="43063" y="40936"/>
                    <a:pt x="41466" y="42508"/>
                    <a:pt x="39894" y="44079"/>
                  </a:cubicBezTo>
                  <a:lnTo>
                    <a:pt x="39894" y="44105"/>
                  </a:lnTo>
                  <a:cubicBezTo>
                    <a:pt x="37613" y="45600"/>
                    <a:pt x="35357" y="47096"/>
                    <a:pt x="33126" y="48566"/>
                  </a:cubicBezTo>
                  <a:cubicBezTo>
                    <a:pt x="33050" y="48465"/>
                    <a:pt x="32949" y="48338"/>
                    <a:pt x="32848" y="48262"/>
                  </a:cubicBezTo>
                  <a:lnTo>
                    <a:pt x="32898" y="48211"/>
                  </a:lnTo>
                  <a:cubicBezTo>
                    <a:pt x="35534" y="46006"/>
                    <a:pt x="38221" y="43851"/>
                    <a:pt x="40933" y="41747"/>
                  </a:cubicBezTo>
                  <a:cubicBezTo>
                    <a:pt x="42150" y="40911"/>
                    <a:pt x="43392" y="40150"/>
                    <a:pt x="44634" y="39365"/>
                  </a:cubicBezTo>
                  <a:close/>
                  <a:moveTo>
                    <a:pt x="35965" y="41139"/>
                  </a:moveTo>
                  <a:lnTo>
                    <a:pt x="35965" y="41139"/>
                  </a:lnTo>
                  <a:cubicBezTo>
                    <a:pt x="35357" y="41773"/>
                    <a:pt x="34749" y="42406"/>
                    <a:pt x="34140" y="43065"/>
                  </a:cubicBezTo>
                  <a:cubicBezTo>
                    <a:pt x="30262" y="45828"/>
                    <a:pt x="26359" y="48515"/>
                    <a:pt x="22354" y="51050"/>
                  </a:cubicBezTo>
                  <a:cubicBezTo>
                    <a:pt x="26511" y="47273"/>
                    <a:pt x="31149" y="44079"/>
                    <a:pt x="35965" y="41139"/>
                  </a:cubicBezTo>
                  <a:close/>
                  <a:moveTo>
                    <a:pt x="65622" y="40353"/>
                  </a:moveTo>
                  <a:lnTo>
                    <a:pt x="65622" y="40353"/>
                  </a:lnTo>
                  <a:cubicBezTo>
                    <a:pt x="62783" y="42989"/>
                    <a:pt x="59944" y="45626"/>
                    <a:pt x="57080" y="48236"/>
                  </a:cubicBezTo>
                  <a:cubicBezTo>
                    <a:pt x="56877" y="48388"/>
                    <a:pt x="56674" y="48541"/>
                    <a:pt x="56472" y="48667"/>
                  </a:cubicBezTo>
                  <a:cubicBezTo>
                    <a:pt x="54216" y="50087"/>
                    <a:pt x="51934" y="51506"/>
                    <a:pt x="49704" y="52926"/>
                  </a:cubicBezTo>
                  <a:cubicBezTo>
                    <a:pt x="52010" y="50594"/>
                    <a:pt x="54418" y="48363"/>
                    <a:pt x="56953" y="46259"/>
                  </a:cubicBezTo>
                  <a:lnTo>
                    <a:pt x="56928" y="46259"/>
                  </a:lnTo>
                  <a:cubicBezTo>
                    <a:pt x="59665" y="44054"/>
                    <a:pt x="62656" y="42229"/>
                    <a:pt x="65622" y="40353"/>
                  </a:cubicBezTo>
                  <a:close/>
                  <a:moveTo>
                    <a:pt x="52086" y="38630"/>
                  </a:moveTo>
                  <a:cubicBezTo>
                    <a:pt x="46763" y="42964"/>
                    <a:pt x="41542" y="47451"/>
                    <a:pt x="36219" y="51886"/>
                  </a:cubicBezTo>
                  <a:cubicBezTo>
                    <a:pt x="35864" y="52191"/>
                    <a:pt x="35484" y="52495"/>
                    <a:pt x="35103" y="52799"/>
                  </a:cubicBezTo>
                  <a:cubicBezTo>
                    <a:pt x="34216" y="53433"/>
                    <a:pt x="33329" y="54092"/>
                    <a:pt x="32442" y="54725"/>
                  </a:cubicBezTo>
                  <a:cubicBezTo>
                    <a:pt x="35332" y="51937"/>
                    <a:pt x="38196" y="49098"/>
                    <a:pt x="41060" y="46285"/>
                  </a:cubicBezTo>
                  <a:lnTo>
                    <a:pt x="41364" y="45955"/>
                  </a:lnTo>
                  <a:cubicBezTo>
                    <a:pt x="44989" y="43572"/>
                    <a:pt x="48563" y="41139"/>
                    <a:pt x="52086" y="38630"/>
                  </a:cubicBezTo>
                  <a:close/>
                  <a:moveTo>
                    <a:pt x="73657" y="44460"/>
                  </a:moveTo>
                  <a:lnTo>
                    <a:pt x="73657" y="44460"/>
                  </a:lnTo>
                  <a:cubicBezTo>
                    <a:pt x="72491" y="45575"/>
                    <a:pt x="71325" y="46716"/>
                    <a:pt x="70185" y="47831"/>
                  </a:cubicBezTo>
                  <a:cubicBezTo>
                    <a:pt x="65850" y="51405"/>
                    <a:pt x="61541" y="54954"/>
                    <a:pt x="57156" y="58426"/>
                  </a:cubicBezTo>
                  <a:cubicBezTo>
                    <a:pt x="57764" y="57742"/>
                    <a:pt x="58373" y="57057"/>
                    <a:pt x="58981" y="56373"/>
                  </a:cubicBezTo>
                  <a:cubicBezTo>
                    <a:pt x="61009" y="54649"/>
                    <a:pt x="63011" y="52900"/>
                    <a:pt x="65039" y="51202"/>
                  </a:cubicBezTo>
                  <a:cubicBezTo>
                    <a:pt x="67827" y="48845"/>
                    <a:pt x="70666" y="46538"/>
                    <a:pt x="73657" y="44460"/>
                  </a:cubicBezTo>
                  <a:close/>
                  <a:moveTo>
                    <a:pt x="49070" y="48160"/>
                  </a:moveTo>
                  <a:lnTo>
                    <a:pt x="49070" y="48160"/>
                  </a:lnTo>
                  <a:cubicBezTo>
                    <a:pt x="45090" y="52115"/>
                    <a:pt x="41060" y="55993"/>
                    <a:pt x="36751" y="59618"/>
                  </a:cubicBezTo>
                  <a:cubicBezTo>
                    <a:pt x="35864" y="60353"/>
                    <a:pt x="34977" y="61062"/>
                    <a:pt x="34064" y="61772"/>
                  </a:cubicBezTo>
                  <a:cubicBezTo>
                    <a:pt x="34520" y="61189"/>
                    <a:pt x="34951" y="60631"/>
                    <a:pt x="35408" y="60048"/>
                  </a:cubicBezTo>
                  <a:cubicBezTo>
                    <a:pt x="36751" y="58325"/>
                    <a:pt x="38221" y="56677"/>
                    <a:pt x="39767" y="55131"/>
                  </a:cubicBezTo>
                  <a:cubicBezTo>
                    <a:pt x="41922" y="53306"/>
                    <a:pt x="44102" y="51532"/>
                    <a:pt x="46333" y="49808"/>
                  </a:cubicBezTo>
                  <a:cubicBezTo>
                    <a:pt x="47093" y="49326"/>
                    <a:pt x="47879" y="48845"/>
                    <a:pt x="48690" y="48363"/>
                  </a:cubicBezTo>
                  <a:lnTo>
                    <a:pt x="49070" y="48160"/>
                  </a:lnTo>
                  <a:close/>
                  <a:moveTo>
                    <a:pt x="21162" y="64865"/>
                  </a:moveTo>
                  <a:lnTo>
                    <a:pt x="21061" y="64915"/>
                  </a:lnTo>
                  <a:lnTo>
                    <a:pt x="21137" y="64865"/>
                  </a:lnTo>
                  <a:close/>
                  <a:moveTo>
                    <a:pt x="36371" y="62938"/>
                  </a:moveTo>
                  <a:lnTo>
                    <a:pt x="36371" y="62938"/>
                  </a:lnTo>
                  <a:cubicBezTo>
                    <a:pt x="35180" y="64079"/>
                    <a:pt x="34014" y="65245"/>
                    <a:pt x="32898" y="66512"/>
                  </a:cubicBezTo>
                  <a:cubicBezTo>
                    <a:pt x="32594" y="66816"/>
                    <a:pt x="32493" y="67247"/>
                    <a:pt x="32619" y="67653"/>
                  </a:cubicBezTo>
                  <a:cubicBezTo>
                    <a:pt x="30769" y="68819"/>
                    <a:pt x="28893" y="69959"/>
                    <a:pt x="26967" y="71024"/>
                  </a:cubicBezTo>
                  <a:lnTo>
                    <a:pt x="29121" y="68210"/>
                  </a:lnTo>
                  <a:cubicBezTo>
                    <a:pt x="31631" y="66563"/>
                    <a:pt x="34039" y="64814"/>
                    <a:pt x="36371" y="62938"/>
                  </a:cubicBezTo>
                  <a:close/>
                  <a:moveTo>
                    <a:pt x="49197" y="63927"/>
                  </a:moveTo>
                  <a:lnTo>
                    <a:pt x="47651" y="65701"/>
                  </a:lnTo>
                  <a:cubicBezTo>
                    <a:pt x="45268" y="67450"/>
                    <a:pt x="42885" y="69148"/>
                    <a:pt x="40452" y="70821"/>
                  </a:cubicBezTo>
                  <a:cubicBezTo>
                    <a:pt x="39083" y="71784"/>
                    <a:pt x="37689" y="72697"/>
                    <a:pt x="36320" y="73610"/>
                  </a:cubicBezTo>
                  <a:cubicBezTo>
                    <a:pt x="38601" y="71734"/>
                    <a:pt x="40781" y="69731"/>
                    <a:pt x="42936" y="67678"/>
                  </a:cubicBezTo>
                  <a:cubicBezTo>
                    <a:pt x="45090" y="66563"/>
                    <a:pt x="47194" y="65295"/>
                    <a:pt x="49197" y="63927"/>
                  </a:cubicBezTo>
                  <a:close/>
                  <a:moveTo>
                    <a:pt x="48386" y="58933"/>
                  </a:moveTo>
                  <a:lnTo>
                    <a:pt x="48386" y="58933"/>
                  </a:lnTo>
                  <a:cubicBezTo>
                    <a:pt x="46485" y="60834"/>
                    <a:pt x="44584" y="62761"/>
                    <a:pt x="42657" y="64636"/>
                  </a:cubicBezTo>
                  <a:lnTo>
                    <a:pt x="40756" y="66183"/>
                  </a:lnTo>
                  <a:cubicBezTo>
                    <a:pt x="40528" y="66335"/>
                    <a:pt x="40401" y="66563"/>
                    <a:pt x="40376" y="66842"/>
                  </a:cubicBezTo>
                  <a:lnTo>
                    <a:pt x="39869" y="67298"/>
                  </a:lnTo>
                  <a:cubicBezTo>
                    <a:pt x="37081" y="69959"/>
                    <a:pt x="34090" y="72444"/>
                    <a:pt x="30946" y="74699"/>
                  </a:cubicBezTo>
                  <a:cubicBezTo>
                    <a:pt x="36041" y="69630"/>
                    <a:pt x="41440" y="64814"/>
                    <a:pt x="46941" y="60124"/>
                  </a:cubicBezTo>
                  <a:cubicBezTo>
                    <a:pt x="47422" y="59719"/>
                    <a:pt x="47904" y="59339"/>
                    <a:pt x="48386" y="58933"/>
                  </a:cubicBezTo>
                  <a:close/>
                  <a:moveTo>
                    <a:pt x="77618" y="1"/>
                  </a:moveTo>
                  <a:cubicBezTo>
                    <a:pt x="77421" y="1"/>
                    <a:pt x="77212" y="62"/>
                    <a:pt x="77003" y="202"/>
                  </a:cubicBezTo>
                  <a:cubicBezTo>
                    <a:pt x="67320" y="6818"/>
                    <a:pt x="57638" y="13434"/>
                    <a:pt x="48234" y="20405"/>
                  </a:cubicBezTo>
                  <a:cubicBezTo>
                    <a:pt x="40629" y="26032"/>
                    <a:pt x="33380" y="32014"/>
                    <a:pt x="26232" y="38173"/>
                  </a:cubicBezTo>
                  <a:lnTo>
                    <a:pt x="24027" y="39846"/>
                  </a:lnTo>
                  <a:cubicBezTo>
                    <a:pt x="22404" y="41012"/>
                    <a:pt x="20757" y="42178"/>
                    <a:pt x="19109" y="43319"/>
                  </a:cubicBezTo>
                  <a:cubicBezTo>
                    <a:pt x="13178" y="47400"/>
                    <a:pt x="7145" y="51303"/>
                    <a:pt x="1087" y="55207"/>
                  </a:cubicBezTo>
                  <a:cubicBezTo>
                    <a:pt x="1" y="55888"/>
                    <a:pt x="668" y="57446"/>
                    <a:pt x="1676" y="57446"/>
                  </a:cubicBezTo>
                  <a:cubicBezTo>
                    <a:pt x="1867" y="57446"/>
                    <a:pt x="2071" y="57390"/>
                    <a:pt x="2278" y="57260"/>
                  </a:cubicBezTo>
                  <a:lnTo>
                    <a:pt x="6410" y="54599"/>
                  </a:lnTo>
                  <a:cubicBezTo>
                    <a:pt x="6611" y="54967"/>
                    <a:pt x="6989" y="55170"/>
                    <a:pt x="7376" y="55170"/>
                  </a:cubicBezTo>
                  <a:cubicBezTo>
                    <a:pt x="7574" y="55170"/>
                    <a:pt x="7775" y="55116"/>
                    <a:pt x="7956" y="55004"/>
                  </a:cubicBezTo>
                  <a:cubicBezTo>
                    <a:pt x="9756" y="54066"/>
                    <a:pt x="11505" y="53027"/>
                    <a:pt x="13178" y="51886"/>
                  </a:cubicBezTo>
                  <a:lnTo>
                    <a:pt x="13178" y="51886"/>
                  </a:lnTo>
                  <a:cubicBezTo>
                    <a:pt x="12874" y="52216"/>
                    <a:pt x="12569" y="52546"/>
                    <a:pt x="12265" y="52875"/>
                  </a:cubicBezTo>
                  <a:cubicBezTo>
                    <a:pt x="11440" y="53759"/>
                    <a:pt x="12199" y="54857"/>
                    <a:pt x="13125" y="54857"/>
                  </a:cubicBezTo>
                  <a:cubicBezTo>
                    <a:pt x="13393" y="54857"/>
                    <a:pt x="13676" y="54765"/>
                    <a:pt x="13938" y="54548"/>
                  </a:cubicBezTo>
                  <a:cubicBezTo>
                    <a:pt x="26460" y="44206"/>
                    <a:pt x="39514" y="34523"/>
                    <a:pt x="53050" y="25525"/>
                  </a:cubicBezTo>
                  <a:cubicBezTo>
                    <a:pt x="54875" y="24562"/>
                    <a:pt x="56674" y="23573"/>
                    <a:pt x="58449" y="22559"/>
                  </a:cubicBezTo>
                  <a:lnTo>
                    <a:pt x="58449" y="22559"/>
                  </a:lnTo>
                  <a:cubicBezTo>
                    <a:pt x="53379" y="26209"/>
                    <a:pt x="48360" y="29961"/>
                    <a:pt x="43595" y="34042"/>
                  </a:cubicBezTo>
                  <a:cubicBezTo>
                    <a:pt x="37765" y="37362"/>
                    <a:pt x="31910" y="40632"/>
                    <a:pt x="26612" y="44510"/>
                  </a:cubicBezTo>
                  <a:cubicBezTo>
                    <a:pt x="22227" y="47729"/>
                    <a:pt x="18171" y="51329"/>
                    <a:pt x="14800" y="55587"/>
                  </a:cubicBezTo>
                  <a:cubicBezTo>
                    <a:pt x="14128" y="56427"/>
                    <a:pt x="14691" y="57632"/>
                    <a:pt x="15624" y="57632"/>
                  </a:cubicBezTo>
                  <a:cubicBezTo>
                    <a:pt x="15818" y="57632"/>
                    <a:pt x="16027" y="57580"/>
                    <a:pt x="16245" y="57463"/>
                  </a:cubicBezTo>
                  <a:cubicBezTo>
                    <a:pt x="18830" y="56018"/>
                    <a:pt x="21365" y="54497"/>
                    <a:pt x="23874" y="52900"/>
                  </a:cubicBezTo>
                  <a:lnTo>
                    <a:pt x="23874" y="52900"/>
                  </a:lnTo>
                  <a:cubicBezTo>
                    <a:pt x="20807" y="55663"/>
                    <a:pt x="17816" y="58528"/>
                    <a:pt x="14927" y="61493"/>
                  </a:cubicBezTo>
                  <a:cubicBezTo>
                    <a:pt x="14078" y="62362"/>
                    <a:pt x="14859" y="63462"/>
                    <a:pt x="15797" y="63462"/>
                  </a:cubicBezTo>
                  <a:cubicBezTo>
                    <a:pt x="16063" y="63462"/>
                    <a:pt x="16342" y="63373"/>
                    <a:pt x="16600" y="63166"/>
                  </a:cubicBezTo>
                  <a:cubicBezTo>
                    <a:pt x="16828" y="62989"/>
                    <a:pt x="17056" y="62811"/>
                    <a:pt x="17284" y="62659"/>
                  </a:cubicBezTo>
                  <a:lnTo>
                    <a:pt x="17284" y="62659"/>
                  </a:lnTo>
                  <a:cubicBezTo>
                    <a:pt x="16194" y="63825"/>
                    <a:pt x="15130" y="64991"/>
                    <a:pt x="14090" y="66208"/>
                  </a:cubicBezTo>
                  <a:cubicBezTo>
                    <a:pt x="13533" y="66791"/>
                    <a:pt x="13735" y="67754"/>
                    <a:pt x="14470" y="68109"/>
                  </a:cubicBezTo>
                  <a:lnTo>
                    <a:pt x="12493" y="70035"/>
                  </a:lnTo>
                  <a:cubicBezTo>
                    <a:pt x="11644" y="70821"/>
                    <a:pt x="12396" y="72034"/>
                    <a:pt x="13348" y="72034"/>
                  </a:cubicBezTo>
                  <a:cubicBezTo>
                    <a:pt x="13532" y="72034"/>
                    <a:pt x="13724" y="71989"/>
                    <a:pt x="13913" y="71886"/>
                  </a:cubicBezTo>
                  <a:cubicBezTo>
                    <a:pt x="18273" y="69529"/>
                    <a:pt x="22480" y="66918"/>
                    <a:pt x="26536" y="64079"/>
                  </a:cubicBezTo>
                  <a:lnTo>
                    <a:pt x="26536" y="64079"/>
                  </a:lnTo>
                  <a:cubicBezTo>
                    <a:pt x="24610" y="66081"/>
                    <a:pt x="22708" y="68134"/>
                    <a:pt x="20883" y="70238"/>
                  </a:cubicBezTo>
                  <a:cubicBezTo>
                    <a:pt x="20104" y="71060"/>
                    <a:pt x="20778" y="72249"/>
                    <a:pt x="21711" y="72249"/>
                  </a:cubicBezTo>
                  <a:cubicBezTo>
                    <a:pt x="21901" y="72249"/>
                    <a:pt x="22102" y="72200"/>
                    <a:pt x="22303" y="72089"/>
                  </a:cubicBezTo>
                  <a:cubicBezTo>
                    <a:pt x="22785" y="71861"/>
                    <a:pt x="23266" y="71607"/>
                    <a:pt x="23748" y="71354"/>
                  </a:cubicBezTo>
                  <a:lnTo>
                    <a:pt x="23748" y="71354"/>
                  </a:lnTo>
                  <a:cubicBezTo>
                    <a:pt x="23089" y="72215"/>
                    <a:pt x="22430" y="73077"/>
                    <a:pt x="21771" y="73939"/>
                  </a:cubicBezTo>
                  <a:cubicBezTo>
                    <a:pt x="21116" y="74805"/>
                    <a:pt x="22028" y="75672"/>
                    <a:pt x="22893" y="75672"/>
                  </a:cubicBezTo>
                  <a:cubicBezTo>
                    <a:pt x="23066" y="75672"/>
                    <a:pt x="23237" y="75637"/>
                    <a:pt x="23393" y="75561"/>
                  </a:cubicBezTo>
                  <a:cubicBezTo>
                    <a:pt x="25471" y="74547"/>
                    <a:pt x="27499" y="73483"/>
                    <a:pt x="29476" y="72342"/>
                  </a:cubicBezTo>
                  <a:lnTo>
                    <a:pt x="29476" y="72342"/>
                  </a:lnTo>
                  <a:cubicBezTo>
                    <a:pt x="28006" y="73939"/>
                    <a:pt x="26561" y="75587"/>
                    <a:pt x="25167" y="77260"/>
                  </a:cubicBezTo>
                  <a:cubicBezTo>
                    <a:pt x="24508" y="77944"/>
                    <a:pt x="23874" y="78628"/>
                    <a:pt x="23241" y="79338"/>
                  </a:cubicBezTo>
                  <a:cubicBezTo>
                    <a:pt x="23089" y="79516"/>
                    <a:pt x="22962" y="79718"/>
                    <a:pt x="22937" y="79972"/>
                  </a:cubicBezTo>
                  <a:cubicBezTo>
                    <a:pt x="22125" y="80986"/>
                    <a:pt x="21314" y="82000"/>
                    <a:pt x="20529" y="83014"/>
                  </a:cubicBezTo>
                  <a:cubicBezTo>
                    <a:pt x="19877" y="83876"/>
                    <a:pt x="20777" y="84755"/>
                    <a:pt x="21638" y="84755"/>
                  </a:cubicBezTo>
                  <a:cubicBezTo>
                    <a:pt x="21816" y="84755"/>
                    <a:pt x="21991" y="84718"/>
                    <a:pt x="22151" y="84636"/>
                  </a:cubicBezTo>
                  <a:cubicBezTo>
                    <a:pt x="31656" y="79744"/>
                    <a:pt x="40528" y="73914"/>
                    <a:pt x="49070" y="67577"/>
                  </a:cubicBezTo>
                  <a:lnTo>
                    <a:pt x="49095" y="67577"/>
                  </a:lnTo>
                  <a:cubicBezTo>
                    <a:pt x="56979" y="63546"/>
                    <a:pt x="63569" y="57564"/>
                    <a:pt x="69881" y="51456"/>
                  </a:cubicBezTo>
                  <a:cubicBezTo>
                    <a:pt x="70590" y="50746"/>
                    <a:pt x="71325" y="50036"/>
                    <a:pt x="72035" y="49352"/>
                  </a:cubicBezTo>
                  <a:cubicBezTo>
                    <a:pt x="76800" y="45397"/>
                    <a:pt x="81540" y="41418"/>
                    <a:pt x="86331" y="37565"/>
                  </a:cubicBezTo>
                  <a:cubicBezTo>
                    <a:pt x="87979" y="36222"/>
                    <a:pt x="89626" y="34903"/>
                    <a:pt x="91274" y="33585"/>
                  </a:cubicBezTo>
                  <a:cubicBezTo>
                    <a:pt x="93454" y="32115"/>
                    <a:pt x="95532" y="30518"/>
                    <a:pt x="97484" y="28744"/>
                  </a:cubicBezTo>
                  <a:cubicBezTo>
                    <a:pt x="99867" y="26944"/>
                    <a:pt x="102250" y="25170"/>
                    <a:pt x="104683" y="23446"/>
                  </a:cubicBezTo>
                  <a:cubicBezTo>
                    <a:pt x="105705" y="22723"/>
                    <a:pt x="105100" y="21212"/>
                    <a:pt x="104099" y="21212"/>
                  </a:cubicBezTo>
                  <a:cubicBezTo>
                    <a:pt x="103908" y="21212"/>
                    <a:pt x="103703" y="21267"/>
                    <a:pt x="103492" y="21393"/>
                  </a:cubicBezTo>
                  <a:cubicBezTo>
                    <a:pt x="102376" y="22052"/>
                    <a:pt x="101286" y="22737"/>
                    <a:pt x="100196" y="23421"/>
                  </a:cubicBezTo>
                  <a:cubicBezTo>
                    <a:pt x="100085" y="23384"/>
                    <a:pt x="99974" y="23360"/>
                    <a:pt x="99852" y="23360"/>
                  </a:cubicBezTo>
                  <a:cubicBezTo>
                    <a:pt x="99808" y="23360"/>
                    <a:pt x="99762" y="23363"/>
                    <a:pt x="99715" y="23370"/>
                  </a:cubicBezTo>
                  <a:cubicBezTo>
                    <a:pt x="100019" y="23117"/>
                    <a:pt x="100298" y="22889"/>
                    <a:pt x="100577" y="22635"/>
                  </a:cubicBezTo>
                  <a:cubicBezTo>
                    <a:pt x="101478" y="21822"/>
                    <a:pt x="100644" y="20646"/>
                    <a:pt x="99696" y="20646"/>
                  </a:cubicBezTo>
                  <a:cubicBezTo>
                    <a:pt x="99551" y="20646"/>
                    <a:pt x="99403" y="20674"/>
                    <a:pt x="99259" y="20734"/>
                  </a:cubicBezTo>
                  <a:cubicBezTo>
                    <a:pt x="99639" y="20329"/>
                    <a:pt x="100019" y="19923"/>
                    <a:pt x="100399" y="19492"/>
                  </a:cubicBezTo>
                  <a:cubicBezTo>
                    <a:pt x="101125" y="18724"/>
                    <a:pt x="100476" y="17431"/>
                    <a:pt x="99591" y="17431"/>
                  </a:cubicBezTo>
                  <a:cubicBezTo>
                    <a:pt x="99395" y="17431"/>
                    <a:pt x="99187" y="17494"/>
                    <a:pt x="98980" y="17642"/>
                  </a:cubicBezTo>
                  <a:cubicBezTo>
                    <a:pt x="94696" y="20607"/>
                    <a:pt x="90463" y="23649"/>
                    <a:pt x="86280" y="26741"/>
                  </a:cubicBezTo>
                  <a:cubicBezTo>
                    <a:pt x="89576" y="23497"/>
                    <a:pt x="93023" y="20354"/>
                    <a:pt x="96825" y="17667"/>
                  </a:cubicBezTo>
                  <a:cubicBezTo>
                    <a:pt x="97862" y="16948"/>
                    <a:pt x="97238" y="15416"/>
                    <a:pt x="96252" y="15416"/>
                  </a:cubicBezTo>
                  <a:cubicBezTo>
                    <a:pt x="96057" y="15416"/>
                    <a:pt x="95847" y="15476"/>
                    <a:pt x="95634" y="15614"/>
                  </a:cubicBezTo>
                  <a:cubicBezTo>
                    <a:pt x="94341" y="16450"/>
                    <a:pt x="93074" y="17312"/>
                    <a:pt x="91832" y="18199"/>
                  </a:cubicBezTo>
                  <a:cubicBezTo>
                    <a:pt x="91680" y="18149"/>
                    <a:pt x="91553" y="18123"/>
                    <a:pt x="91426" y="18098"/>
                  </a:cubicBezTo>
                  <a:cubicBezTo>
                    <a:pt x="91933" y="17490"/>
                    <a:pt x="92415" y="16831"/>
                    <a:pt x="92871" y="16197"/>
                  </a:cubicBezTo>
                  <a:cubicBezTo>
                    <a:pt x="93448" y="15393"/>
                    <a:pt x="92650" y="14404"/>
                    <a:pt x="91814" y="14404"/>
                  </a:cubicBezTo>
                  <a:cubicBezTo>
                    <a:pt x="91622" y="14404"/>
                    <a:pt x="91428" y="14456"/>
                    <a:pt x="91249" y="14575"/>
                  </a:cubicBezTo>
                  <a:lnTo>
                    <a:pt x="90108" y="15310"/>
                  </a:lnTo>
                  <a:cubicBezTo>
                    <a:pt x="90539" y="14803"/>
                    <a:pt x="90970" y="14296"/>
                    <a:pt x="91375" y="13763"/>
                  </a:cubicBezTo>
                  <a:cubicBezTo>
                    <a:pt x="91857" y="13155"/>
                    <a:pt x="91705" y="12268"/>
                    <a:pt x="91071" y="11837"/>
                  </a:cubicBezTo>
                  <a:cubicBezTo>
                    <a:pt x="91091" y="11122"/>
                    <a:pt x="90488" y="10594"/>
                    <a:pt x="89836" y="10594"/>
                  </a:cubicBezTo>
                  <a:cubicBezTo>
                    <a:pt x="89656" y="10594"/>
                    <a:pt x="89472" y="10634"/>
                    <a:pt x="89297" y="10722"/>
                  </a:cubicBezTo>
                  <a:cubicBezTo>
                    <a:pt x="87244" y="11736"/>
                    <a:pt x="85343" y="13003"/>
                    <a:pt x="83619" y="14499"/>
                  </a:cubicBezTo>
                  <a:cubicBezTo>
                    <a:pt x="78195" y="18250"/>
                    <a:pt x="72998" y="22356"/>
                    <a:pt x="67954" y="26589"/>
                  </a:cubicBezTo>
                  <a:cubicBezTo>
                    <a:pt x="66332" y="27730"/>
                    <a:pt x="64760" y="28871"/>
                    <a:pt x="63163" y="30037"/>
                  </a:cubicBezTo>
                  <a:cubicBezTo>
                    <a:pt x="64329" y="29048"/>
                    <a:pt x="65470" y="28034"/>
                    <a:pt x="66611" y="27020"/>
                  </a:cubicBezTo>
                  <a:cubicBezTo>
                    <a:pt x="70869" y="23117"/>
                    <a:pt x="74747" y="18833"/>
                    <a:pt x="78195" y="14194"/>
                  </a:cubicBezTo>
                  <a:cubicBezTo>
                    <a:pt x="78773" y="13430"/>
                    <a:pt x="77954" y="12397"/>
                    <a:pt x="77124" y="12397"/>
                  </a:cubicBezTo>
                  <a:cubicBezTo>
                    <a:pt x="76935" y="12397"/>
                    <a:pt x="76746" y="12450"/>
                    <a:pt x="76572" y="12572"/>
                  </a:cubicBezTo>
                  <a:lnTo>
                    <a:pt x="71756" y="16045"/>
                  </a:lnTo>
                  <a:cubicBezTo>
                    <a:pt x="72948" y="14625"/>
                    <a:pt x="74063" y="13130"/>
                    <a:pt x="75102" y="11584"/>
                  </a:cubicBezTo>
                  <a:cubicBezTo>
                    <a:pt x="75356" y="11178"/>
                    <a:pt x="75330" y="10620"/>
                    <a:pt x="75001" y="10265"/>
                  </a:cubicBezTo>
                  <a:cubicBezTo>
                    <a:pt x="75711" y="9480"/>
                    <a:pt x="76395" y="8694"/>
                    <a:pt x="77054" y="7857"/>
                  </a:cubicBezTo>
                  <a:cubicBezTo>
                    <a:pt x="77675" y="7071"/>
                    <a:pt x="77130" y="5762"/>
                    <a:pt x="76247" y="5762"/>
                  </a:cubicBezTo>
                  <a:cubicBezTo>
                    <a:pt x="76049" y="5762"/>
                    <a:pt x="75833" y="5828"/>
                    <a:pt x="75609" y="5982"/>
                  </a:cubicBezTo>
                  <a:cubicBezTo>
                    <a:pt x="71224" y="8973"/>
                    <a:pt x="66813" y="11989"/>
                    <a:pt x="62226" y="14651"/>
                  </a:cubicBezTo>
                  <a:cubicBezTo>
                    <a:pt x="61947" y="14803"/>
                    <a:pt x="61693" y="14955"/>
                    <a:pt x="61440" y="15107"/>
                  </a:cubicBezTo>
                  <a:cubicBezTo>
                    <a:pt x="62073" y="14701"/>
                    <a:pt x="62732" y="14270"/>
                    <a:pt x="63366" y="13865"/>
                  </a:cubicBezTo>
                  <a:cubicBezTo>
                    <a:pt x="68765" y="10418"/>
                    <a:pt x="74012" y="6691"/>
                    <a:pt x="78448" y="2053"/>
                  </a:cubicBezTo>
                  <a:cubicBezTo>
                    <a:pt x="79176" y="1283"/>
                    <a:pt x="78521" y="1"/>
                    <a:pt x="776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68" name="Google Shape;1468;p44"/>
            <p:cNvGrpSpPr/>
            <p:nvPr/>
          </p:nvGrpSpPr>
          <p:grpSpPr>
            <a:xfrm rot="8758211" flipH="1">
              <a:off x="1229889" y="1478763"/>
              <a:ext cx="964845" cy="867313"/>
              <a:chOff x="1971675" y="1165925"/>
              <a:chExt cx="1250175" cy="1123800"/>
            </a:xfrm>
          </p:grpSpPr>
          <p:sp>
            <p:nvSpPr>
              <p:cNvPr id="1469" name="Google Shape;1469;p44"/>
              <p:cNvSpPr/>
              <p:nvPr/>
            </p:nvSpPr>
            <p:spPr>
              <a:xfrm>
                <a:off x="1971675" y="1165925"/>
                <a:ext cx="1250175" cy="1123800"/>
              </a:xfrm>
              <a:custGeom>
                <a:avLst/>
                <a:gdLst/>
                <a:ahLst/>
                <a:cxnLst/>
                <a:rect l="l" t="t" r="r" b="b"/>
                <a:pathLst>
                  <a:path w="50007" h="44952" extrusionOk="0">
                    <a:moveTo>
                      <a:pt x="37960" y="688"/>
                    </a:moveTo>
                    <a:cubicBezTo>
                      <a:pt x="38073" y="688"/>
                      <a:pt x="38182" y="728"/>
                      <a:pt x="38302" y="815"/>
                    </a:cubicBezTo>
                    <a:cubicBezTo>
                      <a:pt x="38624" y="1042"/>
                      <a:pt x="38814" y="1411"/>
                      <a:pt x="38826" y="1839"/>
                    </a:cubicBezTo>
                    <a:lnTo>
                      <a:pt x="39041" y="6923"/>
                    </a:lnTo>
                    <a:cubicBezTo>
                      <a:pt x="39053" y="7138"/>
                      <a:pt x="39064" y="7590"/>
                      <a:pt x="39362" y="7888"/>
                    </a:cubicBezTo>
                    <a:cubicBezTo>
                      <a:pt x="39581" y="8107"/>
                      <a:pt x="39866" y="8168"/>
                      <a:pt x="40127" y="8168"/>
                    </a:cubicBezTo>
                    <a:cubicBezTo>
                      <a:pt x="40362" y="8168"/>
                      <a:pt x="40578" y="8118"/>
                      <a:pt x="40707" y="8090"/>
                    </a:cubicBezTo>
                    <a:lnTo>
                      <a:pt x="43470" y="7471"/>
                    </a:lnTo>
                    <a:cubicBezTo>
                      <a:pt x="43594" y="7441"/>
                      <a:pt x="43721" y="7426"/>
                      <a:pt x="43847" y="7426"/>
                    </a:cubicBezTo>
                    <a:cubicBezTo>
                      <a:pt x="44216" y="7426"/>
                      <a:pt x="44582" y="7553"/>
                      <a:pt x="44875" y="7793"/>
                    </a:cubicBezTo>
                    <a:cubicBezTo>
                      <a:pt x="45256" y="8114"/>
                      <a:pt x="45470" y="8566"/>
                      <a:pt x="45446" y="9043"/>
                    </a:cubicBezTo>
                    <a:cubicBezTo>
                      <a:pt x="45422" y="9840"/>
                      <a:pt x="45256" y="10686"/>
                      <a:pt x="45089" y="11507"/>
                    </a:cubicBezTo>
                    <a:cubicBezTo>
                      <a:pt x="45029" y="11817"/>
                      <a:pt x="44970" y="12114"/>
                      <a:pt x="44910" y="12424"/>
                    </a:cubicBezTo>
                    <a:cubicBezTo>
                      <a:pt x="44875" y="12615"/>
                      <a:pt x="44827" y="12996"/>
                      <a:pt x="45053" y="13257"/>
                    </a:cubicBezTo>
                    <a:cubicBezTo>
                      <a:pt x="45232" y="13493"/>
                      <a:pt x="45496" y="13553"/>
                      <a:pt x="45723" y="13553"/>
                    </a:cubicBezTo>
                    <a:cubicBezTo>
                      <a:pt x="45874" y="13553"/>
                      <a:pt x="46008" y="13527"/>
                      <a:pt x="46089" y="13508"/>
                    </a:cubicBezTo>
                    <a:lnTo>
                      <a:pt x="46375" y="13448"/>
                    </a:lnTo>
                    <a:cubicBezTo>
                      <a:pt x="47137" y="13317"/>
                      <a:pt x="47911" y="13174"/>
                      <a:pt x="48661" y="13019"/>
                    </a:cubicBezTo>
                    <a:cubicBezTo>
                      <a:pt x="48726" y="13013"/>
                      <a:pt x="48855" y="12992"/>
                      <a:pt x="48976" y="12992"/>
                    </a:cubicBezTo>
                    <a:cubicBezTo>
                      <a:pt x="49077" y="12992"/>
                      <a:pt x="49172" y="13006"/>
                      <a:pt x="49220" y="13055"/>
                    </a:cubicBezTo>
                    <a:cubicBezTo>
                      <a:pt x="49256" y="13091"/>
                      <a:pt x="49280" y="13210"/>
                      <a:pt x="49256" y="13365"/>
                    </a:cubicBezTo>
                    <a:cubicBezTo>
                      <a:pt x="49185" y="14258"/>
                      <a:pt x="48423" y="14972"/>
                      <a:pt x="47649" y="15639"/>
                    </a:cubicBezTo>
                    <a:cubicBezTo>
                      <a:pt x="44934" y="17972"/>
                      <a:pt x="42196" y="20294"/>
                      <a:pt x="39493" y="22521"/>
                    </a:cubicBezTo>
                    <a:cubicBezTo>
                      <a:pt x="38207" y="23604"/>
                      <a:pt x="36802" y="24747"/>
                      <a:pt x="35076" y="26164"/>
                    </a:cubicBezTo>
                    <a:cubicBezTo>
                      <a:pt x="32111" y="28593"/>
                      <a:pt x="28885" y="31212"/>
                      <a:pt x="24908" y="34391"/>
                    </a:cubicBezTo>
                    <a:lnTo>
                      <a:pt x="20443" y="37963"/>
                    </a:lnTo>
                    <a:cubicBezTo>
                      <a:pt x="19669" y="38594"/>
                      <a:pt x="18883" y="39213"/>
                      <a:pt x="18098" y="39844"/>
                    </a:cubicBezTo>
                    <a:lnTo>
                      <a:pt x="17109" y="40630"/>
                    </a:lnTo>
                    <a:cubicBezTo>
                      <a:pt x="15478" y="41928"/>
                      <a:pt x="13799" y="43261"/>
                      <a:pt x="11871" y="44071"/>
                    </a:cubicBezTo>
                    <a:cubicBezTo>
                      <a:pt x="11692" y="44156"/>
                      <a:pt x="11483" y="44229"/>
                      <a:pt x="11309" y="44229"/>
                    </a:cubicBezTo>
                    <a:cubicBezTo>
                      <a:pt x="11239" y="44229"/>
                      <a:pt x="11175" y="44217"/>
                      <a:pt x="11120" y="44190"/>
                    </a:cubicBezTo>
                    <a:cubicBezTo>
                      <a:pt x="10835" y="44035"/>
                      <a:pt x="10847" y="43499"/>
                      <a:pt x="10906" y="43083"/>
                    </a:cubicBezTo>
                    <a:lnTo>
                      <a:pt x="11335" y="40130"/>
                    </a:lnTo>
                    <a:cubicBezTo>
                      <a:pt x="11430" y="39558"/>
                      <a:pt x="11251" y="38999"/>
                      <a:pt x="10847" y="38582"/>
                    </a:cubicBezTo>
                    <a:cubicBezTo>
                      <a:pt x="10489" y="38201"/>
                      <a:pt x="10001" y="37999"/>
                      <a:pt x="9489" y="37999"/>
                    </a:cubicBezTo>
                    <a:cubicBezTo>
                      <a:pt x="9430" y="37999"/>
                      <a:pt x="9370" y="37999"/>
                      <a:pt x="9335" y="38022"/>
                    </a:cubicBezTo>
                    <a:lnTo>
                      <a:pt x="7191" y="38237"/>
                    </a:lnTo>
                    <a:cubicBezTo>
                      <a:pt x="7022" y="38252"/>
                      <a:pt x="6868" y="38263"/>
                      <a:pt x="6727" y="38263"/>
                    </a:cubicBezTo>
                    <a:cubicBezTo>
                      <a:pt x="6305" y="38263"/>
                      <a:pt x="6004" y="38162"/>
                      <a:pt x="5763" y="37760"/>
                    </a:cubicBezTo>
                    <a:cubicBezTo>
                      <a:pt x="5584" y="37463"/>
                      <a:pt x="5501" y="37082"/>
                      <a:pt x="5560" y="36713"/>
                    </a:cubicBezTo>
                    <a:cubicBezTo>
                      <a:pt x="5655" y="36153"/>
                      <a:pt x="5917" y="35641"/>
                      <a:pt x="6203" y="35105"/>
                    </a:cubicBezTo>
                    <a:cubicBezTo>
                      <a:pt x="6548" y="34462"/>
                      <a:pt x="6906" y="33796"/>
                      <a:pt x="6953" y="32974"/>
                    </a:cubicBezTo>
                    <a:cubicBezTo>
                      <a:pt x="6977" y="32581"/>
                      <a:pt x="6906" y="32200"/>
                      <a:pt x="6739" y="31891"/>
                    </a:cubicBezTo>
                    <a:cubicBezTo>
                      <a:pt x="6475" y="31373"/>
                      <a:pt x="5948" y="30840"/>
                      <a:pt x="4897" y="30840"/>
                    </a:cubicBezTo>
                    <a:cubicBezTo>
                      <a:pt x="4571" y="30840"/>
                      <a:pt x="4196" y="30891"/>
                      <a:pt x="3762" y="31010"/>
                    </a:cubicBezTo>
                    <a:cubicBezTo>
                      <a:pt x="3631" y="31045"/>
                      <a:pt x="3477" y="31093"/>
                      <a:pt x="3346" y="31129"/>
                    </a:cubicBezTo>
                    <a:cubicBezTo>
                      <a:pt x="2878" y="31279"/>
                      <a:pt x="2427" y="31412"/>
                      <a:pt x="1991" y="31412"/>
                    </a:cubicBezTo>
                    <a:cubicBezTo>
                      <a:pt x="1805" y="31412"/>
                      <a:pt x="1622" y="31388"/>
                      <a:pt x="1441" y="31331"/>
                    </a:cubicBezTo>
                    <a:cubicBezTo>
                      <a:pt x="1072" y="31212"/>
                      <a:pt x="822" y="30926"/>
                      <a:pt x="786" y="30617"/>
                    </a:cubicBezTo>
                    <a:cubicBezTo>
                      <a:pt x="738" y="30271"/>
                      <a:pt x="964" y="30081"/>
                      <a:pt x="1334" y="29807"/>
                    </a:cubicBezTo>
                    <a:cubicBezTo>
                      <a:pt x="2453" y="28974"/>
                      <a:pt x="3572" y="28152"/>
                      <a:pt x="4691" y="27343"/>
                    </a:cubicBezTo>
                    <a:cubicBezTo>
                      <a:pt x="5667" y="26604"/>
                      <a:pt x="6668" y="25878"/>
                      <a:pt x="7668" y="25152"/>
                    </a:cubicBezTo>
                    <a:lnTo>
                      <a:pt x="9692" y="23675"/>
                    </a:lnTo>
                    <a:cubicBezTo>
                      <a:pt x="12109" y="21889"/>
                      <a:pt x="14966" y="19794"/>
                      <a:pt x="17764" y="17651"/>
                    </a:cubicBezTo>
                    <a:cubicBezTo>
                      <a:pt x="19419" y="16401"/>
                      <a:pt x="20895" y="15234"/>
                      <a:pt x="22289" y="14127"/>
                    </a:cubicBezTo>
                    <a:cubicBezTo>
                      <a:pt x="23110" y="13484"/>
                      <a:pt x="23896" y="12829"/>
                      <a:pt x="24705" y="12174"/>
                    </a:cubicBezTo>
                    <a:cubicBezTo>
                      <a:pt x="25920" y="11162"/>
                      <a:pt x="27027" y="10221"/>
                      <a:pt x="28099" y="9305"/>
                    </a:cubicBezTo>
                    <a:cubicBezTo>
                      <a:pt x="29373" y="8209"/>
                      <a:pt x="30599" y="7114"/>
                      <a:pt x="31778" y="6030"/>
                    </a:cubicBezTo>
                    <a:lnTo>
                      <a:pt x="31933" y="5864"/>
                    </a:lnTo>
                    <a:cubicBezTo>
                      <a:pt x="32040" y="5757"/>
                      <a:pt x="32159" y="5649"/>
                      <a:pt x="32266" y="5554"/>
                    </a:cubicBezTo>
                    <a:cubicBezTo>
                      <a:pt x="32635" y="5197"/>
                      <a:pt x="33028" y="4804"/>
                      <a:pt x="33409" y="4423"/>
                    </a:cubicBezTo>
                    <a:cubicBezTo>
                      <a:pt x="34671" y="3173"/>
                      <a:pt x="35969" y="1863"/>
                      <a:pt x="37350" y="946"/>
                    </a:cubicBezTo>
                    <a:cubicBezTo>
                      <a:pt x="37598" y="786"/>
                      <a:pt x="37783" y="688"/>
                      <a:pt x="37960" y="688"/>
                    </a:cubicBezTo>
                    <a:close/>
                    <a:moveTo>
                      <a:pt x="37927" y="1"/>
                    </a:moveTo>
                    <a:cubicBezTo>
                      <a:pt x="37491" y="1"/>
                      <a:pt x="37138" y="236"/>
                      <a:pt x="36921" y="375"/>
                    </a:cubicBezTo>
                    <a:cubicBezTo>
                      <a:pt x="35481" y="1316"/>
                      <a:pt x="34159" y="2649"/>
                      <a:pt x="32873" y="3935"/>
                    </a:cubicBezTo>
                    <a:cubicBezTo>
                      <a:pt x="32504" y="4316"/>
                      <a:pt x="32111" y="4709"/>
                      <a:pt x="31742" y="5066"/>
                    </a:cubicBezTo>
                    <a:cubicBezTo>
                      <a:pt x="31635" y="5161"/>
                      <a:pt x="31540" y="5257"/>
                      <a:pt x="31433" y="5364"/>
                    </a:cubicBezTo>
                    <a:lnTo>
                      <a:pt x="31266" y="5518"/>
                    </a:lnTo>
                    <a:cubicBezTo>
                      <a:pt x="30111" y="6590"/>
                      <a:pt x="28885" y="7697"/>
                      <a:pt x="27623" y="8781"/>
                    </a:cubicBezTo>
                    <a:cubicBezTo>
                      <a:pt x="26563" y="9709"/>
                      <a:pt x="25444" y="10638"/>
                      <a:pt x="24241" y="11638"/>
                    </a:cubicBezTo>
                    <a:cubicBezTo>
                      <a:pt x="23455" y="12293"/>
                      <a:pt x="22646" y="12936"/>
                      <a:pt x="21848" y="13579"/>
                    </a:cubicBezTo>
                    <a:cubicBezTo>
                      <a:pt x="20443" y="14686"/>
                      <a:pt x="18979" y="15853"/>
                      <a:pt x="17336" y="17103"/>
                    </a:cubicBezTo>
                    <a:cubicBezTo>
                      <a:pt x="14538" y="19246"/>
                      <a:pt x="11692" y="21342"/>
                      <a:pt x="9275" y="23116"/>
                    </a:cubicBezTo>
                    <a:lnTo>
                      <a:pt x="7263" y="24592"/>
                    </a:lnTo>
                    <a:cubicBezTo>
                      <a:pt x="6275" y="25318"/>
                      <a:pt x="5286" y="26045"/>
                      <a:pt x="4286" y="26771"/>
                    </a:cubicBezTo>
                    <a:cubicBezTo>
                      <a:pt x="3167" y="27593"/>
                      <a:pt x="2048" y="28426"/>
                      <a:pt x="941" y="29248"/>
                    </a:cubicBezTo>
                    <a:cubicBezTo>
                      <a:pt x="560" y="29509"/>
                      <a:pt x="0" y="29914"/>
                      <a:pt x="83" y="30700"/>
                    </a:cubicBezTo>
                    <a:cubicBezTo>
                      <a:pt x="143" y="31295"/>
                      <a:pt x="595" y="31819"/>
                      <a:pt x="1238" y="32034"/>
                    </a:cubicBezTo>
                    <a:cubicBezTo>
                      <a:pt x="1491" y="32115"/>
                      <a:pt x="1743" y="32148"/>
                      <a:pt x="1992" y="32148"/>
                    </a:cubicBezTo>
                    <a:cubicBezTo>
                      <a:pt x="2543" y="32148"/>
                      <a:pt x="3080" y="31987"/>
                      <a:pt x="3572" y="31831"/>
                    </a:cubicBezTo>
                    <a:cubicBezTo>
                      <a:pt x="3703" y="31784"/>
                      <a:pt x="3834" y="31760"/>
                      <a:pt x="3977" y="31712"/>
                    </a:cubicBezTo>
                    <a:cubicBezTo>
                      <a:pt x="4320" y="31619"/>
                      <a:pt x="4626" y="31572"/>
                      <a:pt x="4895" y="31572"/>
                    </a:cubicBezTo>
                    <a:cubicBezTo>
                      <a:pt x="5483" y="31572"/>
                      <a:pt x="5891" y="31795"/>
                      <a:pt x="6120" y="32236"/>
                    </a:cubicBezTo>
                    <a:cubicBezTo>
                      <a:pt x="6215" y="32427"/>
                      <a:pt x="6263" y="32677"/>
                      <a:pt x="6251" y="32950"/>
                    </a:cubicBezTo>
                    <a:cubicBezTo>
                      <a:pt x="6203" y="33605"/>
                      <a:pt x="5906" y="34165"/>
                      <a:pt x="5584" y="34784"/>
                    </a:cubicBezTo>
                    <a:cubicBezTo>
                      <a:pt x="5286" y="35344"/>
                      <a:pt x="4965" y="35927"/>
                      <a:pt x="4870" y="36618"/>
                    </a:cubicBezTo>
                    <a:cubicBezTo>
                      <a:pt x="4786" y="37141"/>
                      <a:pt x="4882" y="37689"/>
                      <a:pt x="5144" y="38130"/>
                    </a:cubicBezTo>
                    <a:cubicBezTo>
                      <a:pt x="5576" y="38844"/>
                      <a:pt x="6198" y="38984"/>
                      <a:pt x="6738" y="38984"/>
                    </a:cubicBezTo>
                    <a:cubicBezTo>
                      <a:pt x="6927" y="38984"/>
                      <a:pt x="7106" y="38967"/>
                      <a:pt x="7263" y="38951"/>
                    </a:cubicBezTo>
                    <a:lnTo>
                      <a:pt x="9406" y="38737"/>
                    </a:lnTo>
                    <a:cubicBezTo>
                      <a:pt x="9444" y="38733"/>
                      <a:pt x="9481" y="38731"/>
                      <a:pt x="9519" y="38731"/>
                    </a:cubicBezTo>
                    <a:cubicBezTo>
                      <a:pt x="9825" y="38731"/>
                      <a:pt x="10124" y="38859"/>
                      <a:pt x="10347" y="39082"/>
                    </a:cubicBezTo>
                    <a:cubicBezTo>
                      <a:pt x="10585" y="39332"/>
                      <a:pt x="10680" y="39677"/>
                      <a:pt x="10644" y="40023"/>
                    </a:cubicBezTo>
                    <a:lnTo>
                      <a:pt x="10204" y="42987"/>
                    </a:lnTo>
                    <a:cubicBezTo>
                      <a:pt x="10061" y="43940"/>
                      <a:pt x="10251" y="44547"/>
                      <a:pt x="10787" y="44833"/>
                    </a:cubicBezTo>
                    <a:cubicBezTo>
                      <a:pt x="10954" y="44916"/>
                      <a:pt x="11132" y="44952"/>
                      <a:pt x="11311" y="44952"/>
                    </a:cubicBezTo>
                    <a:cubicBezTo>
                      <a:pt x="11609" y="44952"/>
                      <a:pt x="11906" y="44845"/>
                      <a:pt x="12097" y="44773"/>
                    </a:cubicBezTo>
                    <a:cubicBezTo>
                      <a:pt x="14121" y="43940"/>
                      <a:pt x="15835" y="42571"/>
                      <a:pt x="17514" y="41225"/>
                    </a:cubicBezTo>
                    <a:lnTo>
                      <a:pt x="18502" y="40451"/>
                    </a:lnTo>
                    <a:cubicBezTo>
                      <a:pt x="19276" y="39808"/>
                      <a:pt x="20062" y="39189"/>
                      <a:pt x="20848" y="38558"/>
                    </a:cubicBezTo>
                    <a:cubicBezTo>
                      <a:pt x="22348" y="37368"/>
                      <a:pt x="23836" y="36165"/>
                      <a:pt x="25325" y="34974"/>
                    </a:cubicBezTo>
                    <a:cubicBezTo>
                      <a:pt x="29301" y="31784"/>
                      <a:pt x="32552" y="29176"/>
                      <a:pt x="35504" y="26747"/>
                    </a:cubicBezTo>
                    <a:cubicBezTo>
                      <a:pt x="37231" y="25330"/>
                      <a:pt x="38648" y="24187"/>
                      <a:pt x="39945" y="23104"/>
                    </a:cubicBezTo>
                    <a:cubicBezTo>
                      <a:pt x="42636" y="20866"/>
                      <a:pt x="45387" y="18556"/>
                      <a:pt x="48113" y="16222"/>
                    </a:cubicBezTo>
                    <a:cubicBezTo>
                      <a:pt x="48959" y="15508"/>
                      <a:pt x="49887" y="14627"/>
                      <a:pt x="49971" y="13460"/>
                    </a:cubicBezTo>
                    <a:cubicBezTo>
                      <a:pt x="50006" y="13079"/>
                      <a:pt x="49911" y="12781"/>
                      <a:pt x="49721" y="12591"/>
                    </a:cubicBezTo>
                    <a:cubicBezTo>
                      <a:pt x="49505" y="12376"/>
                      <a:pt x="49222" y="12322"/>
                      <a:pt x="48970" y="12322"/>
                    </a:cubicBezTo>
                    <a:cubicBezTo>
                      <a:pt x="48790" y="12322"/>
                      <a:pt x="48627" y="12350"/>
                      <a:pt x="48518" y="12365"/>
                    </a:cubicBezTo>
                    <a:cubicBezTo>
                      <a:pt x="47756" y="12519"/>
                      <a:pt x="46982" y="12650"/>
                      <a:pt x="46220" y="12805"/>
                    </a:cubicBezTo>
                    <a:lnTo>
                      <a:pt x="45946" y="12865"/>
                    </a:lnTo>
                    <a:cubicBezTo>
                      <a:pt x="45834" y="12879"/>
                      <a:pt x="45757" y="12883"/>
                      <a:pt x="45704" y="12883"/>
                    </a:cubicBezTo>
                    <a:cubicBezTo>
                      <a:pt x="45621" y="12883"/>
                      <a:pt x="45596" y="12872"/>
                      <a:pt x="45589" y="12865"/>
                    </a:cubicBezTo>
                    <a:cubicBezTo>
                      <a:pt x="45565" y="12829"/>
                      <a:pt x="45589" y="12746"/>
                      <a:pt x="45601" y="12603"/>
                    </a:cubicBezTo>
                    <a:lnTo>
                      <a:pt x="45780" y="11710"/>
                    </a:lnTo>
                    <a:cubicBezTo>
                      <a:pt x="45946" y="10864"/>
                      <a:pt x="46125" y="9983"/>
                      <a:pt x="46137" y="9126"/>
                    </a:cubicBezTo>
                    <a:cubicBezTo>
                      <a:pt x="46149" y="8412"/>
                      <a:pt x="45839" y="7745"/>
                      <a:pt x="45291" y="7292"/>
                    </a:cubicBezTo>
                    <a:cubicBezTo>
                      <a:pt x="44861" y="6943"/>
                      <a:pt x="44342" y="6755"/>
                      <a:pt x="43807" y="6755"/>
                    </a:cubicBezTo>
                    <a:cubicBezTo>
                      <a:pt x="43632" y="6755"/>
                      <a:pt x="43455" y="6775"/>
                      <a:pt x="43279" y="6816"/>
                    </a:cubicBezTo>
                    <a:lnTo>
                      <a:pt x="40505" y="7447"/>
                    </a:lnTo>
                    <a:cubicBezTo>
                      <a:pt x="40376" y="7478"/>
                      <a:pt x="40234" y="7502"/>
                      <a:pt x="40111" y="7502"/>
                    </a:cubicBezTo>
                    <a:cubicBezTo>
                      <a:pt x="39995" y="7502"/>
                      <a:pt x="39896" y="7481"/>
                      <a:pt x="39838" y="7423"/>
                    </a:cubicBezTo>
                    <a:cubicBezTo>
                      <a:pt x="39767" y="7340"/>
                      <a:pt x="39731" y="7150"/>
                      <a:pt x="39731" y="6935"/>
                    </a:cubicBezTo>
                    <a:lnTo>
                      <a:pt x="39529" y="1851"/>
                    </a:lnTo>
                    <a:cubicBezTo>
                      <a:pt x="39517" y="1196"/>
                      <a:pt x="39183" y="601"/>
                      <a:pt x="38695" y="256"/>
                    </a:cubicBezTo>
                    <a:cubicBezTo>
                      <a:pt x="38421" y="69"/>
                      <a:pt x="38162" y="1"/>
                      <a:pt x="379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0" name="Google Shape;1470;p44"/>
              <p:cNvSpPr/>
              <p:nvPr/>
            </p:nvSpPr>
            <p:spPr>
              <a:xfrm>
                <a:off x="2083875" y="1763450"/>
                <a:ext cx="109575" cy="89025"/>
              </a:xfrm>
              <a:custGeom>
                <a:avLst/>
                <a:gdLst/>
                <a:ahLst/>
                <a:cxnLst/>
                <a:rect l="l" t="t" r="r" b="b"/>
                <a:pathLst>
                  <a:path w="4383" h="3561" extrusionOk="0">
                    <a:moveTo>
                      <a:pt x="4287" y="1"/>
                    </a:moveTo>
                    <a:cubicBezTo>
                      <a:pt x="2858" y="1036"/>
                      <a:pt x="1429" y="2096"/>
                      <a:pt x="1" y="3144"/>
                    </a:cubicBezTo>
                    <a:cubicBezTo>
                      <a:pt x="441" y="3406"/>
                      <a:pt x="953" y="3561"/>
                      <a:pt x="1513" y="3561"/>
                    </a:cubicBezTo>
                    <a:cubicBezTo>
                      <a:pt x="3084" y="3561"/>
                      <a:pt x="4382" y="2275"/>
                      <a:pt x="4382" y="703"/>
                    </a:cubicBezTo>
                    <a:cubicBezTo>
                      <a:pt x="4382" y="465"/>
                      <a:pt x="4346" y="227"/>
                      <a:pt x="42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1" name="Google Shape;1471;p44"/>
              <p:cNvSpPr/>
              <p:nvPr/>
            </p:nvSpPr>
            <p:spPr>
              <a:xfrm>
                <a:off x="2305325" y="1757200"/>
                <a:ext cx="143800" cy="142900"/>
              </a:xfrm>
              <a:custGeom>
                <a:avLst/>
                <a:gdLst/>
                <a:ahLst/>
                <a:cxnLst/>
                <a:rect l="l" t="t" r="r" b="b"/>
                <a:pathLst>
                  <a:path w="5752" h="5716" extrusionOk="0">
                    <a:moveTo>
                      <a:pt x="2870" y="1"/>
                    </a:moveTo>
                    <a:cubicBezTo>
                      <a:pt x="1299" y="1"/>
                      <a:pt x="1" y="1275"/>
                      <a:pt x="1" y="2858"/>
                    </a:cubicBezTo>
                    <a:cubicBezTo>
                      <a:pt x="1" y="4430"/>
                      <a:pt x="1287" y="5716"/>
                      <a:pt x="2870" y="5716"/>
                    </a:cubicBezTo>
                    <a:cubicBezTo>
                      <a:pt x="4454" y="5716"/>
                      <a:pt x="5752" y="4430"/>
                      <a:pt x="5752" y="2858"/>
                    </a:cubicBezTo>
                    <a:cubicBezTo>
                      <a:pt x="5752" y="1275"/>
                      <a:pt x="4466" y="1"/>
                      <a:pt x="28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2" name="Google Shape;1472;p44"/>
              <p:cNvSpPr/>
              <p:nvPr/>
            </p:nvSpPr>
            <p:spPr>
              <a:xfrm>
                <a:off x="2212475" y="1960800"/>
                <a:ext cx="143475" cy="142900"/>
              </a:xfrm>
              <a:custGeom>
                <a:avLst/>
                <a:gdLst/>
                <a:ahLst/>
                <a:cxnLst/>
                <a:rect l="l" t="t" r="r" b="b"/>
                <a:pathLst>
                  <a:path w="5739" h="5716" extrusionOk="0">
                    <a:moveTo>
                      <a:pt x="2870" y="0"/>
                    </a:moveTo>
                    <a:cubicBezTo>
                      <a:pt x="1286" y="0"/>
                      <a:pt x="0" y="1274"/>
                      <a:pt x="0" y="2858"/>
                    </a:cubicBezTo>
                    <a:cubicBezTo>
                      <a:pt x="0" y="4430"/>
                      <a:pt x="1274" y="5715"/>
                      <a:pt x="2870" y="5715"/>
                    </a:cubicBezTo>
                    <a:cubicBezTo>
                      <a:pt x="4441" y="5715"/>
                      <a:pt x="5739" y="4430"/>
                      <a:pt x="5739" y="2858"/>
                    </a:cubicBezTo>
                    <a:cubicBezTo>
                      <a:pt x="5739" y="1274"/>
                      <a:pt x="4441" y="12"/>
                      <a:pt x="28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3" name="Google Shape;1473;p44"/>
              <p:cNvSpPr/>
              <p:nvPr/>
            </p:nvSpPr>
            <p:spPr>
              <a:xfrm>
                <a:off x="2470225" y="2003350"/>
                <a:ext cx="130100" cy="118800"/>
              </a:xfrm>
              <a:custGeom>
                <a:avLst/>
                <a:gdLst/>
                <a:ahLst/>
                <a:cxnLst/>
                <a:rect l="l" t="t" r="r" b="b"/>
                <a:pathLst>
                  <a:path w="5204" h="4752" extrusionOk="0">
                    <a:moveTo>
                      <a:pt x="2918" y="1"/>
                    </a:moveTo>
                    <a:cubicBezTo>
                      <a:pt x="2906" y="1"/>
                      <a:pt x="2894" y="1"/>
                      <a:pt x="2882" y="1"/>
                    </a:cubicBezTo>
                    <a:cubicBezTo>
                      <a:pt x="1299" y="1"/>
                      <a:pt x="1" y="1287"/>
                      <a:pt x="1" y="2859"/>
                    </a:cubicBezTo>
                    <a:cubicBezTo>
                      <a:pt x="1" y="3597"/>
                      <a:pt x="263" y="4252"/>
                      <a:pt x="727" y="4752"/>
                    </a:cubicBezTo>
                    <a:cubicBezTo>
                      <a:pt x="2227" y="3561"/>
                      <a:pt x="3716" y="2359"/>
                      <a:pt x="5204" y="1168"/>
                    </a:cubicBezTo>
                    <a:cubicBezTo>
                      <a:pt x="4698" y="462"/>
                      <a:pt x="3856" y="1"/>
                      <a:pt x="29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4" name="Google Shape;1474;p44"/>
              <p:cNvSpPr/>
              <p:nvPr/>
            </p:nvSpPr>
            <p:spPr>
              <a:xfrm>
                <a:off x="2582450" y="1764950"/>
                <a:ext cx="143800" cy="142900"/>
              </a:xfrm>
              <a:custGeom>
                <a:avLst/>
                <a:gdLst/>
                <a:ahLst/>
                <a:cxnLst/>
                <a:rect l="l" t="t" r="r" b="b"/>
                <a:pathLst>
                  <a:path w="5752" h="5716" extrusionOk="0">
                    <a:moveTo>
                      <a:pt x="2882" y="0"/>
                    </a:moveTo>
                    <a:cubicBezTo>
                      <a:pt x="1298" y="0"/>
                      <a:pt x="1" y="1286"/>
                      <a:pt x="1" y="2858"/>
                    </a:cubicBezTo>
                    <a:cubicBezTo>
                      <a:pt x="1" y="4441"/>
                      <a:pt x="1287" y="5715"/>
                      <a:pt x="2882" y="5715"/>
                    </a:cubicBezTo>
                    <a:cubicBezTo>
                      <a:pt x="4454" y="5715"/>
                      <a:pt x="5751" y="4441"/>
                      <a:pt x="5751" y="2858"/>
                    </a:cubicBezTo>
                    <a:cubicBezTo>
                      <a:pt x="5751" y="1298"/>
                      <a:pt x="4465" y="12"/>
                      <a:pt x="28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5" name="Google Shape;1475;p44"/>
              <p:cNvSpPr/>
              <p:nvPr/>
            </p:nvSpPr>
            <p:spPr>
              <a:xfrm>
                <a:off x="2410700" y="1511925"/>
                <a:ext cx="127725" cy="114625"/>
              </a:xfrm>
              <a:custGeom>
                <a:avLst/>
                <a:gdLst/>
                <a:ahLst/>
                <a:cxnLst/>
                <a:rect l="l" t="t" r="r" b="b"/>
                <a:pathLst>
                  <a:path w="5109" h="4585" extrusionOk="0">
                    <a:moveTo>
                      <a:pt x="4525" y="1"/>
                    </a:moveTo>
                    <a:cubicBezTo>
                      <a:pt x="3025" y="1192"/>
                      <a:pt x="1513" y="2370"/>
                      <a:pt x="1" y="3525"/>
                    </a:cubicBezTo>
                    <a:cubicBezTo>
                      <a:pt x="525" y="4168"/>
                      <a:pt x="1322" y="4585"/>
                      <a:pt x="2227" y="4585"/>
                    </a:cubicBezTo>
                    <a:cubicBezTo>
                      <a:pt x="3823" y="4585"/>
                      <a:pt x="5109" y="3311"/>
                      <a:pt x="5109" y="1727"/>
                    </a:cubicBezTo>
                    <a:cubicBezTo>
                      <a:pt x="5109" y="1072"/>
                      <a:pt x="4894" y="465"/>
                      <a:pt x="45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6" name="Google Shape;1476;p44"/>
              <p:cNvSpPr/>
              <p:nvPr/>
            </p:nvSpPr>
            <p:spPr>
              <a:xfrm>
                <a:off x="2637225" y="1515200"/>
                <a:ext cx="143800" cy="142900"/>
              </a:xfrm>
              <a:custGeom>
                <a:avLst/>
                <a:gdLst/>
                <a:ahLst/>
                <a:cxnLst/>
                <a:rect l="l" t="t" r="r" b="b"/>
                <a:pathLst>
                  <a:path w="5752" h="5716" extrusionOk="0">
                    <a:moveTo>
                      <a:pt x="2870" y="1"/>
                    </a:moveTo>
                    <a:cubicBezTo>
                      <a:pt x="1298" y="1"/>
                      <a:pt x="0" y="1287"/>
                      <a:pt x="0" y="2858"/>
                    </a:cubicBezTo>
                    <a:cubicBezTo>
                      <a:pt x="0" y="4442"/>
                      <a:pt x="1286" y="5716"/>
                      <a:pt x="2870" y="5716"/>
                    </a:cubicBezTo>
                    <a:cubicBezTo>
                      <a:pt x="4453" y="5716"/>
                      <a:pt x="5751" y="4442"/>
                      <a:pt x="5751" y="2858"/>
                    </a:cubicBezTo>
                    <a:cubicBezTo>
                      <a:pt x="5751" y="1287"/>
                      <a:pt x="4465" y="1"/>
                      <a:pt x="28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7" name="Google Shape;1477;p44"/>
              <p:cNvSpPr/>
              <p:nvPr/>
            </p:nvSpPr>
            <p:spPr>
              <a:xfrm>
                <a:off x="2668175" y="1298525"/>
                <a:ext cx="112850" cy="105675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227" extrusionOk="0">
                    <a:moveTo>
                      <a:pt x="4156" y="0"/>
                    </a:moveTo>
                    <a:cubicBezTo>
                      <a:pt x="3989" y="143"/>
                      <a:pt x="3823" y="310"/>
                      <a:pt x="3656" y="453"/>
                    </a:cubicBezTo>
                    <a:cubicBezTo>
                      <a:pt x="2453" y="1560"/>
                      <a:pt x="1239" y="2643"/>
                      <a:pt x="1" y="3715"/>
                    </a:cubicBezTo>
                    <a:cubicBezTo>
                      <a:pt x="465" y="4048"/>
                      <a:pt x="1025" y="4227"/>
                      <a:pt x="1620" y="4227"/>
                    </a:cubicBezTo>
                    <a:cubicBezTo>
                      <a:pt x="3215" y="4227"/>
                      <a:pt x="4513" y="2941"/>
                      <a:pt x="4513" y="1369"/>
                    </a:cubicBezTo>
                    <a:cubicBezTo>
                      <a:pt x="4513" y="869"/>
                      <a:pt x="4394" y="417"/>
                      <a:pt x="41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8" name="Google Shape;1478;p44"/>
              <p:cNvSpPr/>
              <p:nvPr/>
            </p:nvSpPr>
            <p:spPr>
              <a:xfrm>
                <a:off x="2903325" y="1264575"/>
                <a:ext cx="142900" cy="139625"/>
              </a:xfrm>
              <a:custGeom>
                <a:avLst/>
                <a:gdLst/>
                <a:ahLst/>
                <a:cxnLst/>
                <a:rect l="l" t="t" r="r" b="b"/>
                <a:pathLst>
                  <a:path w="5716" h="5585" extrusionOk="0">
                    <a:moveTo>
                      <a:pt x="2013" y="1"/>
                    </a:moveTo>
                    <a:cubicBezTo>
                      <a:pt x="846" y="370"/>
                      <a:pt x="1" y="1453"/>
                      <a:pt x="1" y="2727"/>
                    </a:cubicBezTo>
                    <a:cubicBezTo>
                      <a:pt x="1" y="4299"/>
                      <a:pt x="1298" y="5585"/>
                      <a:pt x="2882" y="5585"/>
                    </a:cubicBezTo>
                    <a:cubicBezTo>
                      <a:pt x="4287" y="5585"/>
                      <a:pt x="5466" y="4597"/>
                      <a:pt x="5716" y="3275"/>
                    </a:cubicBezTo>
                    <a:lnTo>
                      <a:pt x="5716" y="3275"/>
                    </a:lnTo>
                    <a:lnTo>
                      <a:pt x="3346" y="3799"/>
                    </a:lnTo>
                    <a:cubicBezTo>
                      <a:pt x="3186" y="3838"/>
                      <a:pt x="3016" y="3871"/>
                      <a:pt x="2854" y="3871"/>
                    </a:cubicBezTo>
                    <a:cubicBezTo>
                      <a:pt x="2665" y="3871"/>
                      <a:pt x="2487" y="3826"/>
                      <a:pt x="2346" y="3692"/>
                    </a:cubicBezTo>
                    <a:cubicBezTo>
                      <a:pt x="2156" y="3513"/>
                      <a:pt x="2144" y="3227"/>
                      <a:pt x="2132" y="2954"/>
                    </a:cubicBezTo>
                    <a:lnTo>
                      <a:pt x="201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9" name="Google Shape;1479;p44"/>
              <p:cNvSpPr/>
              <p:nvPr/>
            </p:nvSpPr>
            <p:spPr>
              <a:xfrm>
                <a:off x="2874750" y="1465200"/>
                <a:ext cx="143500" cy="142900"/>
              </a:xfrm>
              <a:custGeom>
                <a:avLst/>
                <a:gdLst/>
                <a:ahLst/>
                <a:cxnLst/>
                <a:rect l="l" t="t" r="r" b="b"/>
                <a:pathLst>
                  <a:path w="5740" h="5716" extrusionOk="0">
                    <a:moveTo>
                      <a:pt x="2892" y="1"/>
                    </a:moveTo>
                    <a:cubicBezTo>
                      <a:pt x="2884" y="1"/>
                      <a:pt x="2877" y="1"/>
                      <a:pt x="2870" y="1"/>
                    </a:cubicBezTo>
                    <a:cubicBezTo>
                      <a:pt x="1286" y="1"/>
                      <a:pt x="1" y="1275"/>
                      <a:pt x="1" y="2858"/>
                    </a:cubicBezTo>
                    <a:cubicBezTo>
                      <a:pt x="1" y="4430"/>
                      <a:pt x="1275" y="5716"/>
                      <a:pt x="2870" y="5716"/>
                    </a:cubicBezTo>
                    <a:cubicBezTo>
                      <a:pt x="4442" y="5716"/>
                      <a:pt x="5739" y="4430"/>
                      <a:pt x="5739" y="2858"/>
                    </a:cubicBezTo>
                    <a:cubicBezTo>
                      <a:pt x="5739" y="1282"/>
                      <a:pt x="4453" y="1"/>
                      <a:pt x="28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0" name="Google Shape;1480;p44"/>
              <p:cNvSpPr/>
              <p:nvPr/>
            </p:nvSpPr>
            <p:spPr>
              <a:xfrm>
                <a:off x="2836950" y="1708375"/>
                <a:ext cx="128600" cy="118500"/>
              </a:xfrm>
              <a:custGeom>
                <a:avLst/>
                <a:gdLst/>
                <a:ahLst/>
                <a:cxnLst/>
                <a:rect l="l" t="t" r="r" b="b"/>
                <a:pathLst>
                  <a:path w="5144" h="4740" extrusionOk="0">
                    <a:moveTo>
                      <a:pt x="2882" y="1"/>
                    </a:moveTo>
                    <a:cubicBezTo>
                      <a:pt x="1298" y="1"/>
                      <a:pt x="0" y="1287"/>
                      <a:pt x="0" y="2858"/>
                    </a:cubicBezTo>
                    <a:cubicBezTo>
                      <a:pt x="0" y="3573"/>
                      <a:pt x="274" y="4228"/>
                      <a:pt x="715" y="4740"/>
                    </a:cubicBezTo>
                    <a:cubicBezTo>
                      <a:pt x="2191" y="3525"/>
                      <a:pt x="3668" y="2311"/>
                      <a:pt x="5144" y="1084"/>
                    </a:cubicBezTo>
                    <a:cubicBezTo>
                      <a:pt x="4608" y="418"/>
                      <a:pt x="3799" y="1"/>
                      <a:pt x="28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0457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75D5AF2E-F35D-CA4D-BAE8-DD44ADDE92D3}"/>
              </a:ext>
            </a:extLst>
          </p:cNvPr>
          <p:cNvSpPr/>
          <p:nvPr/>
        </p:nvSpPr>
        <p:spPr>
          <a:xfrm>
            <a:off x="3577590" y="1725932"/>
            <a:ext cx="1931464" cy="1691635"/>
          </a:xfrm>
          <a:custGeom>
            <a:avLst/>
            <a:gdLst>
              <a:gd name="connsiteX0" fmla="*/ 0 w 1931464"/>
              <a:gd name="connsiteY0" fmla="*/ 845818 h 1691635"/>
              <a:gd name="connsiteX1" fmla="*/ 965732 w 1931464"/>
              <a:gd name="connsiteY1" fmla="*/ 0 h 1691635"/>
              <a:gd name="connsiteX2" fmla="*/ 1931464 w 1931464"/>
              <a:gd name="connsiteY2" fmla="*/ 845818 h 1691635"/>
              <a:gd name="connsiteX3" fmla="*/ 965732 w 1931464"/>
              <a:gd name="connsiteY3" fmla="*/ 1691636 h 1691635"/>
              <a:gd name="connsiteX4" fmla="*/ 0 w 1931464"/>
              <a:gd name="connsiteY4" fmla="*/ 845818 h 1691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1464" h="1691635">
                <a:moveTo>
                  <a:pt x="0" y="845818"/>
                </a:moveTo>
                <a:cubicBezTo>
                  <a:pt x="0" y="378686"/>
                  <a:pt x="432373" y="0"/>
                  <a:pt x="965732" y="0"/>
                </a:cubicBezTo>
                <a:cubicBezTo>
                  <a:pt x="1499091" y="0"/>
                  <a:pt x="1931464" y="378686"/>
                  <a:pt x="1931464" y="845818"/>
                </a:cubicBezTo>
                <a:cubicBezTo>
                  <a:pt x="1931464" y="1312950"/>
                  <a:pt x="1499091" y="1691636"/>
                  <a:pt x="965732" y="1691636"/>
                </a:cubicBezTo>
                <a:cubicBezTo>
                  <a:pt x="432373" y="1691636"/>
                  <a:pt x="0" y="1312950"/>
                  <a:pt x="0" y="845818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3336" tIns="278214" rIns="313336" bIns="278214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" sz="2400" b="1" kern="1200" dirty="0" err="1">
                <a:solidFill>
                  <a:srgbClr val="002060"/>
                </a:solidFill>
              </a:rPr>
              <a:t>Phương</a:t>
            </a:r>
            <a:r>
              <a:rPr lang="en" sz="2400" b="1" kern="1200" dirty="0">
                <a:solidFill>
                  <a:srgbClr val="002060"/>
                </a:solidFill>
              </a:rPr>
              <a:t> </a:t>
            </a:r>
            <a:r>
              <a:rPr lang="en" sz="2400" b="1" kern="1200" dirty="0" err="1">
                <a:solidFill>
                  <a:srgbClr val="002060"/>
                </a:solidFill>
              </a:rPr>
              <a:t>pháp</a:t>
            </a:r>
            <a:r>
              <a:rPr lang="en" sz="2400" b="1" kern="1200" dirty="0">
                <a:solidFill>
                  <a:srgbClr val="002060"/>
                </a:solidFill>
              </a:rPr>
              <a:t> </a:t>
            </a:r>
            <a:r>
              <a:rPr lang="en" sz="2400" b="1" kern="1200" dirty="0" err="1">
                <a:solidFill>
                  <a:srgbClr val="002060"/>
                </a:solidFill>
              </a:rPr>
              <a:t>kỉ</a:t>
            </a:r>
            <a:r>
              <a:rPr lang="en" sz="2400" b="1" kern="1200" dirty="0">
                <a:solidFill>
                  <a:srgbClr val="002060"/>
                </a:solidFill>
              </a:rPr>
              <a:t> </a:t>
            </a:r>
            <a:r>
              <a:rPr lang="en" sz="2400" b="1" kern="1200" dirty="0" err="1">
                <a:solidFill>
                  <a:srgbClr val="002060"/>
                </a:solidFill>
              </a:rPr>
              <a:t>luật</a:t>
            </a:r>
            <a:r>
              <a:rPr lang="en" sz="2400" b="1" kern="1200" dirty="0">
                <a:solidFill>
                  <a:srgbClr val="002060"/>
                </a:solidFill>
              </a:rPr>
              <a:t> </a:t>
            </a:r>
            <a:r>
              <a:rPr lang="en" sz="2400" b="1" kern="1200" dirty="0" err="1">
                <a:solidFill>
                  <a:srgbClr val="002060"/>
                </a:solidFill>
              </a:rPr>
              <a:t>tích</a:t>
            </a:r>
            <a:r>
              <a:rPr lang="en" sz="2400" b="1" kern="1200" dirty="0">
                <a:solidFill>
                  <a:srgbClr val="002060"/>
                </a:solidFill>
              </a:rPr>
              <a:t> </a:t>
            </a:r>
            <a:r>
              <a:rPr lang="en" sz="2400" b="1" kern="1200" dirty="0" err="1">
                <a:solidFill>
                  <a:srgbClr val="002060"/>
                </a:solidFill>
              </a:rPr>
              <a:t>cực</a:t>
            </a:r>
            <a:endParaRPr lang="en-US" sz="2400" b="1" kern="1200" dirty="0">
              <a:solidFill>
                <a:srgbClr val="002060"/>
              </a:solidFill>
            </a:endParaRP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9C94EE94-0201-B942-BE06-FBA91A23AD82}"/>
              </a:ext>
            </a:extLst>
          </p:cNvPr>
          <p:cNvSpPr/>
          <p:nvPr/>
        </p:nvSpPr>
        <p:spPr>
          <a:xfrm rot="16200000">
            <a:off x="4315213" y="1102854"/>
            <a:ext cx="456219" cy="411189"/>
          </a:xfrm>
          <a:custGeom>
            <a:avLst/>
            <a:gdLst>
              <a:gd name="connsiteX0" fmla="*/ 0 w 456219"/>
              <a:gd name="connsiteY0" fmla="*/ 82238 h 411189"/>
              <a:gd name="connsiteX1" fmla="*/ 250625 w 456219"/>
              <a:gd name="connsiteY1" fmla="*/ 82238 h 411189"/>
              <a:gd name="connsiteX2" fmla="*/ 250625 w 456219"/>
              <a:gd name="connsiteY2" fmla="*/ 0 h 411189"/>
              <a:gd name="connsiteX3" fmla="*/ 456219 w 456219"/>
              <a:gd name="connsiteY3" fmla="*/ 205595 h 411189"/>
              <a:gd name="connsiteX4" fmla="*/ 250625 w 456219"/>
              <a:gd name="connsiteY4" fmla="*/ 411189 h 411189"/>
              <a:gd name="connsiteX5" fmla="*/ 250625 w 456219"/>
              <a:gd name="connsiteY5" fmla="*/ 328951 h 411189"/>
              <a:gd name="connsiteX6" fmla="*/ 0 w 456219"/>
              <a:gd name="connsiteY6" fmla="*/ 328951 h 411189"/>
              <a:gd name="connsiteX7" fmla="*/ 0 w 456219"/>
              <a:gd name="connsiteY7" fmla="*/ 82238 h 411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6219" h="411189">
                <a:moveTo>
                  <a:pt x="0" y="82238"/>
                </a:moveTo>
                <a:lnTo>
                  <a:pt x="250625" y="82238"/>
                </a:lnTo>
                <a:lnTo>
                  <a:pt x="250625" y="0"/>
                </a:lnTo>
                <a:lnTo>
                  <a:pt x="456219" y="205595"/>
                </a:lnTo>
                <a:lnTo>
                  <a:pt x="250625" y="411189"/>
                </a:lnTo>
                <a:lnTo>
                  <a:pt x="250625" y="328951"/>
                </a:lnTo>
                <a:lnTo>
                  <a:pt x="0" y="328951"/>
                </a:lnTo>
                <a:lnTo>
                  <a:pt x="0" y="82238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2" tIns="82238" rIns="123358" bIns="82237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800" kern="1200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BCB7D6EC-EA2C-C344-80D8-8FF6C61AD735}"/>
              </a:ext>
            </a:extLst>
          </p:cNvPr>
          <p:cNvSpPr/>
          <p:nvPr/>
        </p:nvSpPr>
        <p:spPr>
          <a:xfrm>
            <a:off x="4000500" y="18575"/>
            <a:ext cx="1085644" cy="846565"/>
          </a:xfrm>
          <a:custGeom>
            <a:avLst/>
            <a:gdLst>
              <a:gd name="connsiteX0" fmla="*/ 0 w 1085644"/>
              <a:gd name="connsiteY0" fmla="*/ 423283 h 846565"/>
              <a:gd name="connsiteX1" fmla="*/ 542822 w 1085644"/>
              <a:gd name="connsiteY1" fmla="*/ 0 h 846565"/>
              <a:gd name="connsiteX2" fmla="*/ 1085644 w 1085644"/>
              <a:gd name="connsiteY2" fmla="*/ 423283 h 846565"/>
              <a:gd name="connsiteX3" fmla="*/ 542822 w 1085644"/>
              <a:gd name="connsiteY3" fmla="*/ 846566 h 846565"/>
              <a:gd name="connsiteX4" fmla="*/ 0 w 1085644"/>
              <a:gd name="connsiteY4" fmla="*/ 423283 h 846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5644" h="846565">
                <a:moveTo>
                  <a:pt x="0" y="423283"/>
                </a:moveTo>
                <a:cubicBezTo>
                  <a:pt x="0" y="189510"/>
                  <a:pt x="243030" y="0"/>
                  <a:pt x="542822" y="0"/>
                </a:cubicBezTo>
                <a:cubicBezTo>
                  <a:pt x="842614" y="0"/>
                  <a:pt x="1085644" y="189510"/>
                  <a:pt x="1085644" y="423283"/>
                </a:cubicBezTo>
                <a:cubicBezTo>
                  <a:pt x="1085644" y="657056"/>
                  <a:pt x="842614" y="846566"/>
                  <a:pt x="542822" y="846566"/>
                </a:cubicBezTo>
                <a:cubicBezTo>
                  <a:pt x="243030" y="846566"/>
                  <a:pt x="0" y="657056"/>
                  <a:pt x="0" y="423283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6769" tIns="141757" rIns="176769" bIns="141757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b="1" kern="1200" dirty="0">
                <a:solidFill>
                  <a:schemeClr val="accent5">
                    <a:lumMod val="50000"/>
                  </a:schemeClr>
                </a:solidFill>
              </a:rPr>
              <a:t>1. </a:t>
            </a:r>
            <a:r>
              <a:rPr lang="en-US" sz="1400" b="1" kern="1200" dirty="0" err="1">
                <a:solidFill>
                  <a:schemeClr val="accent5">
                    <a:lumMod val="50000"/>
                  </a:schemeClr>
                </a:solidFill>
              </a:rPr>
              <a:t>Nắm</a:t>
            </a:r>
            <a:r>
              <a:rPr lang="en-US" sz="1400" b="1" kern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400" b="1" kern="1200" dirty="0" err="1">
                <a:solidFill>
                  <a:schemeClr val="accent5">
                    <a:lumMod val="50000"/>
                  </a:schemeClr>
                </a:solidFill>
              </a:rPr>
              <a:t>tình</a:t>
            </a:r>
            <a:r>
              <a:rPr lang="en-US" sz="1400" b="1" kern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400" b="1" kern="1200" dirty="0" err="1">
                <a:solidFill>
                  <a:schemeClr val="accent5">
                    <a:lumMod val="50000"/>
                  </a:schemeClr>
                </a:solidFill>
              </a:rPr>
              <a:t>hình</a:t>
            </a:r>
            <a:r>
              <a:rPr lang="en-US" sz="1400" b="1" kern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400" b="1" kern="1200" dirty="0" err="1">
                <a:solidFill>
                  <a:schemeClr val="accent5">
                    <a:lumMod val="50000"/>
                  </a:schemeClr>
                </a:solidFill>
              </a:rPr>
              <a:t>lớp</a:t>
            </a:r>
            <a:endParaRPr lang="en-US" sz="1400" b="1" kern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651283E2-366B-164D-81AE-E61CFE952B49}"/>
              </a:ext>
            </a:extLst>
          </p:cNvPr>
          <p:cNvSpPr/>
          <p:nvPr/>
        </p:nvSpPr>
        <p:spPr>
          <a:xfrm rot="18000000">
            <a:off x="4960991" y="1273126"/>
            <a:ext cx="426783" cy="411189"/>
          </a:xfrm>
          <a:custGeom>
            <a:avLst/>
            <a:gdLst>
              <a:gd name="connsiteX0" fmla="*/ 0 w 426783"/>
              <a:gd name="connsiteY0" fmla="*/ 82238 h 411189"/>
              <a:gd name="connsiteX1" fmla="*/ 221189 w 426783"/>
              <a:gd name="connsiteY1" fmla="*/ 82238 h 411189"/>
              <a:gd name="connsiteX2" fmla="*/ 221189 w 426783"/>
              <a:gd name="connsiteY2" fmla="*/ 0 h 411189"/>
              <a:gd name="connsiteX3" fmla="*/ 426783 w 426783"/>
              <a:gd name="connsiteY3" fmla="*/ 205595 h 411189"/>
              <a:gd name="connsiteX4" fmla="*/ 221189 w 426783"/>
              <a:gd name="connsiteY4" fmla="*/ 411189 h 411189"/>
              <a:gd name="connsiteX5" fmla="*/ 221189 w 426783"/>
              <a:gd name="connsiteY5" fmla="*/ 328951 h 411189"/>
              <a:gd name="connsiteX6" fmla="*/ 0 w 426783"/>
              <a:gd name="connsiteY6" fmla="*/ 328951 h 411189"/>
              <a:gd name="connsiteX7" fmla="*/ 0 w 426783"/>
              <a:gd name="connsiteY7" fmla="*/ 82238 h 411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6783" h="411189">
                <a:moveTo>
                  <a:pt x="0" y="82238"/>
                </a:moveTo>
                <a:lnTo>
                  <a:pt x="221189" y="82238"/>
                </a:lnTo>
                <a:lnTo>
                  <a:pt x="221189" y="0"/>
                </a:lnTo>
                <a:lnTo>
                  <a:pt x="426783" y="205595"/>
                </a:lnTo>
                <a:lnTo>
                  <a:pt x="221189" y="411189"/>
                </a:lnTo>
                <a:lnTo>
                  <a:pt x="221189" y="328951"/>
                </a:lnTo>
                <a:lnTo>
                  <a:pt x="0" y="328951"/>
                </a:lnTo>
                <a:lnTo>
                  <a:pt x="0" y="82238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82237" rIns="123357" bIns="82238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800" kern="1200"/>
          </a:p>
        </p:txBody>
      </p:sp>
      <p:sp>
        <p:nvSpPr>
          <p:cNvPr id="8" name="Freeform 7">
            <a:hlinkClick r:id="" action="ppaction://noaction"/>
            <a:extLst>
              <a:ext uri="{FF2B5EF4-FFF2-40B4-BE49-F238E27FC236}">
                <a16:creationId xmlns:a16="http://schemas.microsoft.com/office/drawing/2014/main" id="{646AC9C4-47F1-4244-B5A9-0992CFE721E3}"/>
              </a:ext>
            </a:extLst>
          </p:cNvPr>
          <p:cNvSpPr/>
          <p:nvPr/>
        </p:nvSpPr>
        <p:spPr>
          <a:xfrm>
            <a:off x="5004434" y="303927"/>
            <a:ext cx="1207668" cy="887193"/>
          </a:xfrm>
          <a:custGeom>
            <a:avLst/>
            <a:gdLst>
              <a:gd name="connsiteX0" fmla="*/ 0 w 1207668"/>
              <a:gd name="connsiteY0" fmla="*/ 423283 h 846565"/>
              <a:gd name="connsiteX1" fmla="*/ 603834 w 1207668"/>
              <a:gd name="connsiteY1" fmla="*/ 0 h 846565"/>
              <a:gd name="connsiteX2" fmla="*/ 1207668 w 1207668"/>
              <a:gd name="connsiteY2" fmla="*/ 423283 h 846565"/>
              <a:gd name="connsiteX3" fmla="*/ 603834 w 1207668"/>
              <a:gd name="connsiteY3" fmla="*/ 846566 h 846565"/>
              <a:gd name="connsiteX4" fmla="*/ 0 w 1207668"/>
              <a:gd name="connsiteY4" fmla="*/ 423283 h 846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7668" h="846565">
                <a:moveTo>
                  <a:pt x="0" y="423283"/>
                </a:moveTo>
                <a:cubicBezTo>
                  <a:pt x="0" y="189510"/>
                  <a:pt x="270346" y="0"/>
                  <a:pt x="603834" y="0"/>
                </a:cubicBezTo>
                <a:cubicBezTo>
                  <a:pt x="937322" y="0"/>
                  <a:pt x="1207668" y="189510"/>
                  <a:pt x="1207668" y="423283"/>
                </a:cubicBezTo>
                <a:cubicBezTo>
                  <a:pt x="1207668" y="657056"/>
                  <a:pt x="937322" y="846566"/>
                  <a:pt x="603834" y="846566"/>
                </a:cubicBezTo>
                <a:cubicBezTo>
                  <a:pt x="270346" y="846566"/>
                  <a:pt x="0" y="657056"/>
                  <a:pt x="0" y="423283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4639" tIns="141757" rIns="194639" bIns="141757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b="1" kern="1200" dirty="0">
                <a:solidFill>
                  <a:schemeClr val="accent5">
                    <a:lumMod val="50000"/>
                  </a:schemeClr>
                </a:solidFill>
              </a:rPr>
              <a:t>2. </a:t>
            </a:r>
            <a:r>
              <a:rPr lang="en-US" sz="1400" b="1" kern="1200" dirty="0" err="1">
                <a:solidFill>
                  <a:schemeClr val="accent5">
                    <a:lumMod val="50000"/>
                  </a:schemeClr>
                </a:solidFill>
              </a:rPr>
              <a:t>Xây</a:t>
            </a:r>
            <a:r>
              <a:rPr lang="en-US" sz="1400" b="1" kern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400" b="1" kern="1200" dirty="0" err="1">
                <a:solidFill>
                  <a:schemeClr val="accent5">
                    <a:lumMod val="50000"/>
                  </a:schemeClr>
                </a:solidFill>
              </a:rPr>
              <a:t>dựng</a:t>
            </a:r>
            <a:r>
              <a:rPr lang="en-US" sz="1400" b="1" kern="1200" dirty="0">
                <a:solidFill>
                  <a:schemeClr val="accent5">
                    <a:lumMod val="50000"/>
                  </a:schemeClr>
                </a:solidFill>
              </a:rPr>
              <a:t> ban </a:t>
            </a:r>
            <a:r>
              <a:rPr lang="en-US" sz="1400" b="1" kern="1200" dirty="0" err="1">
                <a:solidFill>
                  <a:schemeClr val="accent5">
                    <a:lumMod val="50000"/>
                  </a:schemeClr>
                </a:solidFill>
              </a:rPr>
              <a:t>cán</a:t>
            </a:r>
            <a:r>
              <a:rPr lang="en-US" sz="1400" b="1" kern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400" b="1" kern="1200" dirty="0" err="1">
                <a:solidFill>
                  <a:schemeClr val="accent5">
                    <a:lumMod val="50000"/>
                  </a:schemeClr>
                </a:solidFill>
              </a:rPr>
              <a:t>sự</a:t>
            </a:r>
            <a:r>
              <a:rPr lang="en-US" sz="1400" b="1" kern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400" b="1" kern="1200" dirty="0" err="1">
                <a:solidFill>
                  <a:schemeClr val="accent5">
                    <a:lumMod val="50000"/>
                  </a:schemeClr>
                </a:solidFill>
              </a:rPr>
              <a:t>lớp</a:t>
            </a:r>
            <a:endParaRPr lang="en-US" sz="1400" b="1" kern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DAC660C0-85E5-7849-A45E-448D48B40F88}"/>
              </a:ext>
            </a:extLst>
          </p:cNvPr>
          <p:cNvSpPr/>
          <p:nvPr/>
        </p:nvSpPr>
        <p:spPr>
          <a:xfrm rot="19800000">
            <a:off x="5446125" y="1749683"/>
            <a:ext cx="329915" cy="411189"/>
          </a:xfrm>
          <a:custGeom>
            <a:avLst/>
            <a:gdLst>
              <a:gd name="connsiteX0" fmla="*/ 0 w 329915"/>
              <a:gd name="connsiteY0" fmla="*/ 82238 h 411189"/>
              <a:gd name="connsiteX1" fmla="*/ 164958 w 329915"/>
              <a:gd name="connsiteY1" fmla="*/ 82238 h 411189"/>
              <a:gd name="connsiteX2" fmla="*/ 164958 w 329915"/>
              <a:gd name="connsiteY2" fmla="*/ 0 h 411189"/>
              <a:gd name="connsiteX3" fmla="*/ 329915 w 329915"/>
              <a:gd name="connsiteY3" fmla="*/ 205595 h 411189"/>
              <a:gd name="connsiteX4" fmla="*/ 164958 w 329915"/>
              <a:gd name="connsiteY4" fmla="*/ 411189 h 411189"/>
              <a:gd name="connsiteX5" fmla="*/ 164958 w 329915"/>
              <a:gd name="connsiteY5" fmla="*/ 328951 h 411189"/>
              <a:gd name="connsiteX6" fmla="*/ 0 w 329915"/>
              <a:gd name="connsiteY6" fmla="*/ 328951 h 411189"/>
              <a:gd name="connsiteX7" fmla="*/ 0 w 329915"/>
              <a:gd name="connsiteY7" fmla="*/ 82238 h 411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9915" h="411189">
                <a:moveTo>
                  <a:pt x="0" y="82238"/>
                </a:moveTo>
                <a:lnTo>
                  <a:pt x="164958" y="82238"/>
                </a:lnTo>
                <a:lnTo>
                  <a:pt x="164958" y="0"/>
                </a:lnTo>
                <a:lnTo>
                  <a:pt x="329915" y="205595"/>
                </a:lnTo>
                <a:lnTo>
                  <a:pt x="164958" y="411189"/>
                </a:lnTo>
                <a:lnTo>
                  <a:pt x="164958" y="328951"/>
                </a:lnTo>
                <a:lnTo>
                  <a:pt x="0" y="328951"/>
                </a:lnTo>
                <a:lnTo>
                  <a:pt x="0" y="82238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82238" rIns="98974" bIns="82237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800" kern="1200"/>
          </a:p>
        </p:txBody>
      </p:sp>
      <p:sp>
        <p:nvSpPr>
          <p:cNvPr id="10" name="Freeform 9">
            <a:hlinkClick r:id="" action="ppaction://noaction"/>
            <a:extLst>
              <a:ext uri="{FF2B5EF4-FFF2-40B4-BE49-F238E27FC236}">
                <a16:creationId xmlns:a16="http://schemas.microsoft.com/office/drawing/2014/main" id="{29CD87F8-8CF2-F24B-A43E-D4D1C16FC22A}"/>
              </a:ext>
            </a:extLst>
          </p:cNvPr>
          <p:cNvSpPr/>
          <p:nvPr/>
        </p:nvSpPr>
        <p:spPr>
          <a:xfrm>
            <a:off x="5742953" y="1007706"/>
            <a:ext cx="1469610" cy="931657"/>
          </a:xfrm>
          <a:custGeom>
            <a:avLst/>
            <a:gdLst>
              <a:gd name="connsiteX0" fmla="*/ 0 w 1362979"/>
              <a:gd name="connsiteY0" fmla="*/ 423283 h 846565"/>
              <a:gd name="connsiteX1" fmla="*/ 681490 w 1362979"/>
              <a:gd name="connsiteY1" fmla="*/ 0 h 846565"/>
              <a:gd name="connsiteX2" fmla="*/ 1362980 w 1362979"/>
              <a:gd name="connsiteY2" fmla="*/ 423283 h 846565"/>
              <a:gd name="connsiteX3" fmla="*/ 681490 w 1362979"/>
              <a:gd name="connsiteY3" fmla="*/ 846566 h 846565"/>
              <a:gd name="connsiteX4" fmla="*/ 0 w 1362979"/>
              <a:gd name="connsiteY4" fmla="*/ 423283 h 846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2979" h="846565">
                <a:moveTo>
                  <a:pt x="0" y="423283"/>
                </a:moveTo>
                <a:cubicBezTo>
                  <a:pt x="0" y="189510"/>
                  <a:pt x="305113" y="0"/>
                  <a:pt x="681490" y="0"/>
                </a:cubicBezTo>
                <a:cubicBezTo>
                  <a:pt x="1057867" y="0"/>
                  <a:pt x="1362980" y="189510"/>
                  <a:pt x="1362980" y="423283"/>
                </a:cubicBezTo>
                <a:cubicBezTo>
                  <a:pt x="1362980" y="657056"/>
                  <a:pt x="1057867" y="846566"/>
                  <a:pt x="681490" y="846566"/>
                </a:cubicBezTo>
                <a:cubicBezTo>
                  <a:pt x="305113" y="846566"/>
                  <a:pt x="0" y="657056"/>
                  <a:pt x="0" y="423283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7384" tIns="141757" rIns="217384" bIns="141757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b="1" kern="1200" dirty="0">
                <a:solidFill>
                  <a:schemeClr val="accent5">
                    <a:lumMod val="50000"/>
                  </a:schemeClr>
                </a:solidFill>
              </a:rPr>
              <a:t>3. </a:t>
            </a:r>
            <a:r>
              <a:rPr lang="en-US" sz="1400" b="1" kern="1200" dirty="0" err="1">
                <a:solidFill>
                  <a:schemeClr val="accent5">
                    <a:lumMod val="50000"/>
                  </a:schemeClr>
                </a:solidFill>
              </a:rPr>
              <a:t>Tổ</a:t>
            </a:r>
            <a:r>
              <a:rPr lang="en-US" sz="1400" b="1" kern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400" b="1" kern="1200" dirty="0" err="1">
                <a:solidFill>
                  <a:schemeClr val="accent5">
                    <a:lumMod val="50000"/>
                  </a:schemeClr>
                </a:solidFill>
              </a:rPr>
              <a:t>chức</a:t>
            </a:r>
            <a:r>
              <a:rPr lang="en-US" sz="1400" b="1" kern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400" b="1" kern="1200" dirty="0" err="1">
                <a:solidFill>
                  <a:schemeClr val="accent5">
                    <a:lumMod val="50000"/>
                  </a:schemeClr>
                </a:solidFill>
              </a:rPr>
              <a:t>lớp</a:t>
            </a:r>
            <a:r>
              <a:rPr lang="en-US" sz="1400" b="1" kern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400" b="1" kern="1200" dirty="0" err="1">
                <a:solidFill>
                  <a:schemeClr val="accent5">
                    <a:lumMod val="50000"/>
                  </a:schemeClr>
                </a:solidFill>
              </a:rPr>
              <a:t>tự</a:t>
            </a:r>
            <a:r>
              <a:rPr lang="en-US" sz="1400" b="1" kern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400" b="1" kern="1200" dirty="0" err="1">
                <a:solidFill>
                  <a:schemeClr val="accent5">
                    <a:lumMod val="50000"/>
                  </a:schemeClr>
                </a:solidFill>
              </a:rPr>
              <a:t>quản</a:t>
            </a:r>
            <a:r>
              <a:rPr lang="en-US" sz="1400" b="1" kern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400" b="1" kern="1200" dirty="0" err="1">
                <a:solidFill>
                  <a:schemeClr val="accent5">
                    <a:lumMod val="50000"/>
                  </a:schemeClr>
                </a:solidFill>
              </a:rPr>
              <a:t>và</a:t>
            </a:r>
            <a:r>
              <a:rPr lang="en-US" sz="1400" b="1" kern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400" b="1" kern="1200" dirty="0" err="1">
                <a:solidFill>
                  <a:schemeClr val="accent5">
                    <a:lumMod val="50000"/>
                  </a:schemeClr>
                </a:solidFill>
              </a:rPr>
              <a:t>tiến</a:t>
            </a:r>
            <a:r>
              <a:rPr lang="en-US" sz="1400" b="1" kern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400" b="1" kern="1200" dirty="0" err="1">
                <a:solidFill>
                  <a:schemeClr val="accent5">
                    <a:lumMod val="50000"/>
                  </a:schemeClr>
                </a:solidFill>
              </a:rPr>
              <a:t>bộ</a:t>
            </a:r>
            <a:endParaRPr lang="en-US" sz="1400" b="1" kern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C0EA2392-101F-A840-AE47-4354F55F92E2}"/>
              </a:ext>
            </a:extLst>
          </p:cNvPr>
          <p:cNvSpPr/>
          <p:nvPr/>
        </p:nvSpPr>
        <p:spPr>
          <a:xfrm>
            <a:off x="5615153" y="2366155"/>
            <a:ext cx="255601" cy="411189"/>
          </a:xfrm>
          <a:custGeom>
            <a:avLst/>
            <a:gdLst>
              <a:gd name="connsiteX0" fmla="*/ 0 w 255601"/>
              <a:gd name="connsiteY0" fmla="*/ 82238 h 411189"/>
              <a:gd name="connsiteX1" fmla="*/ 127801 w 255601"/>
              <a:gd name="connsiteY1" fmla="*/ 82238 h 411189"/>
              <a:gd name="connsiteX2" fmla="*/ 127801 w 255601"/>
              <a:gd name="connsiteY2" fmla="*/ 0 h 411189"/>
              <a:gd name="connsiteX3" fmla="*/ 255601 w 255601"/>
              <a:gd name="connsiteY3" fmla="*/ 205595 h 411189"/>
              <a:gd name="connsiteX4" fmla="*/ 127801 w 255601"/>
              <a:gd name="connsiteY4" fmla="*/ 411189 h 411189"/>
              <a:gd name="connsiteX5" fmla="*/ 127801 w 255601"/>
              <a:gd name="connsiteY5" fmla="*/ 328951 h 411189"/>
              <a:gd name="connsiteX6" fmla="*/ 0 w 255601"/>
              <a:gd name="connsiteY6" fmla="*/ 328951 h 411189"/>
              <a:gd name="connsiteX7" fmla="*/ 0 w 255601"/>
              <a:gd name="connsiteY7" fmla="*/ 82238 h 411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5601" h="411189">
                <a:moveTo>
                  <a:pt x="0" y="82238"/>
                </a:moveTo>
                <a:lnTo>
                  <a:pt x="127801" y="82238"/>
                </a:lnTo>
                <a:lnTo>
                  <a:pt x="127801" y="0"/>
                </a:lnTo>
                <a:lnTo>
                  <a:pt x="255601" y="205595"/>
                </a:lnTo>
                <a:lnTo>
                  <a:pt x="127801" y="411189"/>
                </a:lnTo>
                <a:lnTo>
                  <a:pt x="127801" y="328951"/>
                </a:lnTo>
                <a:lnTo>
                  <a:pt x="0" y="328951"/>
                </a:lnTo>
                <a:lnTo>
                  <a:pt x="0" y="82238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82238" rIns="76680" bIns="82238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800" kern="1200"/>
          </a:p>
        </p:txBody>
      </p:sp>
      <p:sp>
        <p:nvSpPr>
          <p:cNvPr id="12" name="Freeform 11">
            <a:hlinkClick r:id="" action="ppaction://noaction"/>
            <a:extLst>
              <a:ext uri="{FF2B5EF4-FFF2-40B4-BE49-F238E27FC236}">
                <a16:creationId xmlns:a16="http://schemas.microsoft.com/office/drawing/2014/main" id="{86B61411-DAEE-654C-8667-9DC8CA578184}"/>
              </a:ext>
            </a:extLst>
          </p:cNvPr>
          <p:cNvSpPr/>
          <p:nvPr/>
        </p:nvSpPr>
        <p:spPr>
          <a:xfrm>
            <a:off x="6062055" y="2085474"/>
            <a:ext cx="1505072" cy="909558"/>
          </a:xfrm>
          <a:custGeom>
            <a:avLst/>
            <a:gdLst>
              <a:gd name="connsiteX0" fmla="*/ 0 w 1363783"/>
              <a:gd name="connsiteY0" fmla="*/ 423283 h 846565"/>
              <a:gd name="connsiteX1" fmla="*/ 681892 w 1363783"/>
              <a:gd name="connsiteY1" fmla="*/ 0 h 846565"/>
              <a:gd name="connsiteX2" fmla="*/ 1363784 w 1363783"/>
              <a:gd name="connsiteY2" fmla="*/ 423283 h 846565"/>
              <a:gd name="connsiteX3" fmla="*/ 681892 w 1363783"/>
              <a:gd name="connsiteY3" fmla="*/ 846566 h 846565"/>
              <a:gd name="connsiteX4" fmla="*/ 0 w 1363783"/>
              <a:gd name="connsiteY4" fmla="*/ 423283 h 846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3783" h="846565">
                <a:moveTo>
                  <a:pt x="0" y="423283"/>
                </a:moveTo>
                <a:cubicBezTo>
                  <a:pt x="0" y="189510"/>
                  <a:pt x="305293" y="0"/>
                  <a:pt x="681892" y="0"/>
                </a:cubicBezTo>
                <a:cubicBezTo>
                  <a:pt x="1058491" y="0"/>
                  <a:pt x="1363784" y="189510"/>
                  <a:pt x="1363784" y="423283"/>
                </a:cubicBezTo>
                <a:cubicBezTo>
                  <a:pt x="1363784" y="657056"/>
                  <a:pt x="1058491" y="846566"/>
                  <a:pt x="681892" y="846566"/>
                </a:cubicBezTo>
                <a:cubicBezTo>
                  <a:pt x="305293" y="846566"/>
                  <a:pt x="0" y="657056"/>
                  <a:pt x="0" y="423283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7501" tIns="141757" rIns="217501" bIns="141757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b="1" kern="1200" dirty="0">
                <a:solidFill>
                  <a:schemeClr val="accent5">
                    <a:lumMod val="50000"/>
                  </a:schemeClr>
                </a:solidFill>
              </a:rPr>
              <a:t>4. </a:t>
            </a:r>
            <a:r>
              <a:rPr lang="en-US" sz="1400" b="1" kern="1200" dirty="0" err="1">
                <a:solidFill>
                  <a:schemeClr val="accent5">
                    <a:lumMod val="50000"/>
                  </a:schemeClr>
                </a:solidFill>
              </a:rPr>
              <a:t>Phối</a:t>
            </a:r>
            <a:r>
              <a:rPr lang="en-US" sz="1400" b="1" kern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400" b="1" kern="1200" dirty="0" err="1">
                <a:solidFill>
                  <a:schemeClr val="accent5">
                    <a:lumMod val="50000"/>
                  </a:schemeClr>
                </a:solidFill>
              </a:rPr>
              <a:t>hợp</a:t>
            </a:r>
            <a:r>
              <a:rPr lang="en-US" sz="1400" b="1" kern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400" b="1" kern="1200" dirty="0" err="1">
                <a:solidFill>
                  <a:schemeClr val="accent5">
                    <a:lumMod val="50000"/>
                  </a:schemeClr>
                </a:solidFill>
              </a:rPr>
              <a:t>với</a:t>
            </a:r>
            <a:r>
              <a:rPr lang="en-US" sz="1400" b="1" kern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vi-VN" sz="1400" b="1" kern="1200" dirty="0" smtClean="0">
                <a:solidFill>
                  <a:schemeClr val="accent5">
                    <a:lumMod val="50000"/>
                  </a:schemeClr>
                </a:solidFill>
              </a:rPr>
              <a:t>gia đình</a:t>
            </a:r>
            <a:r>
              <a:rPr lang="en-US" sz="1400" b="1" kern="12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400" b="1" kern="1200" dirty="0" err="1">
                <a:solidFill>
                  <a:schemeClr val="accent5">
                    <a:lumMod val="50000"/>
                  </a:schemeClr>
                </a:solidFill>
              </a:rPr>
              <a:t>học</a:t>
            </a:r>
            <a:r>
              <a:rPr lang="en-US" sz="1400" b="1" kern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400" b="1" kern="1200" dirty="0" err="1">
                <a:solidFill>
                  <a:schemeClr val="accent5">
                    <a:lumMod val="50000"/>
                  </a:schemeClr>
                </a:solidFill>
              </a:rPr>
              <a:t>sinh</a:t>
            </a:r>
            <a:endParaRPr lang="en-US" sz="1400" b="1" kern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9483052B-CA6B-114C-AF57-E07B1F0A6AFC}"/>
              </a:ext>
            </a:extLst>
          </p:cNvPr>
          <p:cNvSpPr/>
          <p:nvPr/>
        </p:nvSpPr>
        <p:spPr>
          <a:xfrm rot="1800000">
            <a:off x="5447756" y="2985178"/>
            <a:ext cx="335491" cy="411189"/>
          </a:xfrm>
          <a:custGeom>
            <a:avLst/>
            <a:gdLst>
              <a:gd name="connsiteX0" fmla="*/ 0 w 335491"/>
              <a:gd name="connsiteY0" fmla="*/ 82238 h 411189"/>
              <a:gd name="connsiteX1" fmla="*/ 167746 w 335491"/>
              <a:gd name="connsiteY1" fmla="*/ 82238 h 411189"/>
              <a:gd name="connsiteX2" fmla="*/ 167746 w 335491"/>
              <a:gd name="connsiteY2" fmla="*/ 0 h 411189"/>
              <a:gd name="connsiteX3" fmla="*/ 335491 w 335491"/>
              <a:gd name="connsiteY3" fmla="*/ 205595 h 411189"/>
              <a:gd name="connsiteX4" fmla="*/ 167746 w 335491"/>
              <a:gd name="connsiteY4" fmla="*/ 411189 h 411189"/>
              <a:gd name="connsiteX5" fmla="*/ 167746 w 335491"/>
              <a:gd name="connsiteY5" fmla="*/ 328951 h 411189"/>
              <a:gd name="connsiteX6" fmla="*/ 0 w 335491"/>
              <a:gd name="connsiteY6" fmla="*/ 328951 h 411189"/>
              <a:gd name="connsiteX7" fmla="*/ 0 w 335491"/>
              <a:gd name="connsiteY7" fmla="*/ 82238 h 411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5491" h="411189">
                <a:moveTo>
                  <a:pt x="0" y="82238"/>
                </a:moveTo>
                <a:lnTo>
                  <a:pt x="167746" y="82238"/>
                </a:lnTo>
                <a:lnTo>
                  <a:pt x="167746" y="0"/>
                </a:lnTo>
                <a:lnTo>
                  <a:pt x="335491" y="205595"/>
                </a:lnTo>
                <a:lnTo>
                  <a:pt x="167746" y="411189"/>
                </a:lnTo>
                <a:lnTo>
                  <a:pt x="167746" y="328951"/>
                </a:lnTo>
                <a:lnTo>
                  <a:pt x="0" y="328951"/>
                </a:lnTo>
                <a:lnTo>
                  <a:pt x="0" y="82238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82237" rIns="100647" bIns="82238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800" kern="1200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ADF2944D-E0D5-3C4B-9B4F-BC485BDAD284}"/>
              </a:ext>
            </a:extLst>
          </p:cNvPr>
          <p:cNvSpPr/>
          <p:nvPr/>
        </p:nvSpPr>
        <p:spPr>
          <a:xfrm>
            <a:off x="5818927" y="3104306"/>
            <a:ext cx="1317662" cy="933031"/>
          </a:xfrm>
          <a:custGeom>
            <a:avLst/>
            <a:gdLst>
              <a:gd name="connsiteX0" fmla="*/ 0 w 1317662"/>
              <a:gd name="connsiteY0" fmla="*/ 423283 h 846565"/>
              <a:gd name="connsiteX1" fmla="*/ 658831 w 1317662"/>
              <a:gd name="connsiteY1" fmla="*/ 0 h 846565"/>
              <a:gd name="connsiteX2" fmla="*/ 1317662 w 1317662"/>
              <a:gd name="connsiteY2" fmla="*/ 423283 h 846565"/>
              <a:gd name="connsiteX3" fmla="*/ 658831 w 1317662"/>
              <a:gd name="connsiteY3" fmla="*/ 846566 h 846565"/>
              <a:gd name="connsiteX4" fmla="*/ 0 w 1317662"/>
              <a:gd name="connsiteY4" fmla="*/ 423283 h 846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7662" h="846565">
                <a:moveTo>
                  <a:pt x="0" y="423283"/>
                </a:moveTo>
                <a:cubicBezTo>
                  <a:pt x="0" y="189510"/>
                  <a:pt x="294969" y="0"/>
                  <a:pt x="658831" y="0"/>
                </a:cubicBezTo>
                <a:cubicBezTo>
                  <a:pt x="1022693" y="0"/>
                  <a:pt x="1317662" y="189510"/>
                  <a:pt x="1317662" y="423283"/>
                </a:cubicBezTo>
                <a:cubicBezTo>
                  <a:pt x="1317662" y="657056"/>
                  <a:pt x="1022693" y="846566"/>
                  <a:pt x="658831" y="846566"/>
                </a:cubicBezTo>
                <a:cubicBezTo>
                  <a:pt x="294969" y="846566"/>
                  <a:pt x="0" y="657056"/>
                  <a:pt x="0" y="423283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0747" tIns="141757" rIns="210747" bIns="141757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b="1" kern="1200" dirty="0">
                <a:solidFill>
                  <a:schemeClr val="accent5">
                    <a:lumMod val="50000"/>
                  </a:schemeClr>
                </a:solidFill>
              </a:rPr>
              <a:t>5. </a:t>
            </a:r>
            <a:r>
              <a:rPr lang="en-US" b="1" kern="1200" dirty="0" smtClean="0">
                <a:solidFill>
                  <a:schemeClr val="accent5">
                    <a:lumMod val="50000"/>
                  </a:schemeClr>
                </a:solidFill>
              </a:rPr>
              <a:t>Xin </a:t>
            </a:r>
            <a:r>
              <a:rPr lang="en-US" b="1" kern="1200" dirty="0" err="1" smtClean="0">
                <a:solidFill>
                  <a:schemeClr val="accent5">
                    <a:lumMod val="50000"/>
                  </a:schemeClr>
                </a:solidFill>
              </a:rPr>
              <a:t>chỉ</a:t>
            </a:r>
            <a:r>
              <a:rPr lang="en-US" b="1" kern="12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b="1" kern="1200" dirty="0" err="1" smtClean="0">
                <a:solidFill>
                  <a:schemeClr val="accent5">
                    <a:lumMod val="50000"/>
                  </a:schemeClr>
                </a:solidFill>
              </a:rPr>
              <a:t>đạo</a:t>
            </a:r>
            <a:r>
              <a:rPr lang="en-US" sz="1400" b="1" kern="12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400" b="1" kern="1200" dirty="0" err="1" smtClean="0">
                <a:solidFill>
                  <a:schemeClr val="accent5">
                    <a:lumMod val="50000"/>
                  </a:schemeClr>
                </a:solidFill>
              </a:rPr>
              <a:t>của</a:t>
            </a:r>
            <a:r>
              <a:rPr lang="en-US" sz="1400" b="1" kern="12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400" b="1" kern="1200" dirty="0" err="1">
                <a:solidFill>
                  <a:schemeClr val="accent5">
                    <a:lumMod val="50000"/>
                  </a:schemeClr>
                </a:solidFill>
              </a:rPr>
              <a:t>nhà</a:t>
            </a:r>
            <a:r>
              <a:rPr lang="en-US" sz="1400" b="1" kern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400" b="1" kern="1200" dirty="0" err="1">
                <a:solidFill>
                  <a:schemeClr val="accent5">
                    <a:lumMod val="50000"/>
                  </a:schemeClr>
                </a:solidFill>
              </a:rPr>
              <a:t>trường</a:t>
            </a:r>
            <a:endParaRPr lang="en-US" sz="1400" b="1" kern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EE1990F3-CB2E-6547-8193-62A456CE2FAA}"/>
              </a:ext>
            </a:extLst>
          </p:cNvPr>
          <p:cNvSpPr/>
          <p:nvPr/>
        </p:nvSpPr>
        <p:spPr>
          <a:xfrm rot="3600000">
            <a:off x="4961043" y="3458209"/>
            <a:ext cx="425553" cy="411189"/>
          </a:xfrm>
          <a:custGeom>
            <a:avLst/>
            <a:gdLst>
              <a:gd name="connsiteX0" fmla="*/ 0 w 425553"/>
              <a:gd name="connsiteY0" fmla="*/ 82238 h 411189"/>
              <a:gd name="connsiteX1" fmla="*/ 219959 w 425553"/>
              <a:gd name="connsiteY1" fmla="*/ 82238 h 411189"/>
              <a:gd name="connsiteX2" fmla="*/ 219959 w 425553"/>
              <a:gd name="connsiteY2" fmla="*/ 0 h 411189"/>
              <a:gd name="connsiteX3" fmla="*/ 425553 w 425553"/>
              <a:gd name="connsiteY3" fmla="*/ 205595 h 411189"/>
              <a:gd name="connsiteX4" fmla="*/ 219959 w 425553"/>
              <a:gd name="connsiteY4" fmla="*/ 411189 h 411189"/>
              <a:gd name="connsiteX5" fmla="*/ 219959 w 425553"/>
              <a:gd name="connsiteY5" fmla="*/ 328951 h 411189"/>
              <a:gd name="connsiteX6" fmla="*/ 0 w 425553"/>
              <a:gd name="connsiteY6" fmla="*/ 328951 h 411189"/>
              <a:gd name="connsiteX7" fmla="*/ 0 w 425553"/>
              <a:gd name="connsiteY7" fmla="*/ 82238 h 411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5553" h="411189">
                <a:moveTo>
                  <a:pt x="0" y="82238"/>
                </a:moveTo>
                <a:lnTo>
                  <a:pt x="219959" y="82238"/>
                </a:lnTo>
                <a:lnTo>
                  <a:pt x="219959" y="0"/>
                </a:lnTo>
                <a:lnTo>
                  <a:pt x="425553" y="205595"/>
                </a:lnTo>
                <a:lnTo>
                  <a:pt x="219959" y="411189"/>
                </a:lnTo>
                <a:lnTo>
                  <a:pt x="219959" y="328951"/>
                </a:lnTo>
                <a:lnTo>
                  <a:pt x="0" y="328951"/>
                </a:lnTo>
                <a:lnTo>
                  <a:pt x="0" y="82238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82237" rIns="123356" bIns="82238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800" kern="1200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6F23601F-48A2-BA4F-84F6-6FC0DDBB83BF}"/>
              </a:ext>
            </a:extLst>
          </p:cNvPr>
          <p:cNvSpPr/>
          <p:nvPr/>
        </p:nvSpPr>
        <p:spPr>
          <a:xfrm>
            <a:off x="5086144" y="3949536"/>
            <a:ext cx="1391614" cy="949035"/>
          </a:xfrm>
          <a:custGeom>
            <a:avLst/>
            <a:gdLst>
              <a:gd name="connsiteX0" fmla="*/ 0 w 1253789"/>
              <a:gd name="connsiteY0" fmla="*/ 423283 h 846565"/>
              <a:gd name="connsiteX1" fmla="*/ 626895 w 1253789"/>
              <a:gd name="connsiteY1" fmla="*/ 0 h 846565"/>
              <a:gd name="connsiteX2" fmla="*/ 1253790 w 1253789"/>
              <a:gd name="connsiteY2" fmla="*/ 423283 h 846565"/>
              <a:gd name="connsiteX3" fmla="*/ 626895 w 1253789"/>
              <a:gd name="connsiteY3" fmla="*/ 846566 h 846565"/>
              <a:gd name="connsiteX4" fmla="*/ 0 w 1253789"/>
              <a:gd name="connsiteY4" fmla="*/ 423283 h 846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3789" h="846565">
                <a:moveTo>
                  <a:pt x="0" y="423283"/>
                </a:moveTo>
                <a:cubicBezTo>
                  <a:pt x="0" y="189510"/>
                  <a:pt x="280670" y="0"/>
                  <a:pt x="626895" y="0"/>
                </a:cubicBezTo>
                <a:cubicBezTo>
                  <a:pt x="973120" y="0"/>
                  <a:pt x="1253790" y="189510"/>
                  <a:pt x="1253790" y="423283"/>
                </a:cubicBezTo>
                <a:cubicBezTo>
                  <a:pt x="1253790" y="657056"/>
                  <a:pt x="973120" y="846566"/>
                  <a:pt x="626895" y="846566"/>
                </a:cubicBezTo>
                <a:cubicBezTo>
                  <a:pt x="280670" y="846566"/>
                  <a:pt x="0" y="657056"/>
                  <a:pt x="0" y="423283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1393" tIns="141757" rIns="201393" bIns="141757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b="1" kern="1200" dirty="0">
                <a:solidFill>
                  <a:schemeClr val="accent5">
                    <a:lumMod val="50000"/>
                  </a:schemeClr>
                </a:solidFill>
              </a:rPr>
              <a:t>6. </a:t>
            </a:r>
            <a:r>
              <a:rPr lang="en-US" sz="1400" b="1" kern="1200" dirty="0" err="1">
                <a:solidFill>
                  <a:schemeClr val="accent5">
                    <a:lumMod val="50000"/>
                  </a:schemeClr>
                </a:solidFill>
              </a:rPr>
              <a:t>Phối</a:t>
            </a:r>
            <a:r>
              <a:rPr lang="en-US" sz="1400" b="1" kern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400" b="1" kern="1200" dirty="0" err="1">
                <a:solidFill>
                  <a:schemeClr val="accent5">
                    <a:lumMod val="50000"/>
                  </a:schemeClr>
                </a:solidFill>
              </a:rPr>
              <a:t>hợp</a:t>
            </a:r>
            <a:r>
              <a:rPr lang="en-US" sz="1400" b="1" kern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400" b="1" kern="1200" dirty="0" err="1">
                <a:solidFill>
                  <a:schemeClr val="accent5">
                    <a:lumMod val="50000"/>
                  </a:schemeClr>
                </a:solidFill>
              </a:rPr>
              <a:t>với</a:t>
            </a:r>
            <a:r>
              <a:rPr lang="en-US" sz="1400" b="1" kern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vi-VN" sz="1400" b="1" kern="1200" dirty="0" smtClean="0">
                <a:solidFill>
                  <a:schemeClr val="accent5">
                    <a:lumMod val="50000"/>
                  </a:schemeClr>
                </a:solidFill>
              </a:rPr>
              <a:t>giáo viên</a:t>
            </a:r>
            <a:r>
              <a:rPr lang="en-US" sz="1400" b="1" kern="12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400" b="1" kern="1200" dirty="0" err="1">
                <a:solidFill>
                  <a:schemeClr val="accent5">
                    <a:lumMod val="50000"/>
                  </a:schemeClr>
                </a:solidFill>
              </a:rPr>
              <a:t>bộ</a:t>
            </a:r>
            <a:r>
              <a:rPr lang="en-US" sz="1400" b="1" kern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400" b="1" kern="1200" dirty="0" err="1">
                <a:solidFill>
                  <a:schemeClr val="accent5">
                    <a:lumMod val="50000"/>
                  </a:schemeClr>
                </a:solidFill>
              </a:rPr>
              <a:t>môn</a:t>
            </a:r>
            <a:endParaRPr lang="en-US" sz="1400" b="1" kern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9CC2AF17-0A6D-B249-96EF-498D8BD8012B}"/>
              </a:ext>
            </a:extLst>
          </p:cNvPr>
          <p:cNvSpPr/>
          <p:nvPr/>
        </p:nvSpPr>
        <p:spPr>
          <a:xfrm rot="5400000">
            <a:off x="4315213" y="3629456"/>
            <a:ext cx="456219" cy="411189"/>
          </a:xfrm>
          <a:custGeom>
            <a:avLst/>
            <a:gdLst>
              <a:gd name="connsiteX0" fmla="*/ 0 w 456219"/>
              <a:gd name="connsiteY0" fmla="*/ 82238 h 411189"/>
              <a:gd name="connsiteX1" fmla="*/ 250625 w 456219"/>
              <a:gd name="connsiteY1" fmla="*/ 82238 h 411189"/>
              <a:gd name="connsiteX2" fmla="*/ 250625 w 456219"/>
              <a:gd name="connsiteY2" fmla="*/ 0 h 411189"/>
              <a:gd name="connsiteX3" fmla="*/ 456219 w 456219"/>
              <a:gd name="connsiteY3" fmla="*/ 205595 h 411189"/>
              <a:gd name="connsiteX4" fmla="*/ 250625 w 456219"/>
              <a:gd name="connsiteY4" fmla="*/ 411189 h 411189"/>
              <a:gd name="connsiteX5" fmla="*/ 250625 w 456219"/>
              <a:gd name="connsiteY5" fmla="*/ 328951 h 411189"/>
              <a:gd name="connsiteX6" fmla="*/ 0 w 456219"/>
              <a:gd name="connsiteY6" fmla="*/ 328951 h 411189"/>
              <a:gd name="connsiteX7" fmla="*/ 0 w 456219"/>
              <a:gd name="connsiteY7" fmla="*/ 82238 h 411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6219" h="411189">
                <a:moveTo>
                  <a:pt x="0" y="82238"/>
                </a:moveTo>
                <a:lnTo>
                  <a:pt x="250625" y="82238"/>
                </a:lnTo>
                <a:lnTo>
                  <a:pt x="250625" y="0"/>
                </a:lnTo>
                <a:lnTo>
                  <a:pt x="456219" y="205595"/>
                </a:lnTo>
                <a:lnTo>
                  <a:pt x="250625" y="411189"/>
                </a:lnTo>
                <a:lnTo>
                  <a:pt x="250625" y="328951"/>
                </a:lnTo>
                <a:lnTo>
                  <a:pt x="0" y="328951"/>
                </a:lnTo>
                <a:lnTo>
                  <a:pt x="0" y="82238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82236" rIns="123356" bIns="82239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800" kern="1200"/>
          </a:p>
        </p:txBody>
      </p:sp>
      <p:sp>
        <p:nvSpPr>
          <p:cNvPr id="18" name="Freeform 17">
            <a:hlinkClick r:id="" action="ppaction://noaction"/>
            <a:extLst>
              <a:ext uri="{FF2B5EF4-FFF2-40B4-BE49-F238E27FC236}">
                <a16:creationId xmlns:a16="http://schemas.microsoft.com/office/drawing/2014/main" id="{12DC4237-80AC-1B41-9B3D-07F99090E358}"/>
              </a:ext>
            </a:extLst>
          </p:cNvPr>
          <p:cNvSpPr/>
          <p:nvPr/>
        </p:nvSpPr>
        <p:spPr>
          <a:xfrm>
            <a:off x="2149941" y="2995032"/>
            <a:ext cx="1097682" cy="1042305"/>
          </a:xfrm>
          <a:custGeom>
            <a:avLst/>
            <a:gdLst>
              <a:gd name="connsiteX0" fmla="*/ 0 w 1097682"/>
              <a:gd name="connsiteY0" fmla="*/ 423283 h 846565"/>
              <a:gd name="connsiteX1" fmla="*/ 548841 w 1097682"/>
              <a:gd name="connsiteY1" fmla="*/ 0 h 846565"/>
              <a:gd name="connsiteX2" fmla="*/ 1097682 w 1097682"/>
              <a:gd name="connsiteY2" fmla="*/ 423283 h 846565"/>
              <a:gd name="connsiteX3" fmla="*/ 548841 w 1097682"/>
              <a:gd name="connsiteY3" fmla="*/ 846566 h 846565"/>
              <a:gd name="connsiteX4" fmla="*/ 0 w 1097682"/>
              <a:gd name="connsiteY4" fmla="*/ 423283 h 846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7682" h="846565">
                <a:moveTo>
                  <a:pt x="0" y="423283"/>
                </a:moveTo>
                <a:cubicBezTo>
                  <a:pt x="0" y="189510"/>
                  <a:pt x="245724" y="0"/>
                  <a:pt x="548841" y="0"/>
                </a:cubicBezTo>
                <a:cubicBezTo>
                  <a:pt x="851958" y="0"/>
                  <a:pt x="1097682" y="189510"/>
                  <a:pt x="1097682" y="423283"/>
                </a:cubicBezTo>
                <a:cubicBezTo>
                  <a:pt x="1097682" y="657056"/>
                  <a:pt x="851958" y="846566"/>
                  <a:pt x="548841" y="846566"/>
                </a:cubicBezTo>
                <a:cubicBezTo>
                  <a:pt x="245724" y="846566"/>
                  <a:pt x="0" y="657056"/>
                  <a:pt x="0" y="423283"/>
                </a:cubicBezTo>
                <a:close/>
              </a:path>
            </a:pathLst>
          </a:cu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spcFirstLastPara="0" vert="horz" wrap="square" lIns="178532" tIns="141757" rIns="178532" bIns="141757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b="1" kern="1200" dirty="0">
                <a:solidFill>
                  <a:schemeClr val="accent5">
                    <a:lumMod val="50000"/>
                  </a:schemeClr>
                </a:solidFill>
              </a:rPr>
              <a:t>7. </a:t>
            </a:r>
            <a:r>
              <a:rPr lang="en-US" b="1" kern="1200" dirty="0" err="1" smtClean="0">
                <a:solidFill>
                  <a:schemeClr val="accent5">
                    <a:lumMod val="50000"/>
                  </a:schemeClr>
                </a:solidFill>
              </a:rPr>
              <a:t>Tham</a:t>
            </a:r>
            <a:r>
              <a:rPr lang="en-US" b="1" kern="12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b="1" kern="1200" dirty="0" err="1" smtClean="0">
                <a:solidFill>
                  <a:schemeClr val="accent5">
                    <a:lumMod val="50000"/>
                  </a:schemeClr>
                </a:solidFill>
              </a:rPr>
              <a:t>gia</a:t>
            </a:r>
            <a:r>
              <a:rPr lang="en-US" b="1" kern="12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b="1" kern="1200" dirty="0" err="1" smtClean="0">
                <a:solidFill>
                  <a:schemeClr val="accent5">
                    <a:lumMod val="50000"/>
                  </a:schemeClr>
                </a:solidFill>
              </a:rPr>
              <a:t>phong</a:t>
            </a:r>
            <a:r>
              <a:rPr lang="en-US" b="1" kern="12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b="1" kern="1200" dirty="0" err="1" smtClean="0">
                <a:solidFill>
                  <a:schemeClr val="accent5">
                    <a:lumMod val="50000"/>
                  </a:schemeClr>
                </a:solidFill>
              </a:rPr>
              <a:t>trào</a:t>
            </a:r>
            <a:r>
              <a:rPr lang="en-US" sz="1400" b="1" kern="12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400" b="1" kern="1200" dirty="0" err="1">
                <a:solidFill>
                  <a:schemeClr val="accent5">
                    <a:lumMod val="50000"/>
                  </a:schemeClr>
                </a:solidFill>
              </a:rPr>
              <a:t>Đội</a:t>
            </a:r>
            <a:r>
              <a:rPr lang="en-US" sz="1400" b="1" kern="1200" dirty="0">
                <a:solidFill>
                  <a:schemeClr val="accent5">
                    <a:lumMod val="50000"/>
                  </a:schemeClr>
                </a:solidFill>
              </a:rPr>
              <a:t> TNTP</a:t>
            </a:r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762DFBFE-9CAA-144B-8B19-AD62EA961172}"/>
              </a:ext>
            </a:extLst>
          </p:cNvPr>
          <p:cNvSpPr/>
          <p:nvPr/>
        </p:nvSpPr>
        <p:spPr>
          <a:xfrm rot="18000000">
            <a:off x="3701091" y="3457345"/>
            <a:ext cx="424464" cy="411190"/>
          </a:xfrm>
          <a:custGeom>
            <a:avLst/>
            <a:gdLst>
              <a:gd name="connsiteX0" fmla="*/ 0 w 424463"/>
              <a:gd name="connsiteY0" fmla="*/ 82238 h 411189"/>
              <a:gd name="connsiteX1" fmla="*/ 218869 w 424463"/>
              <a:gd name="connsiteY1" fmla="*/ 82238 h 411189"/>
              <a:gd name="connsiteX2" fmla="*/ 218869 w 424463"/>
              <a:gd name="connsiteY2" fmla="*/ 0 h 411189"/>
              <a:gd name="connsiteX3" fmla="*/ 424463 w 424463"/>
              <a:gd name="connsiteY3" fmla="*/ 205595 h 411189"/>
              <a:gd name="connsiteX4" fmla="*/ 218869 w 424463"/>
              <a:gd name="connsiteY4" fmla="*/ 411189 h 411189"/>
              <a:gd name="connsiteX5" fmla="*/ 218869 w 424463"/>
              <a:gd name="connsiteY5" fmla="*/ 328951 h 411189"/>
              <a:gd name="connsiteX6" fmla="*/ 0 w 424463"/>
              <a:gd name="connsiteY6" fmla="*/ 328951 h 411189"/>
              <a:gd name="connsiteX7" fmla="*/ 0 w 424463"/>
              <a:gd name="connsiteY7" fmla="*/ 82238 h 411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4463" h="411189">
                <a:moveTo>
                  <a:pt x="424463" y="328951"/>
                </a:moveTo>
                <a:lnTo>
                  <a:pt x="205594" y="328951"/>
                </a:lnTo>
                <a:lnTo>
                  <a:pt x="205594" y="411189"/>
                </a:lnTo>
                <a:lnTo>
                  <a:pt x="0" y="205594"/>
                </a:lnTo>
                <a:lnTo>
                  <a:pt x="205594" y="0"/>
                </a:lnTo>
                <a:lnTo>
                  <a:pt x="205594" y="82238"/>
                </a:lnTo>
                <a:lnTo>
                  <a:pt x="424463" y="82238"/>
                </a:lnTo>
                <a:lnTo>
                  <a:pt x="424463" y="328951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3356" tIns="82238" rIns="1" bIns="82238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800" kern="1200"/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A582EEFF-E4C6-7641-9690-7D894453D9E6}"/>
              </a:ext>
            </a:extLst>
          </p:cNvPr>
          <p:cNvSpPr/>
          <p:nvPr/>
        </p:nvSpPr>
        <p:spPr>
          <a:xfrm>
            <a:off x="2667950" y="3950871"/>
            <a:ext cx="1298708" cy="947700"/>
          </a:xfrm>
          <a:custGeom>
            <a:avLst/>
            <a:gdLst>
              <a:gd name="connsiteX0" fmla="*/ 0 w 1298708"/>
              <a:gd name="connsiteY0" fmla="*/ 423283 h 846565"/>
              <a:gd name="connsiteX1" fmla="*/ 649354 w 1298708"/>
              <a:gd name="connsiteY1" fmla="*/ 0 h 846565"/>
              <a:gd name="connsiteX2" fmla="*/ 1298708 w 1298708"/>
              <a:gd name="connsiteY2" fmla="*/ 423283 h 846565"/>
              <a:gd name="connsiteX3" fmla="*/ 649354 w 1298708"/>
              <a:gd name="connsiteY3" fmla="*/ 846566 h 846565"/>
              <a:gd name="connsiteX4" fmla="*/ 0 w 1298708"/>
              <a:gd name="connsiteY4" fmla="*/ 423283 h 846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8708" h="846565">
                <a:moveTo>
                  <a:pt x="0" y="423283"/>
                </a:moveTo>
                <a:cubicBezTo>
                  <a:pt x="0" y="189510"/>
                  <a:pt x="290726" y="0"/>
                  <a:pt x="649354" y="0"/>
                </a:cubicBezTo>
                <a:cubicBezTo>
                  <a:pt x="1007982" y="0"/>
                  <a:pt x="1298708" y="189510"/>
                  <a:pt x="1298708" y="423283"/>
                </a:cubicBezTo>
                <a:cubicBezTo>
                  <a:pt x="1298708" y="657056"/>
                  <a:pt x="1007982" y="846566"/>
                  <a:pt x="649354" y="846566"/>
                </a:cubicBezTo>
                <a:cubicBezTo>
                  <a:pt x="290726" y="846566"/>
                  <a:pt x="0" y="657056"/>
                  <a:pt x="0" y="423283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7971" tIns="141757" rIns="207971" bIns="141757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b="1" kern="1200" dirty="0">
                <a:solidFill>
                  <a:schemeClr val="accent5">
                    <a:lumMod val="50000"/>
                  </a:schemeClr>
                </a:solidFill>
              </a:rPr>
              <a:t>8. </a:t>
            </a:r>
            <a:r>
              <a:rPr lang="en-US" sz="1400" b="1" kern="1200" dirty="0" err="1">
                <a:solidFill>
                  <a:schemeClr val="accent5">
                    <a:lumMod val="50000"/>
                  </a:schemeClr>
                </a:solidFill>
              </a:rPr>
              <a:t>Giải</a:t>
            </a:r>
            <a:r>
              <a:rPr lang="en-US" sz="1400" b="1" kern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400" b="1" kern="1200" dirty="0" err="1">
                <a:solidFill>
                  <a:schemeClr val="accent5">
                    <a:lumMod val="50000"/>
                  </a:schemeClr>
                </a:solidFill>
              </a:rPr>
              <a:t>quyết</a:t>
            </a:r>
            <a:r>
              <a:rPr lang="en-US" sz="1400" b="1" kern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400" b="1" kern="1200" dirty="0" err="1">
                <a:solidFill>
                  <a:schemeClr val="accent5">
                    <a:lumMod val="50000"/>
                  </a:schemeClr>
                </a:solidFill>
              </a:rPr>
              <a:t>các</a:t>
            </a:r>
            <a:r>
              <a:rPr lang="en-US" sz="1400" b="1" kern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400" b="1" kern="1200" dirty="0" err="1">
                <a:solidFill>
                  <a:schemeClr val="accent5">
                    <a:lumMod val="50000"/>
                  </a:schemeClr>
                </a:solidFill>
              </a:rPr>
              <a:t>vấn</a:t>
            </a:r>
            <a:r>
              <a:rPr lang="en-US" sz="1400" b="1" kern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400" b="1" kern="1200" dirty="0" err="1">
                <a:solidFill>
                  <a:schemeClr val="accent5">
                    <a:lumMod val="50000"/>
                  </a:schemeClr>
                </a:solidFill>
              </a:rPr>
              <a:t>đề</a:t>
            </a:r>
            <a:r>
              <a:rPr lang="en-US" sz="1400" b="1" kern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400" b="1" kern="1200" dirty="0" err="1">
                <a:solidFill>
                  <a:schemeClr val="accent5">
                    <a:lumMod val="50000"/>
                  </a:schemeClr>
                </a:solidFill>
              </a:rPr>
              <a:t>nảy</a:t>
            </a:r>
            <a:r>
              <a:rPr lang="en-US" sz="1400" b="1" kern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400" b="1" kern="1200" dirty="0" err="1">
                <a:solidFill>
                  <a:schemeClr val="accent5">
                    <a:lumMod val="50000"/>
                  </a:schemeClr>
                </a:solidFill>
              </a:rPr>
              <a:t>sinh</a:t>
            </a:r>
            <a:endParaRPr lang="en-US" sz="1400" b="1" kern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6DFCC91E-9985-D941-A50D-C688D50E4E5E}"/>
              </a:ext>
            </a:extLst>
          </p:cNvPr>
          <p:cNvSpPr/>
          <p:nvPr/>
        </p:nvSpPr>
        <p:spPr>
          <a:xfrm rot="19800000">
            <a:off x="3283526" y="2992211"/>
            <a:ext cx="350865" cy="411190"/>
          </a:xfrm>
          <a:custGeom>
            <a:avLst/>
            <a:gdLst>
              <a:gd name="connsiteX0" fmla="*/ 0 w 350864"/>
              <a:gd name="connsiteY0" fmla="*/ 82238 h 411189"/>
              <a:gd name="connsiteX1" fmla="*/ 175432 w 350864"/>
              <a:gd name="connsiteY1" fmla="*/ 82238 h 411189"/>
              <a:gd name="connsiteX2" fmla="*/ 175432 w 350864"/>
              <a:gd name="connsiteY2" fmla="*/ 0 h 411189"/>
              <a:gd name="connsiteX3" fmla="*/ 350864 w 350864"/>
              <a:gd name="connsiteY3" fmla="*/ 205595 h 411189"/>
              <a:gd name="connsiteX4" fmla="*/ 175432 w 350864"/>
              <a:gd name="connsiteY4" fmla="*/ 411189 h 411189"/>
              <a:gd name="connsiteX5" fmla="*/ 175432 w 350864"/>
              <a:gd name="connsiteY5" fmla="*/ 328951 h 411189"/>
              <a:gd name="connsiteX6" fmla="*/ 0 w 350864"/>
              <a:gd name="connsiteY6" fmla="*/ 328951 h 411189"/>
              <a:gd name="connsiteX7" fmla="*/ 0 w 350864"/>
              <a:gd name="connsiteY7" fmla="*/ 82238 h 411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0864" h="411189">
                <a:moveTo>
                  <a:pt x="350864" y="328951"/>
                </a:moveTo>
                <a:lnTo>
                  <a:pt x="175432" y="328951"/>
                </a:lnTo>
                <a:lnTo>
                  <a:pt x="175432" y="411189"/>
                </a:lnTo>
                <a:lnTo>
                  <a:pt x="0" y="205594"/>
                </a:lnTo>
                <a:lnTo>
                  <a:pt x="175432" y="0"/>
                </a:lnTo>
                <a:lnTo>
                  <a:pt x="175432" y="82238"/>
                </a:lnTo>
                <a:lnTo>
                  <a:pt x="350864" y="82238"/>
                </a:lnTo>
                <a:lnTo>
                  <a:pt x="350864" y="328951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5258" tIns="82238" rIns="1" bIns="82238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800" kern="1200"/>
          </a:p>
        </p:txBody>
      </p:sp>
      <p:sp>
        <p:nvSpPr>
          <p:cNvPr id="22" name="Freeform 21">
            <a:hlinkClick r:id="" action="ppaction://noaction"/>
            <a:extLst>
              <a:ext uri="{FF2B5EF4-FFF2-40B4-BE49-F238E27FC236}">
                <a16:creationId xmlns:a16="http://schemas.microsoft.com/office/drawing/2014/main" id="{BEBA7908-EB00-D74D-BBC4-D5E3A887BCFC}"/>
              </a:ext>
            </a:extLst>
          </p:cNvPr>
          <p:cNvSpPr/>
          <p:nvPr/>
        </p:nvSpPr>
        <p:spPr>
          <a:xfrm>
            <a:off x="3883589" y="4155804"/>
            <a:ext cx="1202555" cy="846565"/>
          </a:xfrm>
          <a:custGeom>
            <a:avLst/>
            <a:gdLst>
              <a:gd name="connsiteX0" fmla="*/ 0 w 1202555"/>
              <a:gd name="connsiteY0" fmla="*/ 423283 h 846565"/>
              <a:gd name="connsiteX1" fmla="*/ 601278 w 1202555"/>
              <a:gd name="connsiteY1" fmla="*/ 0 h 846565"/>
              <a:gd name="connsiteX2" fmla="*/ 1202556 w 1202555"/>
              <a:gd name="connsiteY2" fmla="*/ 423283 h 846565"/>
              <a:gd name="connsiteX3" fmla="*/ 601278 w 1202555"/>
              <a:gd name="connsiteY3" fmla="*/ 846566 h 846565"/>
              <a:gd name="connsiteX4" fmla="*/ 0 w 1202555"/>
              <a:gd name="connsiteY4" fmla="*/ 423283 h 846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2555" h="846565">
                <a:moveTo>
                  <a:pt x="0" y="423283"/>
                </a:moveTo>
                <a:cubicBezTo>
                  <a:pt x="0" y="189510"/>
                  <a:pt x="269201" y="0"/>
                  <a:pt x="601278" y="0"/>
                </a:cubicBezTo>
                <a:cubicBezTo>
                  <a:pt x="933355" y="0"/>
                  <a:pt x="1202556" y="189510"/>
                  <a:pt x="1202556" y="423283"/>
                </a:cubicBezTo>
                <a:cubicBezTo>
                  <a:pt x="1202556" y="657056"/>
                  <a:pt x="933355" y="846566"/>
                  <a:pt x="601278" y="846566"/>
                </a:cubicBezTo>
                <a:cubicBezTo>
                  <a:pt x="269201" y="846566"/>
                  <a:pt x="0" y="657056"/>
                  <a:pt x="0" y="423283"/>
                </a:cubicBezTo>
                <a:close/>
              </a:path>
            </a:pathLst>
          </a:cu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spcFirstLastPara="0" vert="horz" wrap="square" lIns="193890" tIns="141757" rIns="193890" bIns="141757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b="1" kern="1200" dirty="0">
                <a:solidFill>
                  <a:schemeClr val="accent5">
                    <a:lumMod val="50000"/>
                  </a:schemeClr>
                </a:solidFill>
              </a:rPr>
              <a:t>9. </a:t>
            </a:r>
            <a:r>
              <a:rPr lang="en-US" sz="1400" b="1" kern="1200" dirty="0" err="1">
                <a:solidFill>
                  <a:schemeClr val="accent5">
                    <a:lumMod val="50000"/>
                  </a:schemeClr>
                </a:solidFill>
              </a:rPr>
              <a:t>Thay</a:t>
            </a:r>
            <a:r>
              <a:rPr lang="en-US" sz="1400" b="1" kern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400" b="1" kern="1200" dirty="0" err="1">
                <a:solidFill>
                  <a:schemeClr val="accent5">
                    <a:lumMod val="50000"/>
                  </a:schemeClr>
                </a:solidFill>
              </a:rPr>
              <a:t>đổi</a:t>
            </a:r>
            <a:r>
              <a:rPr lang="en-US" sz="1400" b="1" kern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400" b="1" kern="1200" dirty="0" err="1">
                <a:solidFill>
                  <a:schemeClr val="accent5">
                    <a:lumMod val="50000"/>
                  </a:schemeClr>
                </a:solidFill>
              </a:rPr>
              <a:t>cách</a:t>
            </a:r>
            <a:r>
              <a:rPr lang="en-US" sz="1400" b="1" kern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400" b="1" kern="1200" dirty="0" err="1">
                <a:solidFill>
                  <a:schemeClr val="accent5">
                    <a:lumMod val="50000"/>
                  </a:schemeClr>
                </a:solidFill>
              </a:rPr>
              <a:t>cư</a:t>
            </a:r>
            <a:r>
              <a:rPr lang="en-US" sz="1400" b="1" kern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400" b="1" kern="1200" dirty="0" err="1">
                <a:solidFill>
                  <a:schemeClr val="accent5">
                    <a:lumMod val="50000"/>
                  </a:schemeClr>
                </a:solidFill>
              </a:rPr>
              <a:t>xử</a:t>
            </a:r>
            <a:endParaRPr lang="en-US" sz="1400" b="1" kern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E7B3C891-1AA5-4643-881F-62DD759A316E}"/>
              </a:ext>
            </a:extLst>
          </p:cNvPr>
          <p:cNvSpPr/>
          <p:nvPr/>
        </p:nvSpPr>
        <p:spPr>
          <a:xfrm>
            <a:off x="3172873" y="2366154"/>
            <a:ext cx="286000" cy="411190"/>
          </a:xfrm>
          <a:custGeom>
            <a:avLst/>
            <a:gdLst>
              <a:gd name="connsiteX0" fmla="*/ 0 w 285999"/>
              <a:gd name="connsiteY0" fmla="*/ 82238 h 411189"/>
              <a:gd name="connsiteX1" fmla="*/ 143000 w 285999"/>
              <a:gd name="connsiteY1" fmla="*/ 82238 h 411189"/>
              <a:gd name="connsiteX2" fmla="*/ 143000 w 285999"/>
              <a:gd name="connsiteY2" fmla="*/ 0 h 411189"/>
              <a:gd name="connsiteX3" fmla="*/ 285999 w 285999"/>
              <a:gd name="connsiteY3" fmla="*/ 205595 h 411189"/>
              <a:gd name="connsiteX4" fmla="*/ 143000 w 285999"/>
              <a:gd name="connsiteY4" fmla="*/ 411189 h 411189"/>
              <a:gd name="connsiteX5" fmla="*/ 143000 w 285999"/>
              <a:gd name="connsiteY5" fmla="*/ 328951 h 411189"/>
              <a:gd name="connsiteX6" fmla="*/ 0 w 285999"/>
              <a:gd name="connsiteY6" fmla="*/ 328951 h 411189"/>
              <a:gd name="connsiteX7" fmla="*/ 0 w 285999"/>
              <a:gd name="connsiteY7" fmla="*/ 82238 h 411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5999" h="411189">
                <a:moveTo>
                  <a:pt x="285999" y="328951"/>
                </a:moveTo>
                <a:lnTo>
                  <a:pt x="142999" y="328951"/>
                </a:lnTo>
                <a:lnTo>
                  <a:pt x="142999" y="411189"/>
                </a:lnTo>
                <a:lnTo>
                  <a:pt x="0" y="205594"/>
                </a:lnTo>
                <a:lnTo>
                  <a:pt x="142999" y="0"/>
                </a:lnTo>
                <a:lnTo>
                  <a:pt x="142999" y="82238"/>
                </a:lnTo>
                <a:lnTo>
                  <a:pt x="285999" y="82238"/>
                </a:lnTo>
                <a:lnTo>
                  <a:pt x="285999" y="328951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5800" tIns="82239" rIns="1" bIns="82238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800" kern="1200"/>
          </a:p>
        </p:txBody>
      </p:sp>
      <p:sp>
        <p:nvSpPr>
          <p:cNvPr id="24" name="Freeform 23">
            <a:hlinkClick r:id="" action="ppaction://noaction"/>
            <a:extLst>
              <a:ext uri="{FF2B5EF4-FFF2-40B4-BE49-F238E27FC236}">
                <a16:creationId xmlns:a16="http://schemas.microsoft.com/office/drawing/2014/main" id="{E22CA97E-BAEF-9C4B-8CBD-17EDFF13357B}"/>
              </a:ext>
            </a:extLst>
          </p:cNvPr>
          <p:cNvSpPr/>
          <p:nvPr/>
        </p:nvSpPr>
        <p:spPr>
          <a:xfrm>
            <a:off x="1660850" y="2034073"/>
            <a:ext cx="1377118" cy="960959"/>
          </a:xfrm>
          <a:custGeom>
            <a:avLst/>
            <a:gdLst>
              <a:gd name="connsiteX0" fmla="*/ 0 w 1249073"/>
              <a:gd name="connsiteY0" fmla="*/ 423283 h 846565"/>
              <a:gd name="connsiteX1" fmla="*/ 624537 w 1249073"/>
              <a:gd name="connsiteY1" fmla="*/ 0 h 846565"/>
              <a:gd name="connsiteX2" fmla="*/ 1249074 w 1249073"/>
              <a:gd name="connsiteY2" fmla="*/ 423283 h 846565"/>
              <a:gd name="connsiteX3" fmla="*/ 624537 w 1249073"/>
              <a:gd name="connsiteY3" fmla="*/ 846566 h 846565"/>
              <a:gd name="connsiteX4" fmla="*/ 0 w 1249073"/>
              <a:gd name="connsiteY4" fmla="*/ 423283 h 846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9073" h="846565">
                <a:moveTo>
                  <a:pt x="0" y="423283"/>
                </a:moveTo>
                <a:cubicBezTo>
                  <a:pt x="0" y="189510"/>
                  <a:pt x="279615" y="0"/>
                  <a:pt x="624537" y="0"/>
                </a:cubicBezTo>
                <a:cubicBezTo>
                  <a:pt x="969459" y="0"/>
                  <a:pt x="1249074" y="189510"/>
                  <a:pt x="1249074" y="423283"/>
                </a:cubicBezTo>
                <a:cubicBezTo>
                  <a:pt x="1249074" y="657056"/>
                  <a:pt x="969459" y="846566"/>
                  <a:pt x="624537" y="846566"/>
                </a:cubicBezTo>
                <a:cubicBezTo>
                  <a:pt x="279615" y="846566"/>
                  <a:pt x="0" y="657056"/>
                  <a:pt x="0" y="423283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0703" tIns="141757" rIns="200703" bIns="141757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b="1" kern="1200" dirty="0">
                <a:solidFill>
                  <a:schemeClr val="accent5">
                    <a:lumMod val="50000"/>
                  </a:schemeClr>
                </a:solidFill>
              </a:rPr>
              <a:t>10. Quan </a:t>
            </a:r>
            <a:r>
              <a:rPr lang="en-US" sz="1400" b="1" kern="1200" dirty="0" err="1">
                <a:solidFill>
                  <a:schemeClr val="accent5">
                    <a:lumMod val="50000"/>
                  </a:schemeClr>
                </a:solidFill>
              </a:rPr>
              <a:t>tâm</a:t>
            </a:r>
            <a:r>
              <a:rPr lang="en-US" sz="1400" b="1" kern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400" b="1" kern="1200" dirty="0" err="1">
                <a:solidFill>
                  <a:schemeClr val="accent5">
                    <a:lumMod val="50000"/>
                  </a:schemeClr>
                </a:solidFill>
              </a:rPr>
              <a:t>khó</a:t>
            </a:r>
            <a:r>
              <a:rPr lang="en-US" sz="1400" b="1" kern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400" b="1" kern="1200" dirty="0" err="1">
                <a:solidFill>
                  <a:schemeClr val="accent5">
                    <a:lumMod val="50000"/>
                  </a:schemeClr>
                </a:solidFill>
              </a:rPr>
              <a:t>khăn</a:t>
            </a:r>
            <a:r>
              <a:rPr lang="en-US" sz="1400" b="1" kern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400" b="1" kern="1200" dirty="0" err="1">
                <a:solidFill>
                  <a:schemeClr val="accent5">
                    <a:lumMod val="50000"/>
                  </a:schemeClr>
                </a:solidFill>
              </a:rPr>
              <a:t>của</a:t>
            </a:r>
            <a:r>
              <a:rPr lang="en-US" sz="1400" b="1" kern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vi-VN" b="1" kern="1200" dirty="0" smtClean="0">
                <a:solidFill>
                  <a:schemeClr val="accent5">
                    <a:lumMod val="50000"/>
                  </a:schemeClr>
                </a:solidFill>
              </a:rPr>
              <a:t>học sinh</a:t>
            </a:r>
            <a:endParaRPr lang="en-US" sz="1400" b="1" kern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793FB30B-37D5-4A42-80C8-E439B19CFF46}"/>
              </a:ext>
            </a:extLst>
          </p:cNvPr>
          <p:cNvSpPr/>
          <p:nvPr/>
        </p:nvSpPr>
        <p:spPr>
          <a:xfrm rot="1800000">
            <a:off x="3289724" y="1742292"/>
            <a:ext cx="346070" cy="411189"/>
          </a:xfrm>
          <a:custGeom>
            <a:avLst/>
            <a:gdLst>
              <a:gd name="connsiteX0" fmla="*/ 0 w 346069"/>
              <a:gd name="connsiteY0" fmla="*/ 82238 h 411189"/>
              <a:gd name="connsiteX1" fmla="*/ 173035 w 346069"/>
              <a:gd name="connsiteY1" fmla="*/ 82238 h 411189"/>
              <a:gd name="connsiteX2" fmla="*/ 173035 w 346069"/>
              <a:gd name="connsiteY2" fmla="*/ 0 h 411189"/>
              <a:gd name="connsiteX3" fmla="*/ 346069 w 346069"/>
              <a:gd name="connsiteY3" fmla="*/ 205595 h 411189"/>
              <a:gd name="connsiteX4" fmla="*/ 173035 w 346069"/>
              <a:gd name="connsiteY4" fmla="*/ 411189 h 411189"/>
              <a:gd name="connsiteX5" fmla="*/ 173035 w 346069"/>
              <a:gd name="connsiteY5" fmla="*/ 328951 h 411189"/>
              <a:gd name="connsiteX6" fmla="*/ 0 w 346069"/>
              <a:gd name="connsiteY6" fmla="*/ 328951 h 411189"/>
              <a:gd name="connsiteX7" fmla="*/ 0 w 346069"/>
              <a:gd name="connsiteY7" fmla="*/ 82238 h 411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6069" h="411189">
                <a:moveTo>
                  <a:pt x="346069" y="328951"/>
                </a:moveTo>
                <a:lnTo>
                  <a:pt x="173034" y="328951"/>
                </a:lnTo>
                <a:lnTo>
                  <a:pt x="173034" y="411189"/>
                </a:lnTo>
                <a:lnTo>
                  <a:pt x="0" y="205594"/>
                </a:lnTo>
                <a:lnTo>
                  <a:pt x="173034" y="0"/>
                </a:lnTo>
                <a:lnTo>
                  <a:pt x="173034" y="82238"/>
                </a:lnTo>
                <a:lnTo>
                  <a:pt x="346069" y="82238"/>
                </a:lnTo>
                <a:lnTo>
                  <a:pt x="346069" y="328951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3820" tIns="82238" rIns="1" bIns="82237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800" kern="1200"/>
          </a:p>
        </p:txBody>
      </p:sp>
      <p:sp>
        <p:nvSpPr>
          <p:cNvPr id="26" name="Freeform 25">
            <a:hlinkClick r:id="" action="ppaction://noaction"/>
            <a:extLst>
              <a:ext uri="{FF2B5EF4-FFF2-40B4-BE49-F238E27FC236}">
                <a16:creationId xmlns:a16="http://schemas.microsoft.com/office/drawing/2014/main" id="{D708D6C2-A33E-6D4F-A8E3-324519CE9E42}"/>
              </a:ext>
            </a:extLst>
          </p:cNvPr>
          <p:cNvSpPr/>
          <p:nvPr/>
        </p:nvSpPr>
        <p:spPr>
          <a:xfrm>
            <a:off x="2080260" y="1007707"/>
            <a:ext cx="1237044" cy="922380"/>
          </a:xfrm>
          <a:custGeom>
            <a:avLst/>
            <a:gdLst>
              <a:gd name="connsiteX0" fmla="*/ 0 w 1237044"/>
              <a:gd name="connsiteY0" fmla="*/ 423283 h 846565"/>
              <a:gd name="connsiteX1" fmla="*/ 618522 w 1237044"/>
              <a:gd name="connsiteY1" fmla="*/ 0 h 846565"/>
              <a:gd name="connsiteX2" fmla="*/ 1237044 w 1237044"/>
              <a:gd name="connsiteY2" fmla="*/ 423283 h 846565"/>
              <a:gd name="connsiteX3" fmla="*/ 618522 w 1237044"/>
              <a:gd name="connsiteY3" fmla="*/ 846566 h 846565"/>
              <a:gd name="connsiteX4" fmla="*/ 0 w 1237044"/>
              <a:gd name="connsiteY4" fmla="*/ 423283 h 846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7044" h="846565">
                <a:moveTo>
                  <a:pt x="0" y="423283"/>
                </a:moveTo>
                <a:cubicBezTo>
                  <a:pt x="0" y="189510"/>
                  <a:pt x="276922" y="0"/>
                  <a:pt x="618522" y="0"/>
                </a:cubicBezTo>
                <a:cubicBezTo>
                  <a:pt x="960122" y="0"/>
                  <a:pt x="1237044" y="189510"/>
                  <a:pt x="1237044" y="423283"/>
                </a:cubicBezTo>
                <a:cubicBezTo>
                  <a:pt x="1237044" y="657056"/>
                  <a:pt x="960122" y="846566"/>
                  <a:pt x="618522" y="846566"/>
                </a:cubicBezTo>
                <a:cubicBezTo>
                  <a:pt x="276922" y="846566"/>
                  <a:pt x="0" y="657056"/>
                  <a:pt x="0" y="423283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8941" tIns="141757" rIns="198941" bIns="141757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b="1" kern="1200" dirty="0">
                <a:solidFill>
                  <a:schemeClr val="accent5">
                    <a:lumMod val="50000"/>
                  </a:schemeClr>
                </a:solidFill>
              </a:rPr>
              <a:t>11. HS </a:t>
            </a:r>
            <a:r>
              <a:rPr lang="en-US" sz="1400" b="1" kern="1200" dirty="0" err="1">
                <a:solidFill>
                  <a:schemeClr val="accent5">
                    <a:lumMod val="50000"/>
                  </a:schemeClr>
                </a:solidFill>
              </a:rPr>
              <a:t>tham</a:t>
            </a:r>
            <a:r>
              <a:rPr lang="en-US" sz="1400" b="1" kern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400" b="1" kern="1200" dirty="0" err="1">
                <a:solidFill>
                  <a:schemeClr val="accent5">
                    <a:lumMod val="50000"/>
                  </a:schemeClr>
                </a:solidFill>
              </a:rPr>
              <a:t>gia</a:t>
            </a:r>
            <a:r>
              <a:rPr lang="en-US" sz="1400" b="1" kern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400" b="1" kern="1200" dirty="0" err="1">
                <a:solidFill>
                  <a:schemeClr val="accent5">
                    <a:lumMod val="50000"/>
                  </a:schemeClr>
                </a:solidFill>
              </a:rPr>
              <a:t>xây</a:t>
            </a:r>
            <a:r>
              <a:rPr lang="en-US" sz="1400" b="1" kern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400" b="1" kern="1200" dirty="0" err="1">
                <a:solidFill>
                  <a:schemeClr val="accent5">
                    <a:lumMod val="50000"/>
                  </a:schemeClr>
                </a:solidFill>
              </a:rPr>
              <a:t>dựng</a:t>
            </a:r>
            <a:r>
              <a:rPr lang="en-US" sz="1400" b="1" kern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400" b="1" kern="1200" dirty="0" err="1">
                <a:solidFill>
                  <a:schemeClr val="accent5">
                    <a:lumMod val="50000"/>
                  </a:schemeClr>
                </a:solidFill>
              </a:rPr>
              <a:t>nội</a:t>
            </a:r>
            <a:r>
              <a:rPr lang="en-US" sz="1400" b="1" kern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400" b="1" kern="1200" dirty="0" err="1">
                <a:solidFill>
                  <a:schemeClr val="accent5">
                    <a:lumMod val="50000"/>
                  </a:schemeClr>
                </a:solidFill>
              </a:rPr>
              <a:t>quy</a:t>
            </a:r>
            <a:endParaRPr lang="en-US" sz="1400" b="1" kern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03B80BA4-33D3-2448-817C-1AB37F171223}"/>
              </a:ext>
            </a:extLst>
          </p:cNvPr>
          <p:cNvSpPr/>
          <p:nvPr/>
        </p:nvSpPr>
        <p:spPr>
          <a:xfrm rot="3600000">
            <a:off x="3696522" y="1271183"/>
            <a:ext cx="429235" cy="411189"/>
          </a:xfrm>
          <a:custGeom>
            <a:avLst/>
            <a:gdLst>
              <a:gd name="connsiteX0" fmla="*/ 0 w 429235"/>
              <a:gd name="connsiteY0" fmla="*/ 82238 h 411189"/>
              <a:gd name="connsiteX1" fmla="*/ 223641 w 429235"/>
              <a:gd name="connsiteY1" fmla="*/ 82238 h 411189"/>
              <a:gd name="connsiteX2" fmla="*/ 223641 w 429235"/>
              <a:gd name="connsiteY2" fmla="*/ 0 h 411189"/>
              <a:gd name="connsiteX3" fmla="*/ 429235 w 429235"/>
              <a:gd name="connsiteY3" fmla="*/ 205595 h 411189"/>
              <a:gd name="connsiteX4" fmla="*/ 223641 w 429235"/>
              <a:gd name="connsiteY4" fmla="*/ 411189 h 411189"/>
              <a:gd name="connsiteX5" fmla="*/ 223641 w 429235"/>
              <a:gd name="connsiteY5" fmla="*/ 328951 h 411189"/>
              <a:gd name="connsiteX6" fmla="*/ 0 w 429235"/>
              <a:gd name="connsiteY6" fmla="*/ 328951 h 411189"/>
              <a:gd name="connsiteX7" fmla="*/ 0 w 429235"/>
              <a:gd name="connsiteY7" fmla="*/ 82238 h 411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9235" h="411189">
                <a:moveTo>
                  <a:pt x="429235" y="328951"/>
                </a:moveTo>
                <a:lnTo>
                  <a:pt x="205594" y="328951"/>
                </a:lnTo>
                <a:lnTo>
                  <a:pt x="205594" y="411189"/>
                </a:lnTo>
                <a:lnTo>
                  <a:pt x="0" y="205594"/>
                </a:lnTo>
                <a:lnTo>
                  <a:pt x="205594" y="0"/>
                </a:lnTo>
                <a:lnTo>
                  <a:pt x="205594" y="82238"/>
                </a:lnTo>
                <a:lnTo>
                  <a:pt x="429235" y="82238"/>
                </a:lnTo>
                <a:lnTo>
                  <a:pt x="429235" y="328951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3357" tIns="82237" rIns="-1" bIns="82238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800" kern="1200"/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99FEDFBA-D567-8941-934E-07E89D352CF1}"/>
              </a:ext>
            </a:extLst>
          </p:cNvPr>
          <p:cNvSpPr/>
          <p:nvPr/>
        </p:nvSpPr>
        <p:spPr>
          <a:xfrm>
            <a:off x="2914653" y="303927"/>
            <a:ext cx="1127447" cy="846565"/>
          </a:xfrm>
          <a:custGeom>
            <a:avLst/>
            <a:gdLst>
              <a:gd name="connsiteX0" fmla="*/ 0 w 1127447"/>
              <a:gd name="connsiteY0" fmla="*/ 423283 h 846565"/>
              <a:gd name="connsiteX1" fmla="*/ 563724 w 1127447"/>
              <a:gd name="connsiteY1" fmla="*/ 0 h 846565"/>
              <a:gd name="connsiteX2" fmla="*/ 1127448 w 1127447"/>
              <a:gd name="connsiteY2" fmla="*/ 423283 h 846565"/>
              <a:gd name="connsiteX3" fmla="*/ 563724 w 1127447"/>
              <a:gd name="connsiteY3" fmla="*/ 846566 h 846565"/>
              <a:gd name="connsiteX4" fmla="*/ 0 w 1127447"/>
              <a:gd name="connsiteY4" fmla="*/ 423283 h 846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7447" h="846565">
                <a:moveTo>
                  <a:pt x="0" y="423283"/>
                </a:moveTo>
                <a:cubicBezTo>
                  <a:pt x="0" y="189510"/>
                  <a:pt x="252388" y="0"/>
                  <a:pt x="563724" y="0"/>
                </a:cubicBezTo>
                <a:cubicBezTo>
                  <a:pt x="875060" y="0"/>
                  <a:pt x="1127448" y="189510"/>
                  <a:pt x="1127448" y="423283"/>
                </a:cubicBezTo>
                <a:cubicBezTo>
                  <a:pt x="1127448" y="657056"/>
                  <a:pt x="875060" y="846566"/>
                  <a:pt x="563724" y="846566"/>
                </a:cubicBezTo>
                <a:cubicBezTo>
                  <a:pt x="252388" y="846566"/>
                  <a:pt x="0" y="657056"/>
                  <a:pt x="0" y="423283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2891" tIns="141757" rIns="182891" bIns="141757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b="1" kern="1200" dirty="0">
                <a:solidFill>
                  <a:schemeClr val="accent5">
                    <a:lumMod val="50000"/>
                  </a:schemeClr>
                </a:solidFill>
              </a:rPr>
              <a:t>12. </a:t>
            </a:r>
            <a:r>
              <a:rPr lang="en-US" sz="1400" b="1" kern="1200" dirty="0" err="1">
                <a:solidFill>
                  <a:schemeClr val="accent5">
                    <a:lumMod val="50000"/>
                  </a:schemeClr>
                </a:solidFill>
              </a:rPr>
              <a:t>Phạt</a:t>
            </a:r>
            <a:r>
              <a:rPr lang="en-US" sz="1400" b="1" kern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400" b="1" kern="1200" dirty="0" err="1">
                <a:solidFill>
                  <a:schemeClr val="accent5">
                    <a:lumMod val="50000"/>
                  </a:schemeClr>
                </a:solidFill>
              </a:rPr>
              <a:t>tích</a:t>
            </a:r>
            <a:r>
              <a:rPr lang="en-US" sz="1400" b="1" kern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400" b="1" kern="1200" dirty="0" err="1">
                <a:solidFill>
                  <a:schemeClr val="accent5">
                    <a:lumMod val="50000"/>
                  </a:schemeClr>
                </a:solidFill>
              </a:rPr>
              <a:t>cực</a:t>
            </a:r>
            <a:endParaRPr lang="en-US" sz="1400" b="1" kern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498" y="1719061"/>
            <a:ext cx="2090058" cy="2273946"/>
          </a:xfrm>
          <a:prstGeom prst="rect">
            <a:avLst/>
          </a:prstGeom>
        </p:spPr>
      </p:pic>
      <p:pic>
        <p:nvPicPr>
          <p:cNvPr id="30" name="Picture 2" descr="C:\Users\Administrator\Downloads\GC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7" y="3190772"/>
            <a:ext cx="2210554" cy="210937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92593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2" grpId="0" animBg="1"/>
      <p:bldP spid="14" grpId="0" animBg="1"/>
      <p:bldP spid="16" grpId="0" animBg="1"/>
      <p:bldP spid="18" grpId="0" animBg="1"/>
      <p:bldP spid="20" grpId="0" animBg="1"/>
      <p:bldP spid="22" grpId="0" animBg="1"/>
      <p:bldP spid="24" grpId="0" animBg="1"/>
      <p:bldP spid="26" grpId="0" animBg="1"/>
      <p:bldP spid="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5" name="Google Shape;2235;p68"/>
          <p:cNvSpPr txBox="1">
            <a:spLocks noGrp="1"/>
          </p:cNvSpPr>
          <p:nvPr>
            <p:ph type="title"/>
          </p:nvPr>
        </p:nvSpPr>
        <p:spPr>
          <a:xfrm>
            <a:off x="630593" y="2100163"/>
            <a:ext cx="4465183" cy="23968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KẾT QUẢ</a:t>
            </a:r>
            <a:endParaRPr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38" name="Google Shape;2238;p68"/>
          <p:cNvGrpSpPr/>
          <p:nvPr/>
        </p:nvGrpSpPr>
        <p:grpSpPr>
          <a:xfrm rot="-7200044" flipH="1">
            <a:off x="6615979" y="886844"/>
            <a:ext cx="2116877" cy="2391619"/>
            <a:chOff x="107316" y="-642315"/>
            <a:chExt cx="2116923" cy="2391671"/>
          </a:xfrm>
        </p:grpSpPr>
        <p:sp>
          <p:nvSpPr>
            <p:cNvPr id="2239" name="Google Shape;2239;p68"/>
            <p:cNvSpPr/>
            <p:nvPr/>
          </p:nvSpPr>
          <p:spPr>
            <a:xfrm>
              <a:off x="969989" y="-642315"/>
              <a:ext cx="1254250" cy="1854557"/>
            </a:xfrm>
            <a:custGeom>
              <a:avLst/>
              <a:gdLst/>
              <a:ahLst/>
              <a:cxnLst/>
              <a:rect l="l" t="t" r="r" b="b"/>
              <a:pathLst>
                <a:path w="38625" h="57116" extrusionOk="0">
                  <a:moveTo>
                    <a:pt x="33265" y="1"/>
                  </a:moveTo>
                  <a:cubicBezTo>
                    <a:pt x="33220" y="1"/>
                    <a:pt x="33174" y="16"/>
                    <a:pt x="33136" y="49"/>
                  </a:cubicBezTo>
                  <a:cubicBezTo>
                    <a:pt x="33052" y="120"/>
                    <a:pt x="33040" y="239"/>
                    <a:pt x="33112" y="334"/>
                  </a:cubicBezTo>
                  <a:cubicBezTo>
                    <a:pt x="33731" y="1013"/>
                    <a:pt x="34290" y="1763"/>
                    <a:pt x="34802" y="2549"/>
                  </a:cubicBezTo>
                  <a:cubicBezTo>
                    <a:pt x="34826" y="2608"/>
                    <a:pt x="34898" y="2632"/>
                    <a:pt x="34957" y="2632"/>
                  </a:cubicBezTo>
                  <a:cubicBezTo>
                    <a:pt x="35005" y="2632"/>
                    <a:pt x="35052" y="2620"/>
                    <a:pt x="35064" y="2608"/>
                  </a:cubicBezTo>
                  <a:cubicBezTo>
                    <a:pt x="35160" y="2549"/>
                    <a:pt x="35183" y="2418"/>
                    <a:pt x="35124" y="2323"/>
                  </a:cubicBezTo>
                  <a:cubicBezTo>
                    <a:pt x="34600" y="1525"/>
                    <a:pt x="34029" y="763"/>
                    <a:pt x="33409" y="61"/>
                  </a:cubicBezTo>
                  <a:cubicBezTo>
                    <a:pt x="33371" y="22"/>
                    <a:pt x="33318" y="1"/>
                    <a:pt x="33265" y="1"/>
                  </a:cubicBezTo>
                  <a:close/>
                  <a:moveTo>
                    <a:pt x="36330" y="4709"/>
                  </a:moveTo>
                  <a:cubicBezTo>
                    <a:pt x="36301" y="4709"/>
                    <a:pt x="36272" y="4715"/>
                    <a:pt x="36243" y="4728"/>
                  </a:cubicBezTo>
                  <a:cubicBezTo>
                    <a:pt x="36136" y="4764"/>
                    <a:pt x="36088" y="4883"/>
                    <a:pt x="36136" y="4990"/>
                  </a:cubicBezTo>
                  <a:cubicBezTo>
                    <a:pt x="36541" y="5823"/>
                    <a:pt x="36862" y="6692"/>
                    <a:pt x="37148" y="7585"/>
                  </a:cubicBezTo>
                  <a:cubicBezTo>
                    <a:pt x="37184" y="7669"/>
                    <a:pt x="37255" y="7728"/>
                    <a:pt x="37338" y="7728"/>
                  </a:cubicBezTo>
                  <a:cubicBezTo>
                    <a:pt x="37354" y="7728"/>
                    <a:pt x="37370" y="7723"/>
                    <a:pt x="37383" y="7723"/>
                  </a:cubicBezTo>
                  <a:cubicBezTo>
                    <a:pt x="37389" y="7723"/>
                    <a:pt x="37394" y="7724"/>
                    <a:pt x="37398" y="7728"/>
                  </a:cubicBezTo>
                  <a:cubicBezTo>
                    <a:pt x="37505" y="7704"/>
                    <a:pt x="37565" y="7585"/>
                    <a:pt x="37541" y="7478"/>
                  </a:cubicBezTo>
                  <a:cubicBezTo>
                    <a:pt x="37255" y="6573"/>
                    <a:pt x="36910" y="5680"/>
                    <a:pt x="36505" y="4823"/>
                  </a:cubicBezTo>
                  <a:cubicBezTo>
                    <a:pt x="36479" y="4753"/>
                    <a:pt x="36408" y="4709"/>
                    <a:pt x="36330" y="4709"/>
                  </a:cubicBezTo>
                  <a:close/>
                  <a:moveTo>
                    <a:pt x="38005" y="10037"/>
                  </a:moveTo>
                  <a:cubicBezTo>
                    <a:pt x="37997" y="10037"/>
                    <a:pt x="37989" y="10037"/>
                    <a:pt x="37981" y="10038"/>
                  </a:cubicBezTo>
                  <a:cubicBezTo>
                    <a:pt x="37874" y="10062"/>
                    <a:pt x="37803" y="10169"/>
                    <a:pt x="37815" y="10276"/>
                  </a:cubicBezTo>
                  <a:cubicBezTo>
                    <a:pt x="37981" y="11169"/>
                    <a:pt x="38100" y="12110"/>
                    <a:pt x="38160" y="13038"/>
                  </a:cubicBezTo>
                  <a:cubicBezTo>
                    <a:pt x="38172" y="13157"/>
                    <a:pt x="38267" y="13241"/>
                    <a:pt x="38374" y="13241"/>
                  </a:cubicBezTo>
                  <a:cubicBezTo>
                    <a:pt x="38493" y="13241"/>
                    <a:pt x="38577" y="13134"/>
                    <a:pt x="38577" y="13015"/>
                  </a:cubicBezTo>
                  <a:cubicBezTo>
                    <a:pt x="38505" y="12062"/>
                    <a:pt x="38386" y="11110"/>
                    <a:pt x="38220" y="10193"/>
                  </a:cubicBezTo>
                  <a:cubicBezTo>
                    <a:pt x="38197" y="10104"/>
                    <a:pt x="38104" y="10037"/>
                    <a:pt x="38005" y="10037"/>
                  </a:cubicBezTo>
                  <a:close/>
                  <a:moveTo>
                    <a:pt x="38434" y="15658"/>
                  </a:moveTo>
                  <a:cubicBezTo>
                    <a:pt x="38327" y="15658"/>
                    <a:pt x="38220" y="15741"/>
                    <a:pt x="38220" y="15860"/>
                  </a:cubicBezTo>
                  <a:cubicBezTo>
                    <a:pt x="38196" y="16765"/>
                    <a:pt x="38112" y="17706"/>
                    <a:pt x="38017" y="18634"/>
                  </a:cubicBezTo>
                  <a:cubicBezTo>
                    <a:pt x="37993" y="18741"/>
                    <a:pt x="38089" y="18849"/>
                    <a:pt x="38196" y="18860"/>
                  </a:cubicBezTo>
                  <a:lnTo>
                    <a:pt x="38220" y="18860"/>
                  </a:lnTo>
                  <a:cubicBezTo>
                    <a:pt x="38327" y="18860"/>
                    <a:pt x="38398" y="18789"/>
                    <a:pt x="38410" y="18694"/>
                  </a:cubicBezTo>
                  <a:cubicBezTo>
                    <a:pt x="38517" y="17741"/>
                    <a:pt x="38589" y="16789"/>
                    <a:pt x="38624" y="15872"/>
                  </a:cubicBezTo>
                  <a:cubicBezTo>
                    <a:pt x="38624" y="15753"/>
                    <a:pt x="38553" y="15658"/>
                    <a:pt x="38434" y="15658"/>
                  </a:cubicBezTo>
                  <a:close/>
                  <a:moveTo>
                    <a:pt x="37779" y="21229"/>
                  </a:moveTo>
                  <a:cubicBezTo>
                    <a:pt x="37680" y="21229"/>
                    <a:pt x="37587" y="21297"/>
                    <a:pt x="37565" y="21397"/>
                  </a:cubicBezTo>
                  <a:cubicBezTo>
                    <a:pt x="37553" y="21516"/>
                    <a:pt x="37517" y="21647"/>
                    <a:pt x="37493" y="21778"/>
                  </a:cubicBezTo>
                  <a:cubicBezTo>
                    <a:pt x="37315" y="22551"/>
                    <a:pt x="37124" y="23325"/>
                    <a:pt x="36910" y="24099"/>
                  </a:cubicBezTo>
                  <a:cubicBezTo>
                    <a:pt x="36886" y="24206"/>
                    <a:pt x="36946" y="24325"/>
                    <a:pt x="37053" y="24349"/>
                  </a:cubicBezTo>
                  <a:cubicBezTo>
                    <a:pt x="37077" y="24373"/>
                    <a:pt x="37088" y="24373"/>
                    <a:pt x="37100" y="24373"/>
                  </a:cubicBezTo>
                  <a:cubicBezTo>
                    <a:pt x="37196" y="24373"/>
                    <a:pt x="37279" y="24314"/>
                    <a:pt x="37303" y="24218"/>
                  </a:cubicBezTo>
                  <a:cubicBezTo>
                    <a:pt x="37529" y="23444"/>
                    <a:pt x="37719" y="22659"/>
                    <a:pt x="37886" y="21873"/>
                  </a:cubicBezTo>
                  <a:lnTo>
                    <a:pt x="37970" y="21468"/>
                  </a:lnTo>
                  <a:cubicBezTo>
                    <a:pt x="37981" y="21361"/>
                    <a:pt x="37910" y="21242"/>
                    <a:pt x="37803" y="21230"/>
                  </a:cubicBezTo>
                  <a:cubicBezTo>
                    <a:pt x="37795" y="21229"/>
                    <a:pt x="37787" y="21229"/>
                    <a:pt x="37779" y="21229"/>
                  </a:cubicBezTo>
                  <a:close/>
                  <a:moveTo>
                    <a:pt x="9716" y="28088"/>
                  </a:moveTo>
                  <a:cubicBezTo>
                    <a:pt x="9633" y="28088"/>
                    <a:pt x="9514" y="28159"/>
                    <a:pt x="9514" y="28278"/>
                  </a:cubicBezTo>
                  <a:cubicBezTo>
                    <a:pt x="9514" y="28397"/>
                    <a:pt x="9597" y="28493"/>
                    <a:pt x="9704" y="28493"/>
                  </a:cubicBezTo>
                  <a:cubicBezTo>
                    <a:pt x="10549" y="28505"/>
                    <a:pt x="11407" y="28850"/>
                    <a:pt x="12157" y="29445"/>
                  </a:cubicBezTo>
                  <a:cubicBezTo>
                    <a:pt x="12192" y="29469"/>
                    <a:pt x="12240" y="29493"/>
                    <a:pt x="12276" y="29493"/>
                  </a:cubicBezTo>
                  <a:cubicBezTo>
                    <a:pt x="12335" y="29493"/>
                    <a:pt x="12395" y="29457"/>
                    <a:pt x="12443" y="29409"/>
                  </a:cubicBezTo>
                  <a:cubicBezTo>
                    <a:pt x="12514" y="29326"/>
                    <a:pt x="12502" y="29207"/>
                    <a:pt x="12419" y="29124"/>
                  </a:cubicBezTo>
                  <a:cubicBezTo>
                    <a:pt x="11597" y="28469"/>
                    <a:pt x="10657" y="28112"/>
                    <a:pt x="9716" y="28088"/>
                  </a:cubicBezTo>
                  <a:close/>
                  <a:moveTo>
                    <a:pt x="36241" y="26642"/>
                  </a:moveTo>
                  <a:cubicBezTo>
                    <a:pt x="36165" y="26642"/>
                    <a:pt x="36101" y="26696"/>
                    <a:pt x="36065" y="26778"/>
                  </a:cubicBezTo>
                  <a:cubicBezTo>
                    <a:pt x="35731" y="27647"/>
                    <a:pt x="35398" y="28516"/>
                    <a:pt x="35005" y="29374"/>
                  </a:cubicBezTo>
                  <a:cubicBezTo>
                    <a:pt x="34957" y="29469"/>
                    <a:pt x="35005" y="29588"/>
                    <a:pt x="35112" y="29636"/>
                  </a:cubicBezTo>
                  <a:cubicBezTo>
                    <a:pt x="35136" y="29648"/>
                    <a:pt x="35172" y="29648"/>
                    <a:pt x="35195" y="29648"/>
                  </a:cubicBezTo>
                  <a:cubicBezTo>
                    <a:pt x="35279" y="29648"/>
                    <a:pt x="35350" y="29612"/>
                    <a:pt x="35374" y="29528"/>
                  </a:cubicBezTo>
                  <a:cubicBezTo>
                    <a:pt x="35755" y="28683"/>
                    <a:pt x="36112" y="27790"/>
                    <a:pt x="36434" y="26909"/>
                  </a:cubicBezTo>
                  <a:cubicBezTo>
                    <a:pt x="36481" y="26814"/>
                    <a:pt x="36422" y="26707"/>
                    <a:pt x="36315" y="26659"/>
                  </a:cubicBezTo>
                  <a:cubicBezTo>
                    <a:pt x="36289" y="26648"/>
                    <a:pt x="36264" y="26642"/>
                    <a:pt x="36241" y="26642"/>
                  </a:cubicBezTo>
                  <a:close/>
                  <a:moveTo>
                    <a:pt x="7096" y="28994"/>
                  </a:moveTo>
                  <a:cubicBezTo>
                    <a:pt x="7052" y="28994"/>
                    <a:pt x="7006" y="29010"/>
                    <a:pt x="6966" y="29040"/>
                  </a:cubicBezTo>
                  <a:cubicBezTo>
                    <a:pt x="6227" y="29636"/>
                    <a:pt x="5632" y="30469"/>
                    <a:pt x="5299" y="31398"/>
                  </a:cubicBezTo>
                  <a:cubicBezTo>
                    <a:pt x="5251" y="31493"/>
                    <a:pt x="5311" y="31600"/>
                    <a:pt x="5418" y="31648"/>
                  </a:cubicBezTo>
                  <a:cubicBezTo>
                    <a:pt x="5454" y="31660"/>
                    <a:pt x="5465" y="31660"/>
                    <a:pt x="5489" y="31660"/>
                  </a:cubicBezTo>
                  <a:cubicBezTo>
                    <a:pt x="5585" y="31660"/>
                    <a:pt x="5656" y="31612"/>
                    <a:pt x="5668" y="31529"/>
                  </a:cubicBezTo>
                  <a:cubicBezTo>
                    <a:pt x="5989" y="30683"/>
                    <a:pt x="6525" y="29909"/>
                    <a:pt x="7216" y="29350"/>
                  </a:cubicBezTo>
                  <a:cubicBezTo>
                    <a:pt x="7311" y="29278"/>
                    <a:pt x="7323" y="29159"/>
                    <a:pt x="7251" y="29076"/>
                  </a:cubicBezTo>
                  <a:cubicBezTo>
                    <a:pt x="7211" y="29022"/>
                    <a:pt x="7154" y="28994"/>
                    <a:pt x="7096" y="28994"/>
                  </a:cubicBezTo>
                  <a:close/>
                  <a:moveTo>
                    <a:pt x="13969" y="31284"/>
                  </a:moveTo>
                  <a:cubicBezTo>
                    <a:pt x="13940" y="31284"/>
                    <a:pt x="13911" y="31290"/>
                    <a:pt x="13883" y="31302"/>
                  </a:cubicBezTo>
                  <a:cubicBezTo>
                    <a:pt x="13788" y="31350"/>
                    <a:pt x="13740" y="31469"/>
                    <a:pt x="13788" y="31576"/>
                  </a:cubicBezTo>
                  <a:cubicBezTo>
                    <a:pt x="14121" y="32362"/>
                    <a:pt x="14336" y="33255"/>
                    <a:pt x="14395" y="34231"/>
                  </a:cubicBezTo>
                  <a:cubicBezTo>
                    <a:pt x="14407" y="34339"/>
                    <a:pt x="14502" y="34434"/>
                    <a:pt x="14598" y="34434"/>
                  </a:cubicBezTo>
                  <a:cubicBezTo>
                    <a:pt x="14717" y="34434"/>
                    <a:pt x="14812" y="34327"/>
                    <a:pt x="14800" y="34208"/>
                  </a:cubicBezTo>
                  <a:cubicBezTo>
                    <a:pt x="14717" y="33160"/>
                    <a:pt x="14514" y="32219"/>
                    <a:pt x="14157" y="31410"/>
                  </a:cubicBezTo>
                  <a:cubicBezTo>
                    <a:pt x="14122" y="31331"/>
                    <a:pt x="14048" y="31284"/>
                    <a:pt x="13969" y="31284"/>
                  </a:cubicBezTo>
                  <a:close/>
                  <a:moveTo>
                    <a:pt x="33963" y="31762"/>
                  </a:moveTo>
                  <a:cubicBezTo>
                    <a:pt x="33898" y="31762"/>
                    <a:pt x="33831" y="31802"/>
                    <a:pt x="33790" y="31874"/>
                  </a:cubicBezTo>
                  <a:cubicBezTo>
                    <a:pt x="33433" y="32505"/>
                    <a:pt x="33076" y="33148"/>
                    <a:pt x="32683" y="33755"/>
                  </a:cubicBezTo>
                  <a:cubicBezTo>
                    <a:pt x="32588" y="33934"/>
                    <a:pt x="32457" y="34100"/>
                    <a:pt x="32362" y="34279"/>
                  </a:cubicBezTo>
                  <a:cubicBezTo>
                    <a:pt x="32302" y="34386"/>
                    <a:pt x="32326" y="34505"/>
                    <a:pt x="32421" y="34565"/>
                  </a:cubicBezTo>
                  <a:cubicBezTo>
                    <a:pt x="32445" y="34577"/>
                    <a:pt x="32481" y="34589"/>
                    <a:pt x="32516" y="34589"/>
                  </a:cubicBezTo>
                  <a:cubicBezTo>
                    <a:pt x="32576" y="34589"/>
                    <a:pt x="32659" y="34565"/>
                    <a:pt x="32707" y="34493"/>
                  </a:cubicBezTo>
                  <a:cubicBezTo>
                    <a:pt x="32802" y="34327"/>
                    <a:pt x="32921" y="34148"/>
                    <a:pt x="33028" y="33969"/>
                  </a:cubicBezTo>
                  <a:cubicBezTo>
                    <a:pt x="33398" y="33362"/>
                    <a:pt x="33790" y="32707"/>
                    <a:pt x="34124" y="32064"/>
                  </a:cubicBezTo>
                  <a:cubicBezTo>
                    <a:pt x="34183" y="31969"/>
                    <a:pt x="34160" y="31850"/>
                    <a:pt x="34052" y="31791"/>
                  </a:cubicBezTo>
                  <a:cubicBezTo>
                    <a:pt x="34025" y="31771"/>
                    <a:pt x="33994" y="31762"/>
                    <a:pt x="33963" y="31762"/>
                  </a:cubicBezTo>
                  <a:close/>
                  <a:moveTo>
                    <a:pt x="5310" y="34028"/>
                  </a:moveTo>
                  <a:cubicBezTo>
                    <a:pt x="5302" y="34028"/>
                    <a:pt x="5295" y="34028"/>
                    <a:pt x="5287" y="34029"/>
                  </a:cubicBezTo>
                  <a:cubicBezTo>
                    <a:pt x="5180" y="34053"/>
                    <a:pt x="5108" y="34160"/>
                    <a:pt x="5120" y="34267"/>
                  </a:cubicBezTo>
                  <a:cubicBezTo>
                    <a:pt x="5299" y="35172"/>
                    <a:pt x="5668" y="36101"/>
                    <a:pt x="6204" y="36934"/>
                  </a:cubicBezTo>
                  <a:cubicBezTo>
                    <a:pt x="6239" y="36994"/>
                    <a:pt x="6311" y="37017"/>
                    <a:pt x="6370" y="37017"/>
                  </a:cubicBezTo>
                  <a:cubicBezTo>
                    <a:pt x="6406" y="37017"/>
                    <a:pt x="6442" y="37017"/>
                    <a:pt x="6489" y="36994"/>
                  </a:cubicBezTo>
                  <a:cubicBezTo>
                    <a:pt x="6585" y="36934"/>
                    <a:pt x="6608" y="36791"/>
                    <a:pt x="6549" y="36708"/>
                  </a:cubicBezTo>
                  <a:cubicBezTo>
                    <a:pt x="6025" y="35922"/>
                    <a:pt x="5668" y="35041"/>
                    <a:pt x="5525" y="34196"/>
                  </a:cubicBezTo>
                  <a:cubicBezTo>
                    <a:pt x="5492" y="34096"/>
                    <a:pt x="5408" y="34028"/>
                    <a:pt x="5310" y="34028"/>
                  </a:cubicBezTo>
                  <a:close/>
                  <a:moveTo>
                    <a:pt x="30879" y="36482"/>
                  </a:moveTo>
                  <a:cubicBezTo>
                    <a:pt x="30823" y="36482"/>
                    <a:pt x="30765" y="36507"/>
                    <a:pt x="30719" y="36553"/>
                  </a:cubicBezTo>
                  <a:cubicBezTo>
                    <a:pt x="30123" y="37315"/>
                    <a:pt x="29480" y="38006"/>
                    <a:pt x="28849" y="38613"/>
                  </a:cubicBezTo>
                  <a:cubicBezTo>
                    <a:pt x="28754" y="38684"/>
                    <a:pt x="28754" y="38815"/>
                    <a:pt x="28826" y="38899"/>
                  </a:cubicBezTo>
                  <a:cubicBezTo>
                    <a:pt x="28873" y="38934"/>
                    <a:pt x="28921" y="38946"/>
                    <a:pt x="28980" y="38946"/>
                  </a:cubicBezTo>
                  <a:cubicBezTo>
                    <a:pt x="29028" y="38946"/>
                    <a:pt x="29087" y="38934"/>
                    <a:pt x="29111" y="38911"/>
                  </a:cubicBezTo>
                  <a:cubicBezTo>
                    <a:pt x="29766" y="38280"/>
                    <a:pt x="30409" y="37589"/>
                    <a:pt x="31028" y="36815"/>
                  </a:cubicBezTo>
                  <a:cubicBezTo>
                    <a:pt x="31112" y="36720"/>
                    <a:pt x="31100" y="36601"/>
                    <a:pt x="31004" y="36529"/>
                  </a:cubicBezTo>
                  <a:cubicBezTo>
                    <a:pt x="30967" y="36498"/>
                    <a:pt x="30924" y="36482"/>
                    <a:pt x="30879" y="36482"/>
                  </a:cubicBezTo>
                  <a:close/>
                  <a:moveTo>
                    <a:pt x="14436" y="36823"/>
                  </a:moveTo>
                  <a:cubicBezTo>
                    <a:pt x="14350" y="36823"/>
                    <a:pt x="14263" y="36910"/>
                    <a:pt x="14252" y="37006"/>
                  </a:cubicBezTo>
                  <a:lnTo>
                    <a:pt x="14228" y="37148"/>
                  </a:lnTo>
                  <a:cubicBezTo>
                    <a:pt x="14097" y="38018"/>
                    <a:pt x="13919" y="38899"/>
                    <a:pt x="13693" y="39744"/>
                  </a:cubicBezTo>
                  <a:cubicBezTo>
                    <a:pt x="13669" y="39863"/>
                    <a:pt x="13740" y="39970"/>
                    <a:pt x="13847" y="39994"/>
                  </a:cubicBezTo>
                  <a:lnTo>
                    <a:pt x="13907" y="39994"/>
                  </a:lnTo>
                  <a:cubicBezTo>
                    <a:pt x="13990" y="39994"/>
                    <a:pt x="14086" y="39935"/>
                    <a:pt x="14097" y="39827"/>
                  </a:cubicBezTo>
                  <a:cubicBezTo>
                    <a:pt x="14324" y="38970"/>
                    <a:pt x="14502" y="38077"/>
                    <a:pt x="14633" y="37196"/>
                  </a:cubicBezTo>
                  <a:lnTo>
                    <a:pt x="14645" y="37053"/>
                  </a:lnTo>
                  <a:cubicBezTo>
                    <a:pt x="14669" y="36946"/>
                    <a:pt x="14574" y="36839"/>
                    <a:pt x="14467" y="36827"/>
                  </a:cubicBezTo>
                  <a:cubicBezTo>
                    <a:pt x="14457" y="36824"/>
                    <a:pt x="14446" y="36823"/>
                    <a:pt x="14436" y="36823"/>
                  </a:cubicBezTo>
                  <a:close/>
                  <a:moveTo>
                    <a:pt x="8253" y="38698"/>
                  </a:moveTo>
                  <a:cubicBezTo>
                    <a:pt x="8194" y="38698"/>
                    <a:pt x="8138" y="38725"/>
                    <a:pt x="8097" y="38780"/>
                  </a:cubicBezTo>
                  <a:cubicBezTo>
                    <a:pt x="8025" y="38863"/>
                    <a:pt x="8037" y="38982"/>
                    <a:pt x="8132" y="39053"/>
                  </a:cubicBezTo>
                  <a:cubicBezTo>
                    <a:pt x="8823" y="39613"/>
                    <a:pt x="9633" y="40113"/>
                    <a:pt x="10549" y="40566"/>
                  </a:cubicBezTo>
                  <a:cubicBezTo>
                    <a:pt x="10585" y="40577"/>
                    <a:pt x="10609" y="40577"/>
                    <a:pt x="10645" y="40577"/>
                  </a:cubicBezTo>
                  <a:cubicBezTo>
                    <a:pt x="10716" y="40577"/>
                    <a:pt x="10788" y="40530"/>
                    <a:pt x="10823" y="40470"/>
                  </a:cubicBezTo>
                  <a:cubicBezTo>
                    <a:pt x="10883" y="40363"/>
                    <a:pt x="10835" y="40244"/>
                    <a:pt x="10728" y="40208"/>
                  </a:cubicBezTo>
                  <a:cubicBezTo>
                    <a:pt x="9823" y="39768"/>
                    <a:pt x="9049" y="39280"/>
                    <a:pt x="8382" y="38744"/>
                  </a:cubicBezTo>
                  <a:cubicBezTo>
                    <a:pt x="8342" y="38713"/>
                    <a:pt x="8296" y="38698"/>
                    <a:pt x="8253" y="38698"/>
                  </a:cubicBezTo>
                  <a:close/>
                  <a:moveTo>
                    <a:pt x="26767" y="40307"/>
                  </a:moveTo>
                  <a:cubicBezTo>
                    <a:pt x="26728" y="40307"/>
                    <a:pt x="26689" y="40317"/>
                    <a:pt x="26659" y="40339"/>
                  </a:cubicBezTo>
                  <a:cubicBezTo>
                    <a:pt x="25873" y="40863"/>
                    <a:pt x="25039" y="41280"/>
                    <a:pt x="24206" y="41589"/>
                  </a:cubicBezTo>
                  <a:cubicBezTo>
                    <a:pt x="24099" y="41613"/>
                    <a:pt x="24039" y="41732"/>
                    <a:pt x="24087" y="41840"/>
                  </a:cubicBezTo>
                  <a:cubicBezTo>
                    <a:pt x="24111" y="41923"/>
                    <a:pt x="24182" y="41970"/>
                    <a:pt x="24277" y="41970"/>
                  </a:cubicBezTo>
                  <a:lnTo>
                    <a:pt x="24337" y="41970"/>
                  </a:lnTo>
                  <a:cubicBezTo>
                    <a:pt x="25218" y="41649"/>
                    <a:pt x="26063" y="41220"/>
                    <a:pt x="26885" y="40685"/>
                  </a:cubicBezTo>
                  <a:cubicBezTo>
                    <a:pt x="26968" y="40625"/>
                    <a:pt x="27004" y="40482"/>
                    <a:pt x="26944" y="40399"/>
                  </a:cubicBezTo>
                  <a:cubicBezTo>
                    <a:pt x="26907" y="40339"/>
                    <a:pt x="26835" y="40307"/>
                    <a:pt x="26767" y="40307"/>
                  </a:cubicBezTo>
                  <a:close/>
                  <a:moveTo>
                    <a:pt x="13230" y="41222"/>
                  </a:moveTo>
                  <a:cubicBezTo>
                    <a:pt x="13149" y="41222"/>
                    <a:pt x="13066" y="41277"/>
                    <a:pt x="13038" y="41363"/>
                  </a:cubicBezTo>
                  <a:cubicBezTo>
                    <a:pt x="13014" y="41470"/>
                    <a:pt x="13074" y="41589"/>
                    <a:pt x="13169" y="41613"/>
                  </a:cubicBezTo>
                  <a:cubicBezTo>
                    <a:pt x="14097" y="41935"/>
                    <a:pt x="15014" y="42185"/>
                    <a:pt x="15907" y="42363"/>
                  </a:cubicBezTo>
                  <a:lnTo>
                    <a:pt x="15955" y="42363"/>
                  </a:lnTo>
                  <a:cubicBezTo>
                    <a:pt x="16062" y="42363"/>
                    <a:pt x="16133" y="42292"/>
                    <a:pt x="16157" y="42197"/>
                  </a:cubicBezTo>
                  <a:cubicBezTo>
                    <a:pt x="16169" y="42090"/>
                    <a:pt x="16086" y="41994"/>
                    <a:pt x="15991" y="41959"/>
                  </a:cubicBezTo>
                  <a:cubicBezTo>
                    <a:pt x="15110" y="41780"/>
                    <a:pt x="14205" y="41530"/>
                    <a:pt x="13288" y="41232"/>
                  </a:cubicBezTo>
                  <a:cubicBezTo>
                    <a:pt x="13269" y="41225"/>
                    <a:pt x="13249" y="41222"/>
                    <a:pt x="13230" y="41222"/>
                  </a:cubicBezTo>
                  <a:close/>
                  <a:moveTo>
                    <a:pt x="21567" y="42240"/>
                  </a:moveTo>
                  <a:cubicBezTo>
                    <a:pt x="21554" y="42240"/>
                    <a:pt x="21541" y="42242"/>
                    <a:pt x="21527" y="42244"/>
                  </a:cubicBezTo>
                  <a:cubicBezTo>
                    <a:pt x="20953" y="42322"/>
                    <a:pt x="20349" y="42359"/>
                    <a:pt x="19737" y="42359"/>
                  </a:cubicBezTo>
                  <a:cubicBezTo>
                    <a:pt x="19410" y="42359"/>
                    <a:pt x="19081" y="42348"/>
                    <a:pt x="18753" y="42328"/>
                  </a:cubicBezTo>
                  <a:cubicBezTo>
                    <a:pt x="18646" y="42328"/>
                    <a:pt x="18550" y="42423"/>
                    <a:pt x="18550" y="42530"/>
                  </a:cubicBezTo>
                  <a:cubicBezTo>
                    <a:pt x="18550" y="42625"/>
                    <a:pt x="18634" y="42732"/>
                    <a:pt x="18741" y="42732"/>
                  </a:cubicBezTo>
                  <a:cubicBezTo>
                    <a:pt x="19050" y="42744"/>
                    <a:pt x="19384" y="42768"/>
                    <a:pt x="19693" y="42768"/>
                  </a:cubicBezTo>
                  <a:cubicBezTo>
                    <a:pt x="20336" y="42768"/>
                    <a:pt x="20967" y="42721"/>
                    <a:pt x="21575" y="42649"/>
                  </a:cubicBezTo>
                  <a:cubicBezTo>
                    <a:pt x="21694" y="42625"/>
                    <a:pt x="21765" y="42518"/>
                    <a:pt x="21741" y="42423"/>
                  </a:cubicBezTo>
                  <a:cubicBezTo>
                    <a:pt x="21731" y="42318"/>
                    <a:pt x="21664" y="42240"/>
                    <a:pt x="21567" y="42240"/>
                  </a:cubicBezTo>
                  <a:close/>
                  <a:moveTo>
                    <a:pt x="13042" y="42262"/>
                  </a:moveTo>
                  <a:cubicBezTo>
                    <a:pt x="12952" y="42262"/>
                    <a:pt x="12865" y="42308"/>
                    <a:pt x="12835" y="42387"/>
                  </a:cubicBezTo>
                  <a:cubicBezTo>
                    <a:pt x="12502" y="43244"/>
                    <a:pt x="12097" y="44090"/>
                    <a:pt x="11669" y="44923"/>
                  </a:cubicBezTo>
                  <a:cubicBezTo>
                    <a:pt x="11621" y="45007"/>
                    <a:pt x="11657" y="45149"/>
                    <a:pt x="11764" y="45185"/>
                  </a:cubicBezTo>
                  <a:cubicBezTo>
                    <a:pt x="11788" y="45221"/>
                    <a:pt x="11823" y="45221"/>
                    <a:pt x="11847" y="45221"/>
                  </a:cubicBezTo>
                  <a:cubicBezTo>
                    <a:pt x="11919" y="45221"/>
                    <a:pt x="12002" y="45173"/>
                    <a:pt x="12038" y="45114"/>
                  </a:cubicBezTo>
                  <a:cubicBezTo>
                    <a:pt x="12478" y="44268"/>
                    <a:pt x="12871" y="43399"/>
                    <a:pt x="13216" y="42542"/>
                  </a:cubicBezTo>
                  <a:cubicBezTo>
                    <a:pt x="13252" y="42435"/>
                    <a:pt x="13205" y="42316"/>
                    <a:pt x="13097" y="42268"/>
                  </a:cubicBezTo>
                  <a:cubicBezTo>
                    <a:pt x="13079" y="42264"/>
                    <a:pt x="13060" y="42262"/>
                    <a:pt x="13042" y="42262"/>
                  </a:cubicBezTo>
                  <a:close/>
                  <a:moveTo>
                    <a:pt x="10425" y="47239"/>
                  </a:moveTo>
                  <a:cubicBezTo>
                    <a:pt x="10354" y="47239"/>
                    <a:pt x="10279" y="47273"/>
                    <a:pt x="10240" y="47328"/>
                  </a:cubicBezTo>
                  <a:cubicBezTo>
                    <a:pt x="9740" y="48090"/>
                    <a:pt x="9192" y="48852"/>
                    <a:pt x="8597" y="49579"/>
                  </a:cubicBezTo>
                  <a:cubicBezTo>
                    <a:pt x="8513" y="49674"/>
                    <a:pt x="8525" y="49793"/>
                    <a:pt x="8621" y="49864"/>
                  </a:cubicBezTo>
                  <a:cubicBezTo>
                    <a:pt x="8668" y="49888"/>
                    <a:pt x="8704" y="49912"/>
                    <a:pt x="8752" y="49912"/>
                  </a:cubicBezTo>
                  <a:cubicBezTo>
                    <a:pt x="8811" y="49912"/>
                    <a:pt x="8871" y="49876"/>
                    <a:pt x="8918" y="49829"/>
                  </a:cubicBezTo>
                  <a:cubicBezTo>
                    <a:pt x="9514" y="49102"/>
                    <a:pt x="10061" y="48328"/>
                    <a:pt x="10585" y="47554"/>
                  </a:cubicBezTo>
                  <a:cubicBezTo>
                    <a:pt x="10645" y="47471"/>
                    <a:pt x="10621" y="47328"/>
                    <a:pt x="10526" y="47269"/>
                  </a:cubicBezTo>
                  <a:cubicBezTo>
                    <a:pt x="10497" y="47248"/>
                    <a:pt x="10462" y="47239"/>
                    <a:pt x="10425" y="47239"/>
                  </a:cubicBezTo>
                  <a:close/>
                  <a:moveTo>
                    <a:pt x="6893" y="51604"/>
                  </a:moveTo>
                  <a:cubicBezTo>
                    <a:pt x="6839" y="51604"/>
                    <a:pt x="6783" y="51625"/>
                    <a:pt x="6739" y="51662"/>
                  </a:cubicBezTo>
                  <a:cubicBezTo>
                    <a:pt x="6108" y="52329"/>
                    <a:pt x="5418" y="52972"/>
                    <a:pt x="4715" y="53579"/>
                  </a:cubicBezTo>
                  <a:cubicBezTo>
                    <a:pt x="4644" y="53662"/>
                    <a:pt x="4632" y="53781"/>
                    <a:pt x="4703" y="53865"/>
                  </a:cubicBezTo>
                  <a:cubicBezTo>
                    <a:pt x="4739" y="53912"/>
                    <a:pt x="4799" y="53936"/>
                    <a:pt x="4858" y="53936"/>
                  </a:cubicBezTo>
                  <a:cubicBezTo>
                    <a:pt x="4894" y="53936"/>
                    <a:pt x="4942" y="53924"/>
                    <a:pt x="4977" y="53901"/>
                  </a:cubicBezTo>
                  <a:cubicBezTo>
                    <a:pt x="5692" y="53269"/>
                    <a:pt x="6370" y="52615"/>
                    <a:pt x="7025" y="51948"/>
                  </a:cubicBezTo>
                  <a:cubicBezTo>
                    <a:pt x="7120" y="51876"/>
                    <a:pt x="7097" y="51734"/>
                    <a:pt x="7025" y="51662"/>
                  </a:cubicBezTo>
                  <a:cubicBezTo>
                    <a:pt x="6991" y="51622"/>
                    <a:pt x="6943" y="51604"/>
                    <a:pt x="6893" y="51604"/>
                  </a:cubicBezTo>
                  <a:close/>
                  <a:moveTo>
                    <a:pt x="2657" y="55292"/>
                  </a:moveTo>
                  <a:cubicBezTo>
                    <a:pt x="2614" y="55292"/>
                    <a:pt x="2571" y="55304"/>
                    <a:pt x="2537" y="55329"/>
                  </a:cubicBezTo>
                  <a:cubicBezTo>
                    <a:pt x="1679" y="55936"/>
                    <a:pt x="905" y="56377"/>
                    <a:pt x="155" y="56722"/>
                  </a:cubicBezTo>
                  <a:cubicBezTo>
                    <a:pt x="48" y="56770"/>
                    <a:pt x="0" y="56889"/>
                    <a:pt x="48" y="56996"/>
                  </a:cubicBezTo>
                  <a:cubicBezTo>
                    <a:pt x="72" y="57068"/>
                    <a:pt x="155" y="57115"/>
                    <a:pt x="227" y="57115"/>
                  </a:cubicBezTo>
                  <a:cubicBezTo>
                    <a:pt x="251" y="57115"/>
                    <a:pt x="286" y="57115"/>
                    <a:pt x="310" y="57091"/>
                  </a:cubicBezTo>
                  <a:cubicBezTo>
                    <a:pt x="1084" y="56746"/>
                    <a:pt x="1894" y="56270"/>
                    <a:pt x="2775" y="55651"/>
                  </a:cubicBezTo>
                  <a:cubicBezTo>
                    <a:pt x="2858" y="55591"/>
                    <a:pt x="2870" y="55460"/>
                    <a:pt x="2810" y="55365"/>
                  </a:cubicBezTo>
                  <a:cubicBezTo>
                    <a:pt x="2776" y="55316"/>
                    <a:pt x="2717" y="55292"/>
                    <a:pt x="2657" y="55292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40" name="Google Shape;2240;p68"/>
            <p:cNvGrpSpPr/>
            <p:nvPr/>
          </p:nvGrpSpPr>
          <p:grpSpPr>
            <a:xfrm rot="-8425533">
              <a:off x="235724" y="953299"/>
              <a:ext cx="689304" cy="651104"/>
              <a:chOff x="8175787" y="3203846"/>
              <a:chExt cx="689391" cy="651186"/>
            </a:xfrm>
          </p:grpSpPr>
          <p:sp>
            <p:nvSpPr>
              <p:cNvPr id="2241" name="Google Shape;2241;p68"/>
              <p:cNvSpPr/>
              <p:nvPr/>
            </p:nvSpPr>
            <p:spPr>
              <a:xfrm>
                <a:off x="8234541" y="3254298"/>
                <a:ext cx="599215" cy="586058"/>
              </a:xfrm>
              <a:custGeom>
                <a:avLst/>
                <a:gdLst/>
                <a:ahLst/>
                <a:cxnLst/>
                <a:rect l="l" t="t" r="r" b="b"/>
                <a:pathLst>
                  <a:path w="38986" h="38130" extrusionOk="0">
                    <a:moveTo>
                      <a:pt x="15589" y="20583"/>
                    </a:moveTo>
                    <a:cubicBezTo>
                      <a:pt x="15589" y="20583"/>
                      <a:pt x="15589" y="20608"/>
                      <a:pt x="15615" y="20633"/>
                    </a:cubicBezTo>
                    <a:lnTo>
                      <a:pt x="15589" y="20608"/>
                    </a:lnTo>
                    <a:lnTo>
                      <a:pt x="15589" y="20583"/>
                    </a:lnTo>
                    <a:close/>
                    <a:moveTo>
                      <a:pt x="17009" y="17871"/>
                    </a:moveTo>
                    <a:lnTo>
                      <a:pt x="17009" y="17871"/>
                    </a:lnTo>
                    <a:cubicBezTo>
                      <a:pt x="17668" y="18834"/>
                      <a:pt x="18301" y="19822"/>
                      <a:pt x="18935" y="20811"/>
                    </a:cubicBezTo>
                    <a:cubicBezTo>
                      <a:pt x="19265" y="21952"/>
                      <a:pt x="19670" y="23067"/>
                      <a:pt x="20152" y="24182"/>
                    </a:cubicBezTo>
                    <a:cubicBezTo>
                      <a:pt x="20431" y="24892"/>
                      <a:pt x="20760" y="25576"/>
                      <a:pt x="21064" y="26286"/>
                    </a:cubicBezTo>
                    <a:cubicBezTo>
                      <a:pt x="20912" y="26033"/>
                      <a:pt x="20786" y="25779"/>
                      <a:pt x="20633" y="25551"/>
                    </a:cubicBezTo>
                    <a:cubicBezTo>
                      <a:pt x="20126" y="24638"/>
                      <a:pt x="19645" y="23701"/>
                      <a:pt x="19189" y="22763"/>
                    </a:cubicBezTo>
                    <a:cubicBezTo>
                      <a:pt x="18403" y="21140"/>
                      <a:pt x="17693" y="19518"/>
                      <a:pt x="17009" y="17871"/>
                    </a:cubicBezTo>
                    <a:close/>
                    <a:moveTo>
                      <a:pt x="24157" y="30773"/>
                    </a:moveTo>
                    <a:cubicBezTo>
                      <a:pt x="24207" y="30925"/>
                      <a:pt x="24258" y="31102"/>
                      <a:pt x="24309" y="31254"/>
                    </a:cubicBezTo>
                    <a:lnTo>
                      <a:pt x="24005" y="30975"/>
                    </a:lnTo>
                    <a:cubicBezTo>
                      <a:pt x="24055" y="30899"/>
                      <a:pt x="24131" y="30849"/>
                      <a:pt x="24157" y="30773"/>
                    </a:cubicBezTo>
                    <a:close/>
                    <a:moveTo>
                      <a:pt x="18986" y="29759"/>
                    </a:moveTo>
                    <a:lnTo>
                      <a:pt x="18986" y="29759"/>
                    </a:lnTo>
                    <a:cubicBezTo>
                      <a:pt x="19341" y="30164"/>
                      <a:pt x="19721" y="30544"/>
                      <a:pt x="20126" y="30925"/>
                    </a:cubicBezTo>
                    <a:cubicBezTo>
                      <a:pt x="20253" y="31077"/>
                      <a:pt x="20380" y="31229"/>
                      <a:pt x="20532" y="31381"/>
                    </a:cubicBezTo>
                    <a:cubicBezTo>
                      <a:pt x="20659" y="31533"/>
                      <a:pt x="20735" y="31609"/>
                      <a:pt x="20836" y="31736"/>
                    </a:cubicBezTo>
                    <a:cubicBezTo>
                      <a:pt x="20329" y="31330"/>
                      <a:pt x="19848" y="30925"/>
                      <a:pt x="19341" y="30494"/>
                    </a:cubicBezTo>
                    <a:cubicBezTo>
                      <a:pt x="19341" y="30392"/>
                      <a:pt x="19315" y="30316"/>
                      <a:pt x="19265" y="30240"/>
                    </a:cubicBezTo>
                    <a:cubicBezTo>
                      <a:pt x="19163" y="30063"/>
                      <a:pt x="19087" y="29911"/>
                      <a:pt x="18986" y="29759"/>
                    </a:cubicBezTo>
                    <a:close/>
                    <a:moveTo>
                      <a:pt x="37553" y="0"/>
                    </a:moveTo>
                    <a:cubicBezTo>
                      <a:pt x="37198" y="0"/>
                      <a:pt x="36831" y="178"/>
                      <a:pt x="36577" y="457"/>
                    </a:cubicBezTo>
                    <a:cubicBezTo>
                      <a:pt x="36470" y="436"/>
                      <a:pt x="36359" y="425"/>
                      <a:pt x="36248" y="425"/>
                    </a:cubicBezTo>
                    <a:cubicBezTo>
                      <a:pt x="35681" y="425"/>
                      <a:pt x="35120" y="703"/>
                      <a:pt x="35056" y="1318"/>
                    </a:cubicBezTo>
                    <a:cubicBezTo>
                      <a:pt x="34701" y="1369"/>
                      <a:pt x="34372" y="1445"/>
                      <a:pt x="34017" y="1547"/>
                    </a:cubicBezTo>
                    <a:cubicBezTo>
                      <a:pt x="33992" y="1547"/>
                      <a:pt x="33992" y="1521"/>
                      <a:pt x="33966" y="1521"/>
                    </a:cubicBezTo>
                    <a:cubicBezTo>
                      <a:pt x="33777" y="1416"/>
                      <a:pt x="33580" y="1369"/>
                      <a:pt x="33389" y="1369"/>
                    </a:cubicBezTo>
                    <a:cubicBezTo>
                      <a:pt x="32660" y="1369"/>
                      <a:pt x="32016" y="2061"/>
                      <a:pt x="32217" y="2865"/>
                    </a:cubicBezTo>
                    <a:cubicBezTo>
                      <a:pt x="32395" y="3397"/>
                      <a:pt x="32547" y="3904"/>
                      <a:pt x="32724" y="4436"/>
                    </a:cubicBezTo>
                    <a:lnTo>
                      <a:pt x="32623" y="4462"/>
                    </a:lnTo>
                    <a:lnTo>
                      <a:pt x="31558" y="3346"/>
                    </a:lnTo>
                    <a:cubicBezTo>
                      <a:pt x="31304" y="3073"/>
                      <a:pt x="31024" y="2958"/>
                      <a:pt x="30756" y="2958"/>
                    </a:cubicBezTo>
                    <a:cubicBezTo>
                      <a:pt x="29981" y="2958"/>
                      <a:pt x="29312" y="3918"/>
                      <a:pt x="29708" y="4766"/>
                    </a:cubicBezTo>
                    <a:cubicBezTo>
                      <a:pt x="29936" y="5298"/>
                      <a:pt x="30164" y="5830"/>
                      <a:pt x="30367" y="6363"/>
                    </a:cubicBezTo>
                    <a:lnTo>
                      <a:pt x="27959" y="3980"/>
                    </a:lnTo>
                    <a:cubicBezTo>
                      <a:pt x="27699" y="3720"/>
                      <a:pt x="27412" y="3610"/>
                      <a:pt x="27138" y="3610"/>
                    </a:cubicBezTo>
                    <a:cubicBezTo>
                      <a:pt x="26583" y="3610"/>
                      <a:pt x="26084" y="4062"/>
                      <a:pt x="25982" y="4639"/>
                    </a:cubicBezTo>
                    <a:cubicBezTo>
                      <a:pt x="25830" y="4462"/>
                      <a:pt x="25678" y="4259"/>
                      <a:pt x="25526" y="4056"/>
                    </a:cubicBezTo>
                    <a:cubicBezTo>
                      <a:pt x="25316" y="3804"/>
                      <a:pt x="25040" y="3697"/>
                      <a:pt x="24759" y="3697"/>
                    </a:cubicBezTo>
                    <a:cubicBezTo>
                      <a:pt x="24022" y="3697"/>
                      <a:pt x="23248" y="4433"/>
                      <a:pt x="23523" y="5222"/>
                    </a:cubicBezTo>
                    <a:lnTo>
                      <a:pt x="24968" y="9227"/>
                    </a:lnTo>
                    <a:cubicBezTo>
                      <a:pt x="24765" y="9303"/>
                      <a:pt x="24562" y="9455"/>
                      <a:pt x="24436" y="9633"/>
                    </a:cubicBezTo>
                    <a:cubicBezTo>
                      <a:pt x="24030" y="9683"/>
                      <a:pt x="23675" y="9911"/>
                      <a:pt x="23472" y="10266"/>
                    </a:cubicBezTo>
                    <a:cubicBezTo>
                      <a:pt x="22611" y="9202"/>
                      <a:pt x="21698" y="8162"/>
                      <a:pt x="20735" y="7148"/>
                    </a:cubicBezTo>
                    <a:cubicBezTo>
                      <a:pt x="20517" y="6923"/>
                      <a:pt x="20234" y="6825"/>
                      <a:pt x="19949" y="6825"/>
                    </a:cubicBezTo>
                    <a:cubicBezTo>
                      <a:pt x="19207" y="6825"/>
                      <a:pt x="18446" y="7490"/>
                      <a:pt x="18758" y="8314"/>
                    </a:cubicBezTo>
                    <a:cubicBezTo>
                      <a:pt x="19113" y="9278"/>
                      <a:pt x="19518" y="10216"/>
                      <a:pt x="19924" y="11153"/>
                    </a:cubicBezTo>
                    <a:cubicBezTo>
                      <a:pt x="19315" y="10494"/>
                      <a:pt x="18707" y="9835"/>
                      <a:pt x="18073" y="9202"/>
                    </a:cubicBezTo>
                    <a:cubicBezTo>
                      <a:pt x="17810" y="8944"/>
                      <a:pt x="17526" y="8836"/>
                      <a:pt x="17259" y="8836"/>
                    </a:cubicBezTo>
                    <a:cubicBezTo>
                      <a:pt x="16471" y="8836"/>
                      <a:pt x="15819" y="9776"/>
                      <a:pt x="16198" y="10646"/>
                    </a:cubicBezTo>
                    <a:cubicBezTo>
                      <a:pt x="17034" y="12548"/>
                      <a:pt x="17896" y="14449"/>
                      <a:pt x="18808" y="16299"/>
                    </a:cubicBezTo>
                    <a:cubicBezTo>
                      <a:pt x="17262" y="14043"/>
                      <a:pt x="15539" y="11914"/>
                      <a:pt x="13663" y="9911"/>
                    </a:cubicBezTo>
                    <a:cubicBezTo>
                      <a:pt x="13452" y="9686"/>
                      <a:pt x="13170" y="9588"/>
                      <a:pt x="12884" y="9588"/>
                    </a:cubicBezTo>
                    <a:cubicBezTo>
                      <a:pt x="12138" y="9588"/>
                      <a:pt x="11356" y="10253"/>
                      <a:pt x="11686" y="11077"/>
                    </a:cubicBezTo>
                    <a:cubicBezTo>
                      <a:pt x="11888" y="11559"/>
                      <a:pt x="12091" y="12041"/>
                      <a:pt x="12294" y="12548"/>
                    </a:cubicBezTo>
                    <a:cubicBezTo>
                      <a:pt x="11584" y="12598"/>
                      <a:pt x="10875" y="13232"/>
                      <a:pt x="11179" y="14018"/>
                    </a:cubicBezTo>
                    <a:lnTo>
                      <a:pt x="12117" y="16476"/>
                    </a:lnTo>
                    <a:cubicBezTo>
                      <a:pt x="10773" y="14981"/>
                      <a:pt x="9455" y="13485"/>
                      <a:pt x="8162" y="11965"/>
                    </a:cubicBezTo>
                    <a:cubicBezTo>
                      <a:pt x="7952" y="11717"/>
                      <a:pt x="7683" y="11613"/>
                      <a:pt x="7410" y="11613"/>
                    </a:cubicBezTo>
                    <a:cubicBezTo>
                      <a:pt x="6566" y="11613"/>
                      <a:pt x="5674" y="12605"/>
                      <a:pt x="6287" y="13409"/>
                    </a:cubicBezTo>
                    <a:lnTo>
                      <a:pt x="7503" y="15006"/>
                    </a:lnTo>
                    <a:cubicBezTo>
                      <a:pt x="6743" y="15310"/>
                      <a:pt x="6540" y="16299"/>
                      <a:pt x="7098" y="16907"/>
                    </a:cubicBezTo>
                    <a:cubicBezTo>
                      <a:pt x="9151" y="19138"/>
                      <a:pt x="11027" y="21521"/>
                      <a:pt x="12750" y="24005"/>
                    </a:cubicBezTo>
                    <a:cubicBezTo>
                      <a:pt x="9379" y="20431"/>
                      <a:pt x="6135" y="16730"/>
                      <a:pt x="2561" y="13409"/>
                    </a:cubicBezTo>
                    <a:cubicBezTo>
                      <a:pt x="2313" y="13179"/>
                      <a:pt x="2037" y="13082"/>
                      <a:pt x="1769" y="13082"/>
                    </a:cubicBezTo>
                    <a:cubicBezTo>
                      <a:pt x="831" y="13082"/>
                      <a:pt x="0" y="14274"/>
                      <a:pt x="888" y="15082"/>
                    </a:cubicBezTo>
                    <a:cubicBezTo>
                      <a:pt x="3879" y="17871"/>
                      <a:pt x="6667" y="20912"/>
                      <a:pt x="9455" y="23929"/>
                    </a:cubicBezTo>
                    <a:cubicBezTo>
                      <a:pt x="9480" y="24030"/>
                      <a:pt x="9480" y="24131"/>
                      <a:pt x="9531" y="24233"/>
                    </a:cubicBezTo>
                    <a:cubicBezTo>
                      <a:pt x="9633" y="24537"/>
                      <a:pt x="9734" y="24867"/>
                      <a:pt x="9861" y="25171"/>
                    </a:cubicBezTo>
                    <a:cubicBezTo>
                      <a:pt x="9658" y="24993"/>
                      <a:pt x="9480" y="24841"/>
                      <a:pt x="9278" y="24689"/>
                    </a:cubicBezTo>
                    <a:cubicBezTo>
                      <a:pt x="9038" y="24492"/>
                      <a:pt x="8716" y="24393"/>
                      <a:pt x="8400" y="24393"/>
                    </a:cubicBezTo>
                    <a:cubicBezTo>
                      <a:pt x="7782" y="24393"/>
                      <a:pt x="7183" y="24771"/>
                      <a:pt x="7250" y="25526"/>
                    </a:cubicBezTo>
                    <a:cubicBezTo>
                      <a:pt x="7326" y="26489"/>
                      <a:pt x="7681" y="27097"/>
                      <a:pt x="8238" y="27858"/>
                    </a:cubicBezTo>
                    <a:cubicBezTo>
                      <a:pt x="8492" y="28162"/>
                      <a:pt x="8796" y="28593"/>
                      <a:pt x="9075" y="29049"/>
                    </a:cubicBezTo>
                    <a:lnTo>
                      <a:pt x="7503" y="27655"/>
                    </a:lnTo>
                    <a:cubicBezTo>
                      <a:pt x="7253" y="27443"/>
                      <a:pt x="6978" y="27353"/>
                      <a:pt x="6712" y="27353"/>
                    </a:cubicBezTo>
                    <a:cubicBezTo>
                      <a:pt x="5740" y="27353"/>
                      <a:pt x="4889" y="28551"/>
                      <a:pt x="5805" y="29328"/>
                    </a:cubicBezTo>
                    <a:lnTo>
                      <a:pt x="9759" y="32775"/>
                    </a:lnTo>
                    <a:cubicBezTo>
                      <a:pt x="9994" y="32974"/>
                      <a:pt x="10336" y="33098"/>
                      <a:pt x="10669" y="33098"/>
                    </a:cubicBezTo>
                    <a:cubicBezTo>
                      <a:pt x="11057" y="33098"/>
                      <a:pt x="11432" y="32931"/>
                      <a:pt x="11610" y="32522"/>
                    </a:cubicBezTo>
                    <a:cubicBezTo>
                      <a:pt x="11736" y="32243"/>
                      <a:pt x="11838" y="31964"/>
                      <a:pt x="11914" y="31660"/>
                    </a:cubicBezTo>
                    <a:cubicBezTo>
                      <a:pt x="12004" y="31677"/>
                      <a:pt x="12094" y="31685"/>
                      <a:pt x="12183" y="31685"/>
                    </a:cubicBezTo>
                    <a:cubicBezTo>
                      <a:pt x="12620" y="31685"/>
                      <a:pt x="13034" y="31481"/>
                      <a:pt x="13308" y="31102"/>
                    </a:cubicBezTo>
                    <a:cubicBezTo>
                      <a:pt x="13333" y="31051"/>
                      <a:pt x="13384" y="31001"/>
                      <a:pt x="13409" y="30925"/>
                    </a:cubicBezTo>
                    <a:cubicBezTo>
                      <a:pt x="13608" y="31062"/>
                      <a:pt x="13843" y="31125"/>
                      <a:pt x="14080" y="31125"/>
                    </a:cubicBezTo>
                    <a:cubicBezTo>
                      <a:pt x="14719" y="31125"/>
                      <a:pt x="15366" y="30665"/>
                      <a:pt x="15310" y="29961"/>
                    </a:cubicBezTo>
                    <a:lnTo>
                      <a:pt x="15310" y="29961"/>
                    </a:lnTo>
                    <a:cubicBezTo>
                      <a:pt x="18504" y="33029"/>
                      <a:pt x="21901" y="35817"/>
                      <a:pt x="25855" y="37997"/>
                    </a:cubicBezTo>
                    <a:cubicBezTo>
                      <a:pt x="26017" y="38088"/>
                      <a:pt x="26201" y="38130"/>
                      <a:pt x="26387" y="38130"/>
                    </a:cubicBezTo>
                    <a:cubicBezTo>
                      <a:pt x="27133" y="38130"/>
                      <a:pt x="27923" y="37464"/>
                      <a:pt x="27579" y="36653"/>
                    </a:cubicBezTo>
                    <a:cubicBezTo>
                      <a:pt x="27376" y="36146"/>
                      <a:pt x="27122" y="35665"/>
                      <a:pt x="26844" y="35183"/>
                    </a:cubicBezTo>
                    <a:cubicBezTo>
                      <a:pt x="27097" y="34980"/>
                      <a:pt x="27249" y="34651"/>
                      <a:pt x="27224" y="34321"/>
                    </a:cubicBezTo>
                    <a:cubicBezTo>
                      <a:pt x="27173" y="33459"/>
                      <a:pt x="27072" y="32598"/>
                      <a:pt x="26894" y="31736"/>
                    </a:cubicBezTo>
                    <a:lnTo>
                      <a:pt x="26894" y="31736"/>
                    </a:lnTo>
                    <a:cubicBezTo>
                      <a:pt x="27097" y="31863"/>
                      <a:pt x="27300" y="31964"/>
                      <a:pt x="27528" y="32065"/>
                    </a:cubicBezTo>
                    <a:cubicBezTo>
                      <a:pt x="27712" y="32167"/>
                      <a:pt x="27903" y="32212"/>
                      <a:pt x="28089" y="32212"/>
                    </a:cubicBezTo>
                    <a:cubicBezTo>
                      <a:pt x="28924" y="32212"/>
                      <a:pt x="29648" y="31294"/>
                      <a:pt x="29150" y="30443"/>
                    </a:cubicBezTo>
                    <a:cubicBezTo>
                      <a:pt x="27198" y="27224"/>
                      <a:pt x="25373" y="23979"/>
                      <a:pt x="23650" y="20684"/>
                    </a:cubicBezTo>
                    <a:cubicBezTo>
                      <a:pt x="23853" y="20583"/>
                      <a:pt x="24005" y="20456"/>
                      <a:pt x="24131" y="20279"/>
                    </a:cubicBezTo>
                    <a:cubicBezTo>
                      <a:pt x="25373" y="22281"/>
                      <a:pt x="26565" y="24385"/>
                      <a:pt x="28415" y="25804"/>
                    </a:cubicBezTo>
                    <a:cubicBezTo>
                      <a:pt x="28609" y="25960"/>
                      <a:pt x="28810" y="26026"/>
                      <a:pt x="29004" y="26026"/>
                    </a:cubicBezTo>
                    <a:cubicBezTo>
                      <a:pt x="29697" y="26026"/>
                      <a:pt x="30297" y="25174"/>
                      <a:pt x="30139" y="24461"/>
                    </a:cubicBezTo>
                    <a:cubicBezTo>
                      <a:pt x="29911" y="23523"/>
                      <a:pt x="29505" y="22611"/>
                      <a:pt x="28922" y="21799"/>
                    </a:cubicBezTo>
                    <a:lnTo>
                      <a:pt x="28922" y="21799"/>
                    </a:lnTo>
                    <a:cubicBezTo>
                      <a:pt x="29201" y="22028"/>
                      <a:pt x="29505" y="22180"/>
                      <a:pt x="29809" y="22332"/>
                    </a:cubicBezTo>
                    <a:cubicBezTo>
                      <a:pt x="29919" y="22373"/>
                      <a:pt x="30030" y="22392"/>
                      <a:pt x="30140" y="22392"/>
                    </a:cubicBezTo>
                    <a:cubicBezTo>
                      <a:pt x="30767" y="22392"/>
                      <a:pt x="31352" y="21770"/>
                      <a:pt x="31330" y="21166"/>
                    </a:cubicBezTo>
                    <a:cubicBezTo>
                      <a:pt x="31229" y="18530"/>
                      <a:pt x="29961" y="15919"/>
                      <a:pt x="29049" y="13435"/>
                    </a:cubicBezTo>
                    <a:cubicBezTo>
                      <a:pt x="29100" y="13308"/>
                      <a:pt x="29100" y="13181"/>
                      <a:pt x="29100" y="13029"/>
                    </a:cubicBezTo>
                    <a:lnTo>
                      <a:pt x="29100" y="12928"/>
                    </a:lnTo>
                    <a:cubicBezTo>
                      <a:pt x="29835" y="13992"/>
                      <a:pt x="30544" y="15057"/>
                      <a:pt x="31254" y="16147"/>
                    </a:cubicBezTo>
                    <a:cubicBezTo>
                      <a:pt x="31514" y="16541"/>
                      <a:pt x="31875" y="16707"/>
                      <a:pt x="32228" y="16707"/>
                    </a:cubicBezTo>
                    <a:cubicBezTo>
                      <a:pt x="33012" y="16707"/>
                      <a:pt x="33761" y="15891"/>
                      <a:pt x="33307" y="14930"/>
                    </a:cubicBezTo>
                    <a:lnTo>
                      <a:pt x="31153" y="10469"/>
                    </a:lnTo>
                    <a:lnTo>
                      <a:pt x="32319" y="11610"/>
                    </a:lnTo>
                    <a:cubicBezTo>
                      <a:pt x="32555" y="11846"/>
                      <a:pt x="32844" y="11949"/>
                      <a:pt x="33130" y="11949"/>
                    </a:cubicBezTo>
                    <a:cubicBezTo>
                      <a:pt x="33855" y="11949"/>
                      <a:pt x="34558" y="11287"/>
                      <a:pt x="34321" y="10469"/>
                    </a:cubicBezTo>
                    <a:cubicBezTo>
                      <a:pt x="34194" y="10089"/>
                      <a:pt x="34093" y="9709"/>
                      <a:pt x="33966" y="9354"/>
                    </a:cubicBezTo>
                    <a:lnTo>
                      <a:pt x="33966" y="9354"/>
                    </a:lnTo>
                    <a:cubicBezTo>
                      <a:pt x="34549" y="9962"/>
                      <a:pt x="35107" y="10570"/>
                      <a:pt x="35690" y="11179"/>
                    </a:cubicBezTo>
                    <a:cubicBezTo>
                      <a:pt x="35928" y="11436"/>
                      <a:pt x="36202" y="11545"/>
                      <a:pt x="36469" y="11545"/>
                    </a:cubicBezTo>
                    <a:cubicBezTo>
                      <a:pt x="37253" y="11545"/>
                      <a:pt x="37975" y="10604"/>
                      <a:pt x="37540" y="9734"/>
                    </a:cubicBezTo>
                    <a:cubicBezTo>
                      <a:pt x="37008" y="8669"/>
                      <a:pt x="36526" y="7605"/>
                      <a:pt x="36070" y="6515"/>
                    </a:cubicBezTo>
                    <a:lnTo>
                      <a:pt x="36070" y="6515"/>
                    </a:lnTo>
                    <a:cubicBezTo>
                      <a:pt x="36250" y="6654"/>
                      <a:pt x="36471" y="6717"/>
                      <a:pt x="36697" y="6717"/>
                    </a:cubicBezTo>
                    <a:cubicBezTo>
                      <a:pt x="37336" y="6717"/>
                      <a:pt x="38021" y="6218"/>
                      <a:pt x="37946" y="5526"/>
                    </a:cubicBezTo>
                    <a:cubicBezTo>
                      <a:pt x="37870" y="4943"/>
                      <a:pt x="37794" y="4360"/>
                      <a:pt x="37743" y="3752"/>
                    </a:cubicBezTo>
                    <a:lnTo>
                      <a:pt x="37743" y="3752"/>
                    </a:lnTo>
                    <a:cubicBezTo>
                      <a:pt x="37760" y="3753"/>
                      <a:pt x="37777" y="3753"/>
                      <a:pt x="37794" y="3753"/>
                    </a:cubicBezTo>
                    <a:cubicBezTo>
                      <a:pt x="38279" y="3753"/>
                      <a:pt x="38684" y="3405"/>
                      <a:pt x="38782" y="2915"/>
                    </a:cubicBezTo>
                    <a:cubicBezTo>
                      <a:pt x="38985" y="2130"/>
                      <a:pt x="38858" y="1318"/>
                      <a:pt x="38453" y="609"/>
                    </a:cubicBezTo>
                    <a:cubicBezTo>
                      <a:pt x="38250" y="178"/>
                      <a:pt x="37908" y="0"/>
                      <a:pt x="3755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242" name="Google Shape;2242;p68"/>
              <p:cNvGrpSpPr/>
              <p:nvPr/>
            </p:nvGrpSpPr>
            <p:grpSpPr>
              <a:xfrm>
                <a:off x="8175787" y="3203846"/>
                <a:ext cx="689391" cy="651186"/>
                <a:chOff x="8175787" y="3203846"/>
                <a:chExt cx="689391" cy="651186"/>
              </a:xfrm>
            </p:grpSpPr>
            <p:sp>
              <p:nvSpPr>
                <p:cNvPr id="2243" name="Google Shape;2243;p68"/>
                <p:cNvSpPr/>
                <p:nvPr/>
              </p:nvSpPr>
              <p:spPr>
                <a:xfrm>
                  <a:off x="8175787" y="3203846"/>
                  <a:ext cx="689391" cy="6511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30" h="20055" extrusionOk="0">
                      <a:moveTo>
                        <a:pt x="20431" y="826"/>
                      </a:moveTo>
                      <a:lnTo>
                        <a:pt x="14050" y="19280"/>
                      </a:lnTo>
                      <a:lnTo>
                        <a:pt x="9359" y="16018"/>
                      </a:lnTo>
                      <a:cubicBezTo>
                        <a:pt x="9299" y="15970"/>
                        <a:pt x="9240" y="15958"/>
                        <a:pt x="9180" y="15958"/>
                      </a:cubicBezTo>
                      <a:cubicBezTo>
                        <a:pt x="9168" y="15958"/>
                        <a:pt x="9156" y="15970"/>
                        <a:pt x="9156" y="15970"/>
                      </a:cubicBezTo>
                      <a:lnTo>
                        <a:pt x="4525" y="16697"/>
                      </a:lnTo>
                      <a:lnTo>
                        <a:pt x="4751" y="12768"/>
                      </a:lnTo>
                      <a:cubicBezTo>
                        <a:pt x="4751" y="12696"/>
                        <a:pt x="4715" y="12625"/>
                        <a:pt x="4680" y="12565"/>
                      </a:cubicBezTo>
                      <a:lnTo>
                        <a:pt x="870" y="7934"/>
                      </a:lnTo>
                      <a:lnTo>
                        <a:pt x="20431" y="826"/>
                      </a:lnTo>
                      <a:close/>
                      <a:moveTo>
                        <a:pt x="20893" y="0"/>
                      </a:moveTo>
                      <a:cubicBezTo>
                        <a:pt x="20860" y="0"/>
                        <a:pt x="20828" y="6"/>
                        <a:pt x="20801" y="16"/>
                      </a:cubicBezTo>
                      <a:lnTo>
                        <a:pt x="227" y="7505"/>
                      </a:lnTo>
                      <a:cubicBezTo>
                        <a:pt x="119" y="7541"/>
                        <a:pt x="60" y="7624"/>
                        <a:pt x="36" y="7719"/>
                      </a:cubicBezTo>
                      <a:cubicBezTo>
                        <a:pt x="0" y="7803"/>
                        <a:pt x="36" y="7910"/>
                        <a:pt x="96" y="7981"/>
                      </a:cubicBezTo>
                      <a:lnTo>
                        <a:pt x="4096" y="12851"/>
                      </a:lnTo>
                      <a:lnTo>
                        <a:pt x="3858" y="17030"/>
                      </a:lnTo>
                      <a:cubicBezTo>
                        <a:pt x="3858" y="17125"/>
                        <a:pt x="3894" y="17209"/>
                        <a:pt x="3965" y="17268"/>
                      </a:cubicBezTo>
                      <a:cubicBezTo>
                        <a:pt x="4021" y="17315"/>
                        <a:pt x="4085" y="17347"/>
                        <a:pt x="4156" y="17347"/>
                      </a:cubicBezTo>
                      <a:cubicBezTo>
                        <a:pt x="4175" y="17347"/>
                        <a:pt x="4195" y="17345"/>
                        <a:pt x="4215" y="17340"/>
                      </a:cubicBezTo>
                      <a:lnTo>
                        <a:pt x="9097" y="16590"/>
                      </a:lnTo>
                      <a:lnTo>
                        <a:pt x="14014" y="19995"/>
                      </a:lnTo>
                      <a:cubicBezTo>
                        <a:pt x="14062" y="20042"/>
                        <a:pt x="14133" y="20054"/>
                        <a:pt x="14181" y="20054"/>
                      </a:cubicBezTo>
                      <a:cubicBezTo>
                        <a:pt x="14228" y="20054"/>
                        <a:pt x="14264" y="20054"/>
                        <a:pt x="14264" y="20042"/>
                      </a:cubicBezTo>
                      <a:cubicBezTo>
                        <a:pt x="14347" y="20007"/>
                        <a:pt x="14431" y="19935"/>
                        <a:pt x="14455" y="19840"/>
                      </a:cubicBezTo>
                      <a:lnTo>
                        <a:pt x="21182" y="409"/>
                      </a:lnTo>
                      <a:cubicBezTo>
                        <a:pt x="21229" y="302"/>
                        <a:pt x="21193" y="171"/>
                        <a:pt x="21110" y="99"/>
                      </a:cubicBezTo>
                      <a:cubicBezTo>
                        <a:pt x="21060" y="32"/>
                        <a:pt x="20973" y="0"/>
                        <a:pt x="2089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4" name="Google Shape;2244;p68"/>
                <p:cNvSpPr/>
                <p:nvPr/>
              </p:nvSpPr>
              <p:spPr>
                <a:xfrm>
                  <a:off x="8305675" y="3215439"/>
                  <a:ext cx="551740" cy="4122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91" h="12697" extrusionOk="0">
                      <a:moveTo>
                        <a:pt x="16659" y="1"/>
                      </a:moveTo>
                      <a:cubicBezTo>
                        <a:pt x="16596" y="1"/>
                        <a:pt x="16532" y="21"/>
                        <a:pt x="16479" y="64"/>
                      </a:cubicBezTo>
                      <a:lnTo>
                        <a:pt x="168" y="12161"/>
                      </a:lnTo>
                      <a:cubicBezTo>
                        <a:pt x="37" y="12256"/>
                        <a:pt x="1" y="12446"/>
                        <a:pt x="108" y="12577"/>
                      </a:cubicBezTo>
                      <a:cubicBezTo>
                        <a:pt x="168" y="12661"/>
                        <a:pt x="263" y="12696"/>
                        <a:pt x="346" y="12696"/>
                      </a:cubicBezTo>
                      <a:cubicBezTo>
                        <a:pt x="418" y="12696"/>
                        <a:pt x="489" y="12673"/>
                        <a:pt x="525" y="12637"/>
                      </a:cubicBezTo>
                      <a:lnTo>
                        <a:pt x="16836" y="540"/>
                      </a:lnTo>
                      <a:cubicBezTo>
                        <a:pt x="16967" y="457"/>
                        <a:pt x="16991" y="254"/>
                        <a:pt x="16896" y="123"/>
                      </a:cubicBezTo>
                      <a:cubicBezTo>
                        <a:pt x="16846" y="45"/>
                        <a:pt x="16754" y="1"/>
                        <a:pt x="1665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5" name="Google Shape;2245;p68"/>
                <p:cNvSpPr/>
                <p:nvPr/>
              </p:nvSpPr>
              <p:spPr>
                <a:xfrm>
                  <a:off x="8463034" y="3219790"/>
                  <a:ext cx="385124" cy="5219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60" h="16075" extrusionOk="0">
                      <a:moveTo>
                        <a:pt x="11525" y="0"/>
                      </a:moveTo>
                      <a:cubicBezTo>
                        <a:pt x="11434" y="0"/>
                        <a:pt x="11341" y="40"/>
                        <a:pt x="11276" y="120"/>
                      </a:cubicBezTo>
                      <a:lnTo>
                        <a:pt x="84" y="15598"/>
                      </a:lnTo>
                      <a:cubicBezTo>
                        <a:pt x="1" y="15741"/>
                        <a:pt x="25" y="15920"/>
                        <a:pt x="155" y="16015"/>
                      </a:cubicBezTo>
                      <a:cubicBezTo>
                        <a:pt x="215" y="16063"/>
                        <a:pt x="275" y="16075"/>
                        <a:pt x="334" y="16075"/>
                      </a:cubicBezTo>
                      <a:cubicBezTo>
                        <a:pt x="429" y="16075"/>
                        <a:pt x="513" y="16039"/>
                        <a:pt x="572" y="15944"/>
                      </a:cubicBezTo>
                      <a:lnTo>
                        <a:pt x="11764" y="466"/>
                      </a:lnTo>
                      <a:cubicBezTo>
                        <a:pt x="11859" y="335"/>
                        <a:pt x="11824" y="156"/>
                        <a:pt x="11693" y="49"/>
                      </a:cubicBezTo>
                      <a:cubicBezTo>
                        <a:pt x="11642" y="17"/>
                        <a:pt x="11584" y="0"/>
                        <a:pt x="11525" y="0"/>
                      </a:cubicBezTo>
                      <a:close/>
                    </a:path>
                  </a:pathLst>
                </a:custGeom>
                <a:solidFill>
                  <a:srgbClr val="05003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6" name="Google Shape;2246;p68"/>
                <p:cNvSpPr/>
                <p:nvPr/>
              </p:nvSpPr>
              <p:spPr>
                <a:xfrm>
                  <a:off x="8302590" y="3271031"/>
                  <a:ext cx="499947" cy="4842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96" h="14914" extrusionOk="0">
                      <a:moveTo>
                        <a:pt x="15062" y="1"/>
                      </a:moveTo>
                      <a:cubicBezTo>
                        <a:pt x="14985" y="1"/>
                        <a:pt x="14907" y="31"/>
                        <a:pt x="14848" y="90"/>
                      </a:cubicBezTo>
                      <a:lnTo>
                        <a:pt x="120" y="14401"/>
                      </a:lnTo>
                      <a:cubicBezTo>
                        <a:pt x="1" y="14521"/>
                        <a:pt x="1" y="14711"/>
                        <a:pt x="120" y="14830"/>
                      </a:cubicBezTo>
                      <a:cubicBezTo>
                        <a:pt x="179" y="14890"/>
                        <a:pt x="263" y="14913"/>
                        <a:pt x="334" y="14913"/>
                      </a:cubicBezTo>
                      <a:cubicBezTo>
                        <a:pt x="429" y="14913"/>
                        <a:pt x="501" y="14890"/>
                        <a:pt x="548" y="14830"/>
                      </a:cubicBezTo>
                      <a:lnTo>
                        <a:pt x="15276" y="531"/>
                      </a:lnTo>
                      <a:cubicBezTo>
                        <a:pt x="15395" y="412"/>
                        <a:pt x="15395" y="209"/>
                        <a:pt x="15276" y="90"/>
                      </a:cubicBezTo>
                      <a:cubicBezTo>
                        <a:pt x="15217" y="31"/>
                        <a:pt x="15139" y="1"/>
                        <a:pt x="1506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2" name="Google Shape;1409;p42">
            <a:extLst>
              <a:ext uri="{FF2B5EF4-FFF2-40B4-BE49-F238E27FC236}">
                <a16:creationId xmlns:a16="http://schemas.microsoft.com/office/drawing/2014/main" id="{E1FB6920-655D-D641-884E-F0A0574D0C9D}"/>
              </a:ext>
            </a:extLst>
          </p:cNvPr>
          <p:cNvGrpSpPr/>
          <p:nvPr/>
        </p:nvGrpSpPr>
        <p:grpSpPr>
          <a:xfrm rot="1143061" flipH="1">
            <a:off x="7664617" y="3150223"/>
            <a:ext cx="1771622" cy="1775572"/>
            <a:chOff x="-11881850" y="450200"/>
            <a:chExt cx="1771675" cy="1775625"/>
          </a:xfrm>
        </p:grpSpPr>
        <p:sp>
          <p:nvSpPr>
            <p:cNvPr id="13" name="Google Shape;1410;p42">
              <a:extLst>
                <a:ext uri="{FF2B5EF4-FFF2-40B4-BE49-F238E27FC236}">
                  <a16:creationId xmlns:a16="http://schemas.microsoft.com/office/drawing/2014/main" id="{60C7D341-B966-5A40-997A-836C24E8F310}"/>
                </a:ext>
              </a:extLst>
            </p:cNvPr>
            <p:cNvSpPr/>
            <p:nvPr/>
          </p:nvSpPr>
          <p:spPr>
            <a:xfrm>
              <a:off x="-10587350" y="1039450"/>
              <a:ext cx="462575" cy="533225"/>
            </a:xfrm>
            <a:custGeom>
              <a:avLst/>
              <a:gdLst/>
              <a:ahLst/>
              <a:cxnLst/>
              <a:rect l="l" t="t" r="r" b="b"/>
              <a:pathLst>
                <a:path w="18503" h="21329" extrusionOk="0">
                  <a:moveTo>
                    <a:pt x="13567" y="1"/>
                  </a:moveTo>
                  <a:cubicBezTo>
                    <a:pt x="13389" y="1"/>
                    <a:pt x="13218" y="111"/>
                    <a:pt x="13169" y="278"/>
                  </a:cubicBezTo>
                  <a:cubicBezTo>
                    <a:pt x="13097" y="504"/>
                    <a:pt x="13228" y="731"/>
                    <a:pt x="13443" y="790"/>
                  </a:cubicBezTo>
                  <a:cubicBezTo>
                    <a:pt x="13443" y="790"/>
                    <a:pt x="13526" y="814"/>
                    <a:pt x="13681" y="873"/>
                  </a:cubicBezTo>
                  <a:cubicBezTo>
                    <a:pt x="14348" y="1147"/>
                    <a:pt x="16253" y="2052"/>
                    <a:pt x="17003" y="3945"/>
                  </a:cubicBezTo>
                  <a:cubicBezTo>
                    <a:pt x="17658" y="5600"/>
                    <a:pt x="17288" y="7636"/>
                    <a:pt x="15895" y="9982"/>
                  </a:cubicBezTo>
                  <a:cubicBezTo>
                    <a:pt x="12728" y="15387"/>
                    <a:pt x="7811" y="19316"/>
                    <a:pt x="4585" y="20269"/>
                  </a:cubicBezTo>
                  <a:cubicBezTo>
                    <a:pt x="4394" y="20340"/>
                    <a:pt x="4204" y="20388"/>
                    <a:pt x="4025" y="20423"/>
                  </a:cubicBezTo>
                  <a:lnTo>
                    <a:pt x="3799" y="20459"/>
                  </a:lnTo>
                  <a:cubicBezTo>
                    <a:pt x="3604" y="20492"/>
                    <a:pt x="3424" y="20508"/>
                    <a:pt x="3260" y="20508"/>
                  </a:cubicBezTo>
                  <a:cubicBezTo>
                    <a:pt x="2882" y="20508"/>
                    <a:pt x="2586" y="20423"/>
                    <a:pt x="2370" y="20257"/>
                  </a:cubicBezTo>
                  <a:cubicBezTo>
                    <a:pt x="1013" y="19233"/>
                    <a:pt x="2215" y="15447"/>
                    <a:pt x="3049" y="13482"/>
                  </a:cubicBezTo>
                  <a:cubicBezTo>
                    <a:pt x="3084" y="13399"/>
                    <a:pt x="3132" y="13315"/>
                    <a:pt x="3156" y="13232"/>
                  </a:cubicBezTo>
                  <a:cubicBezTo>
                    <a:pt x="3168" y="13173"/>
                    <a:pt x="3203" y="13113"/>
                    <a:pt x="3227" y="13053"/>
                  </a:cubicBezTo>
                  <a:cubicBezTo>
                    <a:pt x="3263" y="12994"/>
                    <a:pt x="3275" y="12934"/>
                    <a:pt x="3311" y="12887"/>
                  </a:cubicBezTo>
                  <a:cubicBezTo>
                    <a:pt x="3334" y="12815"/>
                    <a:pt x="3334" y="12744"/>
                    <a:pt x="3334" y="12661"/>
                  </a:cubicBezTo>
                  <a:cubicBezTo>
                    <a:pt x="3322" y="12530"/>
                    <a:pt x="3251" y="12411"/>
                    <a:pt x="3108" y="12351"/>
                  </a:cubicBezTo>
                  <a:cubicBezTo>
                    <a:pt x="3049" y="12327"/>
                    <a:pt x="2989" y="12303"/>
                    <a:pt x="2918" y="12303"/>
                  </a:cubicBezTo>
                  <a:cubicBezTo>
                    <a:pt x="2775" y="12303"/>
                    <a:pt x="2632" y="12399"/>
                    <a:pt x="2572" y="12530"/>
                  </a:cubicBezTo>
                  <a:cubicBezTo>
                    <a:pt x="2513" y="12661"/>
                    <a:pt x="2370" y="12994"/>
                    <a:pt x="2191" y="13434"/>
                  </a:cubicBezTo>
                  <a:cubicBezTo>
                    <a:pt x="1406" y="15339"/>
                    <a:pt x="1" y="19483"/>
                    <a:pt x="1858" y="20912"/>
                  </a:cubicBezTo>
                  <a:cubicBezTo>
                    <a:pt x="1941" y="20971"/>
                    <a:pt x="2013" y="21019"/>
                    <a:pt x="2096" y="21054"/>
                  </a:cubicBezTo>
                  <a:cubicBezTo>
                    <a:pt x="2414" y="21239"/>
                    <a:pt x="2803" y="21329"/>
                    <a:pt x="3258" y="21329"/>
                  </a:cubicBezTo>
                  <a:cubicBezTo>
                    <a:pt x="3450" y="21329"/>
                    <a:pt x="3654" y="21312"/>
                    <a:pt x="3870" y="21281"/>
                  </a:cubicBezTo>
                  <a:cubicBezTo>
                    <a:pt x="3977" y="21269"/>
                    <a:pt x="4061" y="21257"/>
                    <a:pt x="4168" y="21233"/>
                  </a:cubicBezTo>
                  <a:cubicBezTo>
                    <a:pt x="4334" y="21209"/>
                    <a:pt x="4501" y="21162"/>
                    <a:pt x="4680" y="21114"/>
                  </a:cubicBezTo>
                  <a:cubicBezTo>
                    <a:pt x="5073" y="21019"/>
                    <a:pt x="5489" y="20864"/>
                    <a:pt x="5930" y="20673"/>
                  </a:cubicBezTo>
                  <a:cubicBezTo>
                    <a:pt x="6263" y="20542"/>
                    <a:pt x="6620" y="20364"/>
                    <a:pt x="6978" y="20161"/>
                  </a:cubicBezTo>
                  <a:cubicBezTo>
                    <a:pt x="9680" y="18721"/>
                    <a:pt x="12871" y="15970"/>
                    <a:pt x="15431" y="12268"/>
                  </a:cubicBezTo>
                  <a:cubicBezTo>
                    <a:pt x="15598" y="12030"/>
                    <a:pt x="15764" y="11768"/>
                    <a:pt x="15931" y="11529"/>
                  </a:cubicBezTo>
                  <a:cubicBezTo>
                    <a:pt x="16145" y="11172"/>
                    <a:pt x="16372" y="10803"/>
                    <a:pt x="16598" y="10434"/>
                  </a:cubicBezTo>
                  <a:cubicBezTo>
                    <a:pt x="18110" y="7839"/>
                    <a:pt x="18503" y="5576"/>
                    <a:pt x="17753" y="3636"/>
                  </a:cubicBezTo>
                  <a:cubicBezTo>
                    <a:pt x="16860" y="1385"/>
                    <a:pt x="14681" y="385"/>
                    <a:pt x="13931" y="99"/>
                  </a:cubicBezTo>
                  <a:cubicBezTo>
                    <a:pt x="13788" y="40"/>
                    <a:pt x="13693" y="16"/>
                    <a:pt x="13681" y="16"/>
                  </a:cubicBezTo>
                  <a:cubicBezTo>
                    <a:pt x="13643" y="6"/>
                    <a:pt x="13605" y="1"/>
                    <a:pt x="13567" y="1"/>
                  </a:cubicBezTo>
                  <a:close/>
                </a:path>
              </a:pathLst>
            </a:custGeom>
            <a:solidFill>
              <a:srgbClr val="0500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11;p42">
              <a:extLst>
                <a:ext uri="{FF2B5EF4-FFF2-40B4-BE49-F238E27FC236}">
                  <a16:creationId xmlns:a16="http://schemas.microsoft.com/office/drawing/2014/main" id="{27AA2DEE-7CDB-7D40-BC28-605999010582}"/>
                </a:ext>
              </a:extLst>
            </p:cNvPr>
            <p:cNvSpPr/>
            <p:nvPr/>
          </p:nvSpPr>
          <p:spPr>
            <a:xfrm>
              <a:off x="-10494775" y="1326175"/>
              <a:ext cx="384600" cy="404200"/>
            </a:xfrm>
            <a:custGeom>
              <a:avLst/>
              <a:gdLst/>
              <a:ahLst/>
              <a:cxnLst/>
              <a:rect l="l" t="t" r="r" b="b"/>
              <a:pathLst>
                <a:path w="15384" h="16168" extrusionOk="0">
                  <a:moveTo>
                    <a:pt x="11802" y="0"/>
                  </a:moveTo>
                  <a:cubicBezTo>
                    <a:pt x="11596" y="0"/>
                    <a:pt x="11406" y="163"/>
                    <a:pt x="11395" y="370"/>
                  </a:cubicBezTo>
                  <a:cubicBezTo>
                    <a:pt x="11371" y="584"/>
                    <a:pt x="11538" y="787"/>
                    <a:pt x="11764" y="811"/>
                  </a:cubicBezTo>
                  <a:cubicBezTo>
                    <a:pt x="11776" y="811"/>
                    <a:pt x="13121" y="942"/>
                    <a:pt x="13859" y="2085"/>
                  </a:cubicBezTo>
                  <a:cubicBezTo>
                    <a:pt x="14550" y="3144"/>
                    <a:pt x="14550" y="4716"/>
                    <a:pt x="13847" y="6776"/>
                  </a:cubicBezTo>
                  <a:cubicBezTo>
                    <a:pt x="12478" y="10836"/>
                    <a:pt x="8144" y="14288"/>
                    <a:pt x="4918" y="15169"/>
                  </a:cubicBezTo>
                  <a:cubicBezTo>
                    <a:pt x="4443" y="15298"/>
                    <a:pt x="4016" y="15361"/>
                    <a:pt x="3655" y="15361"/>
                  </a:cubicBezTo>
                  <a:cubicBezTo>
                    <a:pt x="3210" y="15361"/>
                    <a:pt x="2866" y="15265"/>
                    <a:pt x="2656" y="15074"/>
                  </a:cubicBezTo>
                  <a:cubicBezTo>
                    <a:pt x="1286" y="13872"/>
                    <a:pt x="2608" y="10216"/>
                    <a:pt x="3239" y="8907"/>
                  </a:cubicBezTo>
                  <a:cubicBezTo>
                    <a:pt x="3322" y="8704"/>
                    <a:pt x="3239" y="8454"/>
                    <a:pt x="3037" y="8371"/>
                  </a:cubicBezTo>
                  <a:cubicBezTo>
                    <a:pt x="2981" y="8343"/>
                    <a:pt x="2920" y="8330"/>
                    <a:pt x="2860" y="8330"/>
                  </a:cubicBezTo>
                  <a:cubicBezTo>
                    <a:pt x="2713" y="8330"/>
                    <a:pt x="2568" y="8410"/>
                    <a:pt x="2501" y="8562"/>
                  </a:cubicBezTo>
                  <a:cubicBezTo>
                    <a:pt x="2417" y="8776"/>
                    <a:pt x="0" y="13848"/>
                    <a:pt x="2132" y="15693"/>
                  </a:cubicBezTo>
                  <a:cubicBezTo>
                    <a:pt x="2227" y="15765"/>
                    <a:pt x="2322" y="15836"/>
                    <a:pt x="2429" y="15896"/>
                  </a:cubicBezTo>
                  <a:cubicBezTo>
                    <a:pt x="2762" y="16078"/>
                    <a:pt x="3175" y="16167"/>
                    <a:pt x="3655" y="16167"/>
                  </a:cubicBezTo>
                  <a:cubicBezTo>
                    <a:pt x="4085" y="16167"/>
                    <a:pt x="4568" y="16096"/>
                    <a:pt x="5096" y="15955"/>
                  </a:cubicBezTo>
                  <a:cubicBezTo>
                    <a:pt x="8061" y="15158"/>
                    <a:pt x="12954" y="11860"/>
                    <a:pt x="14586" y="7038"/>
                  </a:cubicBezTo>
                  <a:cubicBezTo>
                    <a:pt x="15383" y="4752"/>
                    <a:pt x="15348" y="2930"/>
                    <a:pt x="14514" y="1656"/>
                  </a:cubicBezTo>
                  <a:cubicBezTo>
                    <a:pt x="13562" y="180"/>
                    <a:pt x="11895" y="1"/>
                    <a:pt x="11823" y="1"/>
                  </a:cubicBezTo>
                  <a:cubicBezTo>
                    <a:pt x="11816" y="1"/>
                    <a:pt x="11809" y="0"/>
                    <a:pt x="11802" y="0"/>
                  </a:cubicBezTo>
                  <a:close/>
                </a:path>
              </a:pathLst>
            </a:custGeom>
            <a:solidFill>
              <a:srgbClr val="0500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412;p42">
              <a:extLst>
                <a:ext uri="{FF2B5EF4-FFF2-40B4-BE49-F238E27FC236}">
                  <a16:creationId xmlns:a16="http://schemas.microsoft.com/office/drawing/2014/main" id="{41760EC3-82E8-5843-9B79-2D709CE72791}"/>
                </a:ext>
              </a:extLst>
            </p:cNvPr>
            <p:cNvSpPr/>
            <p:nvPr/>
          </p:nvSpPr>
          <p:spPr>
            <a:xfrm>
              <a:off x="-10453700" y="1598100"/>
              <a:ext cx="315250" cy="314275"/>
            </a:xfrm>
            <a:custGeom>
              <a:avLst/>
              <a:gdLst/>
              <a:ahLst/>
              <a:cxnLst/>
              <a:rect l="l" t="t" r="r" b="b"/>
              <a:pathLst>
                <a:path w="12610" h="12571" extrusionOk="0">
                  <a:moveTo>
                    <a:pt x="10329" y="1"/>
                  </a:moveTo>
                  <a:cubicBezTo>
                    <a:pt x="10191" y="1"/>
                    <a:pt x="10053" y="70"/>
                    <a:pt x="9990" y="197"/>
                  </a:cubicBezTo>
                  <a:cubicBezTo>
                    <a:pt x="9883" y="399"/>
                    <a:pt x="9942" y="637"/>
                    <a:pt x="10133" y="756"/>
                  </a:cubicBezTo>
                  <a:cubicBezTo>
                    <a:pt x="10145" y="768"/>
                    <a:pt x="11264" y="1435"/>
                    <a:pt x="11538" y="2816"/>
                  </a:cubicBezTo>
                  <a:cubicBezTo>
                    <a:pt x="11776" y="4054"/>
                    <a:pt x="11276" y="5483"/>
                    <a:pt x="10073" y="7067"/>
                  </a:cubicBezTo>
                  <a:cubicBezTo>
                    <a:pt x="7393" y="10572"/>
                    <a:pt x="4176" y="11780"/>
                    <a:pt x="2605" y="11780"/>
                  </a:cubicBezTo>
                  <a:cubicBezTo>
                    <a:pt x="2522" y="11780"/>
                    <a:pt x="2443" y="11776"/>
                    <a:pt x="2370" y="11770"/>
                  </a:cubicBezTo>
                  <a:cubicBezTo>
                    <a:pt x="1929" y="11734"/>
                    <a:pt x="1632" y="11591"/>
                    <a:pt x="1536" y="11377"/>
                  </a:cubicBezTo>
                  <a:cubicBezTo>
                    <a:pt x="1096" y="10519"/>
                    <a:pt x="2870" y="7150"/>
                    <a:pt x="4275" y="5043"/>
                  </a:cubicBezTo>
                  <a:cubicBezTo>
                    <a:pt x="4394" y="4840"/>
                    <a:pt x="4346" y="4590"/>
                    <a:pt x="4156" y="4471"/>
                  </a:cubicBezTo>
                  <a:cubicBezTo>
                    <a:pt x="4082" y="4427"/>
                    <a:pt x="4001" y="4406"/>
                    <a:pt x="3923" y="4406"/>
                  </a:cubicBezTo>
                  <a:cubicBezTo>
                    <a:pt x="3788" y="4406"/>
                    <a:pt x="3660" y="4469"/>
                    <a:pt x="3584" y="4590"/>
                  </a:cubicBezTo>
                  <a:cubicBezTo>
                    <a:pt x="2989" y="5495"/>
                    <a:pt x="1" y="10138"/>
                    <a:pt x="798" y="11734"/>
                  </a:cubicBezTo>
                  <a:cubicBezTo>
                    <a:pt x="905" y="11924"/>
                    <a:pt x="1072" y="12151"/>
                    <a:pt x="1382" y="12317"/>
                  </a:cubicBezTo>
                  <a:cubicBezTo>
                    <a:pt x="1596" y="12436"/>
                    <a:pt x="1894" y="12543"/>
                    <a:pt x="2287" y="12555"/>
                  </a:cubicBezTo>
                  <a:cubicBezTo>
                    <a:pt x="2396" y="12565"/>
                    <a:pt x="2509" y="12570"/>
                    <a:pt x="2626" y="12570"/>
                  </a:cubicBezTo>
                  <a:cubicBezTo>
                    <a:pt x="4772" y="12570"/>
                    <a:pt x="8119" y="10908"/>
                    <a:pt x="10716" y="7543"/>
                  </a:cubicBezTo>
                  <a:cubicBezTo>
                    <a:pt x="12073" y="5781"/>
                    <a:pt x="12609" y="4126"/>
                    <a:pt x="12323" y="2661"/>
                  </a:cubicBezTo>
                  <a:cubicBezTo>
                    <a:pt x="11978" y="911"/>
                    <a:pt x="10597" y="78"/>
                    <a:pt x="10538" y="54"/>
                  </a:cubicBezTo>
                  <a:lnTo>
                    <a:pt x="10526" y="54"/>
                  </a:lnTo>
                  <a:cubicBezTo>
                    <a:pt x="10466" y="18"/>
                    <a:pt x="10397" y="1"/>
                    <a:pt x="10329" y="1"/>
                  </a:cubicBezTo>
                  <a:close/>
                </a:path>
              </a:pathLst>
            </a:custGeom>
            <a:solidFill>
              <a:srgbClr val="0500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413;p42">
              <a:extLst>
                <a:ext uri="{FF2B5EF4-FFF2-40B4-BE49-F238E27FC236}">
                  <a16:creationId xmlns:a16="http://schemas.microsoft.com/office/drawing/2014/main" id="{53921D23-B50F-5B4A-9835-40A6064CED87}"/>
                </a:ext>
              </a:extLst>
            </p:cNvPr>
            <p:cNvSpPr/>
            <p:nvPr/>
          </p:nvSpPr>
          <p:spPr>
            <a:xfrm>
              <a:off x="-11450850" y="1140300"/>
              <a:ext cx="863525" cy="450800"/>
            </a:xfrm>
            <a:custGeom>
              <a:avLst/>
              <a:gdLst/>
              <a:ahLst/>
              <a:cxnLst/>
              <a:rect l="l" t="t" r="r" b="b"/>
              <a:pathLst>
                <a:path w="34541" h="18032" extrusionOk="0">
                  <a:moveTo>
                    <a:pt x="29387" y="0"/>
                  </a:moveTo>
                  <a:cubicBezTo>
                    <a:pt x="29241" y="0"/>
                    <a:pt x="29094" y="3"/>
                    <a:pt x="28945" y="6"/>
                  </a:cubicBezTo>
                  <a:cubicBezTo>
                    <a:pt x="28695" y="6"/>
                    <a:pt x="28421" y="30"/>
                    <a:pt x="28147" y="54"/>
                  </a:cubicBezTo>
                  <a:cubicBezTo>
                    <a:pt x="27135" y="126"/>
                    <a:pt x="26040" y="292"/>
                    <a:pt x="24956" y="507"/>
                  </a:cubicBezTo>
                  <a:cubicBezTo>
                    <a:pt x="24694" y="542"/>
                    <a:pt x="24420" y="602"/>
                    <a:pt x="24158" y="649"/>
                  </a:cubicBezTo>
                  <a:cubicBezTo>
                    <a:pt x="22992" y="888"/>
                    <a:pt x="21849" y="1161"/>
                    <a:pt x="20741" y="1411"/>
                  </a:cubicBezTo>
                  <a:cubicBezTo>
                    <a:pt x="19646" y="1661"/>
                    <a:pt x="18622" y="1911"/>
                    <a:pt x="17729" y="2078"/>
                  </a:cubicBezTo>
                  <a:cubicBezTo>
                    <a:pt x="12621" y="3043"/>
                    <a:pt x="441" y="6853"/>
                    <a:pt x="322" y="6900"/>
                  </a:cubicBezTo>
                  <a:cubicBezTo>
                    <a:pt x="108" y="6972"/>
                    <a:pt x="1" y="7198"/>
                    <a:pt x="60" y="7412"/>
                  </a:cubicBezTo>
                  <a:cubicBezTo>
                    <a:pt x="119" y="7579"/>
                    <a:pt x="283" y="7689"/>
                    <a:pt x="453" y="7689"/>
                  </a:cubicBezTo>
                  <a:cubicBezTo>
                    <a:pt x="489" y="7689"/>
                    <a:pt x="525" y="7684"/>
                    <a:pt x="560" y="7674"/>
                  </a:cubicBezTo>
                  <a:cubicBezTo>
                    <a:pt x="703" y="7626"/>
                    <a:pt x="12824" y="3840"/>
                    <a:pt x="17872" y="2876"/>
                  </a:cubicBezTo>
                  <a:cubicBezTo>
                    <a:pt x="18777" y="2709"/>
                    <a:pt x="19824" y="2459"/>
                    <a:pt x="20920" y="2197"/>
                  </a:cubicBezTo>
                  <a:cubicBezTo>
                    <a:pt x="21980" y="1947"/>
                    <a:pt x="23111" y="1685"/>
                    <a:pt x="24254" y="1459"/>
                  </a:cubicBezTo>
                  <a:cubicBezTo>
                    <a:pt x="24527" y="1411"/>
                    <a:pt x="24789" y="1352"/>
                    <a:pt x="25063" y="1304"/>
                  </a:cubicBezTo>
                  <a:cubicBezTo>
                    <a:pt x="26159" y="1102"/>
                    <a:pt x="27254" y="935"/>
                    <a:pt x="28266" y="864"/>
                  </a:cubicBezTo>
                  <a:lnTo>
                    <a:pt x="29064" y="816"/>
                  </a:lnTo>
                  <a:cubicBezTo>
                    <a:pt x="29156" y="815"/>
                    <a:pt x="29248" y="814"/>
                    <a:pt x="29339" y="814"/>
                  </a:cubicBezTo>
                  <a:cubicBezTo>
                    <a:pt x="30664" y="814"/>
                    <a:pt x="31810" y="981"/>
                    <a:pt x="32612" y="1483"/>
                  </a:cubicBezTo>
                  <a:cubicBezTo>
                    <a:pt x="33040" y="1757"/>
                    <a:pt x="33362" y="2114"/>
                    <a:pt x="33564" y="2590"/>
                  </a:cubicBezTo>
                  <a:cubicBezTo>
                    <a:pt x="33588" y="2638"/>
                    <a:pt x="33600" y="2673"/>
                    <a:pt x="33624" y="2721"/>
                  </a:cubicBezTo>
                  <a:cubicBezTo>
                    <a:pt x="33648" y="2781"/>
                    <a:pt x="33648" y="2852"/>
                    <a:pt x="33624" y="2959"/>
                  </a:cubicBezTo>
                  <a:cubicBezTo>
                    <a:pt x="33564" y="3197"/>
                    <a:pt x="33350" y="3566"/>
                    <a:pt x="32945" y="4090"/>
                  </a:cubicBezTo>
                  <a:cubicBezTo>
                    <a:pt x="32386" y="4817"/>
                    <a:pt x="31433" y="5829"/>
                    <a:pt x="29885" y="7174"/>
                  </a:cubicBezTo>
                  <a:cubicBezTo>
                    <a:pt x="29659" y="7364"/>
                    <a:pt x="29421" y="7579"/>
                    <a:pt x="29159" y="7793"/>
                  </a:cubicBezTo>
                  <a:cubicBezTo>
                    <a:pt x="28468" y="8365"/>
                    <a:pt x="27695" y="9008"/>
                    <a:pt x="26802" y="9686"/>
                  </a:cubicBezTo>
                  <a:cubicBezTo>
                    <a:pt x="26575" y="9865"/>
                    <a:pt x="26361" y="10031"/>
                    <a:pt x="26123" y="10210"/>
                  </a:cubicBezTo>
                  <a:cubicBezTo>
                    <a:pt x="25885" y="10401"/>
                    <a:pt x="25623" y="10591"/>
                    <a:pt x="25373" y="10770"/>
                  </a:cubicBezTo>
                  <a:cubicBezTo>
                    <a:pt x="21599" y="13591"/>
                    <a:pt x="17562" y="16163"/>
                    <a:pt x="15181" y="17259"/>
                  </a:cubicBezTo>
                  <a:cubicBezTo>
                    <a:pt x="14991" y="17354"/>
                    <a:pt x="14895" y="17592"/>
                    <a:pt x="14991" y="17794"/>
                  </a:cubicBezTo>
                  <a:cubicBezTo>
                    <a:pt x="15026" y="17878"/>
                    <a:pt x="15086" y="17925"/>
                    <a:pt x="15169" y="17973"/>
                  </a:cubicBezTo>
                  <a:cubicBezTo>
                    <a:pt x="15226" y="18008"/>
                    <a:pt x="15300" y="18031"/>
                    <a:pt x="15375" y="18031"/>
                  </a:cubicBezTo>
                  <a:cubicBezTo>
                    <a:pt x="15426" y="18031"/>
                    <a:pt x="15478" y="18021"/>
                    <a:pt x="15526" y="17997"/>
                  </a:cubicBezTo>
                  <a:cubicBezTo>
                    <a:pt x="16896" y="17366"/>
                    <a:pt x="18777" y="16270"/>
                    <a:pt x="20848" y="14925"/>
                  </a:cubicBezTo>
                  <a:cubicBezTo>
                    <a:pt x="21098" y="14746"/>
                    <a:pt x="21372" y="14580"/>
                    <a:pt x="21634" y="14401"/>
                  </a:cubicBezTo>
                  <a:cubicBezTo>
                    <a:pt x="22884" y="13568"/>
                    <a:pt x="24206" y="12651"/>
                    <a:pt x="25492" y="11698"/>
                  </a:cubicBezTo>
                  <a:cubicBezTo>
                    <a:pt x="25730" y="11520"/>
                    <a:pt x="25992" y="11341"/>
                    <a:pt x="26242" y="11151"/>
                  </a:cubicBezTo>
                  <a:cubicBezTo>
                    <a:pt x="26599" y="10877"/>
                    <a:pt x="26956" y="10591"/>
                    <a:pt x="27314" y="10329"/>
                  </a:cubicBezTo>
                  <a:cubicBezTo>
                    <a:pt x="28028" y="9781"/>
                    <a:pt x="28683" y="9258"/>
                    <a:pt x="29290" y="8746"/>
                  </a:cubicBezTo>
                  <a:cubicBezTo>
                    <a:pt x="29540" y="8543"/>
                    <a:pt x="29778" y="8329"/>
                    <a:pt x="30016" y="8138"/>
                  </a:cubicBezTo>
                  <a:cubicBezTo>
                    <a:pt x="31338" y="7007"/>
                    <a:pt x="32374" y="6031"/>
                    <a:pt x="33100" y="5198"/>
                  </a:cubicBezTo>
                  <a:cubicBezTo>
                    <a:pt x="33159" y="5138"/>
                    <a:pt x="33219" y="5078"/>
                    <a:pt x="33267" y="5019"/>
                  </a:cubicBezTo>
                  <a:cubicBezTo>
                    <a:pt x="33469" y="4781"/>
                    <a:pt x="33648" y="4543"/>
                    <a:pt x="33802" y="4316"/>
                  </a:cubicBezTo>
                  <a:cubicBezTo>
                    <a:pt x="34350" y="3531"/>
                    <a:pt x="34541" y="2900"/>
                    <a:pt x="34362" y="2435"/>
                  </a:cubicBezTo>
                  <a:cubicBezTo>
                    <a:pt x="34291" y="2269"/>
                    <a:pt x="34231" y="2114"/>
                    <a:pt x="34136" y="1959"/>
                  </a:cubicBezTo>
                  <a:cubicBezTo>
                    <a:pt x="33945" y="1578"/>
                    <a:pt x="33683" y="1269"/>
                    <a:pt x="33350" y="1007"/>
                  </a:cubicBezTo>
                  <a:cubicBezTo>
                    <a:pt x="33100" y="816"/>
                    <a:pt x="32802" y="637"/>
                    <a:pt x="32469" y="507"/>
                  </a:cubicBezTo>
                  <a:cubicBezTo>
                    <a:pt x="31621" y="136"/>
                    <a:pt x="30566" y="0"/>
                    <a:pt x="29387" y="0"/>
                  </a:cubicBezTo>
                  <a:close/>
                </a:path>
              </a:pathLst>
            </a:custGeom>
            <a:solidFill>
              <a:srgbClr val="0500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414;p42">
              <a:extLst>
                <a:ext uri="{FF2B5EF4-FFF2-40B4-BE49-F238E27FC236}">
                  <a16:creationId xmlns:a16="http://schemas.microsoft.com/office/drawing/2014/main" id="{580A05E5-EB56-8443-9614-16D4DECA77A0}"/>
                </a:ext>
              </a:extLst>
            </p:cNvPr>
            <p:cNvSpPr/>
            <p:nvPr/>
          </p:nvSpPr>
          <p:spPr>
            <a:xfrm>
              <a:off x="-11076100" y="1486600"/>
              <a:ext cx="176525" cy="424750"/>
            </a:xfrm>
            <a:custGeom>
              <a:avLst/>
              <a:gdLst/>
              <a:ahLst/>
              <a:cxnLst/>
              <a:rect l="l" t="t" r="r" b="b"/>
              <a:pathLst>
                <a:path w="7061" h="16990" extrusionOk="0">
                  <a:moveTo>
                    <a:pt x="6192" y="1"/>
                  </a:moveTo>
                  <a:cubicBezTo>
                    <a:pt x="6184" y="1"/>
                    <a:pt x="6176" y="1"/>
                    <a:pt x="6168" y="1"/>
                  </a:cubicBezTo>
                  <a:cubicBezTo>
                    <a:pt x="5954" y="13"/>
                    <a:pt x="5787" y="204"/>
                    <a:pt x="5799" y="430"/>
                  </a:cubicBezTo>
                  <a:cubicBezTo>
                    <a:pt x="5799" y="442"/>
                    <a:pt x="5811" y="680"/>
                    <a:pt x="5835" y="1097"/>
                  </a:cubicBezTo>
                  <a:cubicBezTo>
                    <a:pt x="5906" y="3585"/>
                    <a:pt x="5739" y="12372"/>
                    <a:pt x="215" y="16253"/>
                  </a:cubicBezTo>
                  <a:cubicBezTo>
                    <a:pt x="36" y="16384"/>
                    <a:pt x="1" y="16646"/>
                    <a:pt x="132" y="16825"/>
                  </a:cubicBezTo>
                  <a:cubicBezTo>
                    <a:pt x="155" y="16861"/>
                    <a:pt x="203" y="16908"/>
                    <a:pt x="262" y="16944"/>
                  </a:cubicBezTo>
                  <a:cubicBezTo>
                    <a:pt x="319" y="16975"/>
                    <a:pt x="381" y="16990"/>
                    <a:pt x="445" y="16990"/>
                  </a:cubicBezTo>
                  <a:cubicBezTo>
                    <a:pt x="530" y="16990"/>
                    <a:pt x="616" y="16963"/>
                    <a:pt x="691" y="16908"/>
                  </a:cubicBezTo>
                  <a:cubicBezTo>
                    <a:pt x="7061" y="12420"/>
                    <a:pt x="6728" y="2252"/>
                    <a:pt x="6620" y="597"/>
                  </a:cubicBezTo>
                  <a:cubicBezTo>
                    <a:pt x="6609" y="478"/>
                    <a:pt x="6609" y="406"/>
                    <a:pt x="6609" y="370"/>
                  </a:cubicBezTo>
                  <a:cubicBezTo>
                    <a:pt x="6586" y="152"/>
                    <a:pt x="6408" y="1"/>
                    <a:pt x="6192" y="1"/>
                  </a:cubicBezTo>
                  <a:close/>
                </a:path>
              </a:pathLst>
            </a:custGeom>
            <a:solidFill>
              <a:srgbClr val="0500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415;p42">
              <a:extLst>
                <a:ext uri="{FF2B5EF4-FFF2-40B4-BE49-F238E27FC236}">
                  <a16:creationId xmlns:a16="http://schemas.microsoft.com/office/drawing/2014/main" id="{4860497E-8472-6F49-BCCE-04E5F0B9024D}"/>
                </a:ext>
              </a:extLst>
            </p:cNvPr>
            <p:cNvSpPr/>
            <p:nvPr/>
          </p:nvSpPr>
          <p:spPr>
            <a:xfrm>
              <a:off x="-10757000" y="884250"/>
              <a:ext cx="71150" cy="22850"/>
            </a:xfrm>
            <a:custGeom>
              <a:avLst/>
              <a:gdLst/>
              <a:ahLst/>
              <a:cxnLst/>
              <a:rect l="l" t="t" r="r" b="b"/>
              <a:pathLst>
                <a:path w="2846" h="914" extrusionOk="0">
                  <a:moveTo>
                    <a:pt x="1986" y="1"/>
                  </a:moveTo>
                  <a:cubicBezTo>
                    <a:pt x="1858" y="1"/>
                    <a:pt x="1728" y="11"/>
                    <a:pt x="1595" y="33"/>
                  </a:cubicBezTo>
                  <a:cubicBezTo>
                    <a:pt x="964" y="104"/>
                    <a:pt x="405" y="414"/>
                    <a:pt x="0" y="914"/>
                  </a:cubicBezTo>
                  <a:cubicBezTo>
                    <a:pt x="929" y="676"/>
                    <a:pt x="1881" y="414"/>
                    <a:pt x="2846" y="176"/>
                  </a:cubicBezTo>
                  <a:cubicBezTo>
                    <a:pt x="2571" y="59"/>
                    <a:pt x="2284" y="1"/>
                    <a:pt x="1986" y="1"/>
                  </a:cubicBezTo>
                  <a:close/>
                </a:path>
              </a:pathLst>
            </a:custGeom>
            <a:solidFill>
              <a:srgbClr val="0500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416;p42">
              <a:extLst>
                <a:ext uri="{FF2B5EF4-FFF2-40B4-BE49-F238E27FC236}">
                  <a16:creationId xmlns:a16="http://schemas.microsoft.com/office/drawing/2014/main" id="{C6C2A62B-F1A9-0D44-BEA2-E6EB210C1BFE}"/>
                </a:ext>
              </a:extLst>
            </p:cNvPr>
            <p:cNvSpPr/>
            <p:nvPr/>
          </p:nvSpPr>
          <p:spPr>
            <a:xfrm>
              <a:off x="-10626350" y="834300"/>
              <a:ext cx="397100" cy="556675"/>
            </a:xfrm>
            <a:custGeom>
              <a:avLst/>
              <a:gdLst/>
              <a:ahLst/>
              <a:cxnLst/>
              <a:rect l="l" t="t" r="r" b="b"/>
              <a:pathLst>
                <a:path w="15884" h="22267" extrusionOk="0">
                  <a:moveTo>
                    <a:pt x="6633" y="1"/>
                  </a:moveTo>
                  <a:cubicBezTo>
                    <a:pt x="5541" y="1"/>
                    <a:pt x="4368" y="98"/>
                    <a:pt x="3132" y="269"/>
                  </a:cubicBezTo>
                  <a:cubicBezTo>
                    <a:pt x="2858" y="316"/>
                    <a:pt x="2596" y="340"/>
                    <a:pt x="2323" y="388"/>
                  </a:cubicBezTo>
                  <a:lnTo>
                    <a:pt x="2406" y="1174"/>
                  </a:lnTo>
                  <a:cubicBezTo>
                    <a:pt x="2680" y="1138"/>
                    <a:pt x="2942" y="1090"/>
                    <a:pt x="3216" y="1055"/>
                  </a:cubicBezTo>
                  <a:cubicBezTo>
                    <a:pt x="4368" y="894"/>
                    <a:pt x="5489" y="800"/>
                    <a:pt x="6542" y="800"/>
                  </a:cubicBezTo>
                  <a:cubicBezTo>
                    <a:pt x="9014" y="800"/>
                    <a:pt x="11114" y="1319"/>
                    <a:pt x="12383" y="2721"/>
                  </a:cubicBezTo>
                  <a:cubicBezTo>
                    <a:pt x="15646" y="6341"/>
                    <a:pt x="14955" y="7865"/>
                    <a:pt x="14229" y="9448"/>
                  </a:cubicBezTo>
                  <a:cubicBezTo>
                    <a:pt x="13550" y="10937"/>
                    <a:pt x="8728" y="16676"/>
                    <a:pt x="5216" y="19652"/>
                  </a:cubicBezTo>
                  <a:cubicBezTo>
                    <a:pt x="4954" y="19866"/>
                    <a:pt x="4704" y="20069"/>
                    <a:pt x="4466" y="20259"/>
                  </a:cubicBezTo>
                  <a:cubicBezTo>
                    <a:pt x="3502" y="21024"/>
                    <a:pt x="2676" y="21476"/>
                    <a:pt x="2151" y="21476"/>
                  </a:cubicBezTo>
                  <a:cubicBezTo>
                    <a:pt x="2080" y="21476"/>
                    <a:pt x="2014" y="21467"/>
                    <a:pt x="1954" y="21450"/>
                  </a:cubicBezTo>
                  <a:cubicBezTo>
                    <a:pt x="1739" y="21379"/>
                    <a:pt x="1561" y="21271"/>
                    <a:pt x="1418" y="21128"/>
                  </a:cubicBezTo>
                  <a:cubicBezTo>
                    <a:pt x="1287" y="20974"/>
                    <a:pt x="1156" y="20783"/>
                    <a:pt x="1072" y="20533"/>
                  </a:cubicBezTo>
                  <a:cubicBezTo>
                    <a:pt x="846" y="19902"/>
                    <a:pt x="799" y="19009"/>
                    <a:pt x="1001" y="17866"/>
                  </a:cubicBezTo>
                  <a:cubicBezTo>
                    <a:pt x="1263" y="16140"/>
                    <a:pt x="2049" y="13866"/>
                    <a:pt x="3478" y="11163"/>
                  </a:cubicBezTo>
                  <a:cubicBezTo>
                    <a:pt x="3692" y="10770"/>
                    <a:pt x="3930" y="10353"/>
                    <a:pt x="4168" y="9937"/>
                  </a:cubicBezTo>
                  <a:cubicBezTo>
                    <a:pt x="4644" y="9115"/>
                    <a:pt x="5168" y="8270"/>
                    <a:pt x="5764" y="7377"/>
                  </a:cubicBezTo>
                  <a:cubicBezTo>
                    <a:pt x="5894" y="7174"/>
                    <a:pt x="5847" y="6924"/>
                    <a:pt x="5656" y="6805"/>
                  </a:cubicBezTo>
                  <a:cubicBezTo>
                    <a:pt x="5586" y="6762"/>
                    <a:pt x="5507" y="6740"/>
                    <a:pt x="5429" y="6740"/>
                  </a:cubicBezTo>
                  <a:cubicBezTo>
                    <a:pt x="5293" y="6740"/>
                    <a:pt x="5160" y="6804"/>
                    <a:pt x="5085" y="6924"/>
                  </a:cubicBezTo>
                  <a:cubicBezTo>
                    <a:pt x="4704" y="7472"/>
                    <a:pt x="4359" y="8044"/>
                    <a:pt x="4013" y="8591"/>
                  </a:cubicBezTo>
                  <a:cubicBezTo>
                    <a:pt x="3775" y="8996"/>
                    <a:pt x="3561" y="9377"/>
                    <a:pt x="3335" y="9770"/>
                  </a:cubicBezTo>
                  <a:cubicBezTo>
                    <a:pt x="2442" y="11330"/>
                    <a:pt x="1727" y="12830"/>
                    <a:pt x="1192" y="14235"/>
                  </a:cubicBezTo>
                  <a:cubicBezTo>
                    <a:pt x="1001" y="14711"/>
                    <a:pt x="834" y="15187"/>
                    <a:pt x="703" y="15628"/>
                  </a:cubicBezTo>
                  <a:cubicBezTo>
                    <a:pt x="525" y="16211"/>
                    <a:pt x="382" y="16747"/>
                    <a:pt x="287" y="17271"/>
                  </a:cubicBezTo>
                  <a:cubicBezTo>
                    <a:pt x="239" y="17461"/>
                    <a:pt x="203" y="17652"/>
                    <a:pt x="179" y="17854"/>
                  </a:cubicBezTo>
                  <a:cubicBezTo>
                    <a:pt x="1" y="19021"/>
                    <a:pt x="25" y="20021"/>
                    <a:pt x="310" y="20795"/>
                  </a:cubicBezTo>
                  <a:cubicBezTo>
                    <a:pt x="406" y="21021"/>
                    <a:pt x="501" y="21248"/>
                    <a:pt x="644" y="21426"/>
                  </a:cubicBezTo>
                  <a:cubicBezTo>
                    <a:pt x="858" y="21760"/>
                    <a:pt x="1180" y="21998"/>
                    <a:pt x="1549" y="22152"/>
                  </a:cubicBezTo>
                  <a:cubicBezTo>
                    <a:pt x="1608" y="22176"/>
                    <a:pt x="1656" y="22200"/>
                    <a:pt x="1715" y="22212"/>
                  </a:cubicBezTo>
                  <a:cubicBezTo>
                    <a:pt x="1828" y="22249"/>
                    <a:pt x="1950" y="22266"/>
                    <a:pt x="2081" y="22266"/>
                  </a:cubicBezTo>
                  <a:cubicBezTo>
                    <a:pt x="2543" y="22266"/>
                    <a:pt x="3113" y="22045"/>
                    <a:pt x="3763" y="21664"/>
                  </a:cubicBezTo>
                  <a:cubicBezTo>
                    <a:pt x="4013" y="21521"/>
                    <a:pt x="4287" y="21343"/>
                    <a:pt x="4549" y="21152"/>
                  </a:cubicBezTo>
                  <a:cubicBezTo>
                    <a:pt x="4656" y="21057"/>
                    <a:pt x="4787" y="20974"/>
                    <a:pt x="4906" y="20890"/>
                  </a:cubicBezTo>
                  <a:cubicBezTo>
                    <a:pt x="5025" y="20783"/>
                    <a:pt x="5168" y="20676"/>
                    <a:pt x="5299" y="20569"/>
                  </a:cubicBezTo>
                  <a:cubicBezTo>
                    <a:pt x="9228" y="17461"/>
                    <a:pt x="14396" y="11020"/>
                    <a:pt x="14955" y="9782"/>
                  </a:cubicBezTo>
                  <a:cubicBezTo>
                    <a:pt x="15062" y="9556"/>
                    <a:pt x="15158" y="9329"/>
                    <a:pt x="15241" y="9115"/>
                  </a:cubicBezTo>
                  <a:cubicBezTo>
                    <a:pt x="15348" y="8853"/>
                    <a:pt x="15431" y="8603"/>
                    <a:pt x="15491" y="8341"/>
                  </a:cubicBezTo>
                  <a:cubicBezTo>
                    <a:pt x="15884" y="6770"/>
                    <a:pt x="15539" y="5019"/>
                    <a:pt x="12979" y="2174"/>
                  </a:cubicBezTo>
                  <a:cubicBezTo>
                    <a:pt x="11561" y="603"/>
                    <a:pt x="9349" y="1"/>
                    <a:pt x="6633" y="1"/>
                  </a:cubicBezTo>
                  <a:close/>
                </a:path>
              </a:pathLst>
            </a:custGeom>
            <a:solidFill>
              <a:srgbClr val="0500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417;p42">
              <a:extLst>
                <a:ext uri="{FF2B5EF4-FFF2-40B4-BE49-F238E27FC236}">
                  <a16:creationId xmlns:a16="http://schemas.microsoft.com/office/drawing/2014/main" id="{0301B311-B119-E142-AB10-649D5DBA1601}"/>
                </a:ext>
              </a:extLst>
            </p:cNvPr>
            <p:cNvSpPr/>
            <p:nvPr/>
          </p:nvSpPr>
          <p:spPr>
            <a:xfrm>
              <a:off x="-11881850" y="917500"/>
              <a:ext cx="1152550" cy="1228525"/>
            </a:xfrm>
            <a:custGeom>
              <a:avLst/>
              <a:gdLst/>
              <a:ahLst/>
              <a:cxnLst/>
              <a:rect l="l" t="t" r="r" b="b"/>
              <a:pathLst>
                <a:path w="46102" h="49141" extrusionOk="0">
                  <a:moveTo>
                    <a:pt x="41053" y="1"/>
                  </a:moveTo>
                  <a:cubicBezTo>
                    <a:pt x="40803" y="96"/>
                    <a:pt x="40541" y="203"/>
                    <a:pt x="40279" y="310"/>
                  </a:cubicBezTo>
                  <a:cubicBezTo>
                    <a:pt x="30266" y="4370"/>
                    <a:pt x="9168" y="15729"/>
                    <a:pt x="8632" y="16312"/>
                  </a:cubicBezTo>
                  <a:lnTo>
                    <a:pt x="8597" y="16372"/>
                  </a:lnTo>
                  <a:lnTo>
                    <a:pt x="0" y="38910"/>
                  </a:lnTo>
                  <a:lnTo>
                    <a:pt x="10633" y="43554"/>
                  </a:lnTo>
                  <a:cubicBezTo>
                    <a:pt x="11214" y="43829"/>
                    <a:pt x="22648" y="49141"/>
                    <a:pt x="31603" y="49141"/>
                  </a:cubicBezTo>
                  <a:cubicBezTo>
                    <a:pt x="33473" y="49141"/>
                    <a:pt x="35235" y="48909"/>
                    <a:pt x="36767" y="48352"/>
                  </a:cubicBezTo>
                  <a:cubicBezTo>
                    <a:pt x="40708" y="46911"/>
                    <a:pt x="43482" y="44840"/>
                    <a:pt x="45363" y="42946"/>
                  </a:cubicBezTo>
                  <a:cubicBezTo>
                    <a:pt x="45637" y="42696"/>
                    <a:pt x="45875" y="42446"/>
                    <a:pt x="46101" y="42184"/>
                  </a:cubicBezTo>
                  <a:lnTo>
                    <a:pt x="45947" y="41089"/>
                  </a:lnTo>
                  <a:cubicBezTo>
                    <a:pt x="45720" y="41339"/>
                    <a:pt x="45506" y="41613"/>
                    <a:pt x="45232" y="41887"/>
                  </a:cubicBezTo>
                  <a:cubicBezTo>
                    <a:pt x="43422" y="43839"/>
                    <a:pt x="40589" y="46090"/>
                    <a:pt x="36481" y="47590"/>
                  </a:cubicBezTo>
                  <a:cubicBezTo>
                    <a:pt x="35060" y="48106"/>
                    <a:pt x="33412" y="48321"/>
                    <a:pt x="31652" y="48321"/>
                  </a:cubicBezTo>
                  <a:cubicBezTo>
                    <a:pt x="22805" y="48321"/>
                    <a:pt x="11103" y="42885"/>
                    <a:pt x="10954" y="42815"/>
                  </a:cubicBezTo>
                  <a:lnTo>
                    <a:pt x="1036" y="38482"/>
                  </a:lnTo>
                  <a:lnTo>
                    <a:pt x="9275" y="16848"/>
                  </a:lnTo>
                  <a:cubicBezTo>
                    <a:pt x="10811" y="15836"/>
                    <a:pt x="30587" y="5132"/>
                    <a:pt x="40386" y="1132"/>
                  </a:cubicBezTo>
                  <a:cubicBezTo>
                    <a:pt x="40648" y="1025"/>
                    <a:pt x="40898" y="917"/>
                    <a:pt x="41160" y="810"/>
                  </a:cubicBezTo>
                  <a:lnTo>
                    <a:pt x="41053" y="1"/>
                  </a:lnTo>
                  <a:close/>
                </a:path>
              </a:pathLst>
            </a:custGeom>
            <a:solidFill>
              <a:srgbClr val="0500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418;p42">
              <a:extLst>
                <a:ext uri="{FF2B5EF4-FFF2-40B4-BE49-F238E27FC236}">
                  <a16:creationId xmlns:a16="http://schemas.microsoft.com/office/drawing/2014/main" id="{CAF92187-2318-FC46-AC97-CBDD45978FA9}"/>
                </a:ext>
              </a:extLst>
            </p:cNvPr>
            <p:cNvSpPr/>
            <p:nvPr/>
          </p:nvSpPr>
          <p:spPr>
            <a:xfrm>
              <a:off x="-10469775" y="1721375"/>
              <a:ext cx="113425" cy="65900"/>
            </a:xfrm>
            <a:custGeom>
              <a:avLst/>
              <a:gdLst/>
              <a:ahLst/>
              <a:cxnLst/>
              <a:rect l="l" t="t" r="r" b="b"/>
              <a:pathLst>
                <a:path w="4537" h="2636" extrusionOk="0">
                  <a:moveTo>
                    <a:pt x="4054" y="0"/>
                  </a:moveTo>
                  <a:cubicBezTo>
                    <a:pt x="4029" y="0"/>
                    <a:pt x="4003" y="2"/>
                    <a:pt x="3977" y="4"/>
                  </a:cubicBezTo>
                  <a:cubicBezTo>
                    <a:pt x="3953" y="4"/>
                    <a:pt x="3918" y="16"/>
                    <a:pt x="3882" y="28"/>
                  </a:cubicBezTo>
                  <a:cubicBezTo>
                    <a:pt x="3846" y="64"/>
                    <a:pt x="3632" y="147"/>
                    <a:pt x="3311" y="302"/>
                  </a:cubicBezTo>
                  <a:cubicBezTo>
                    <a:pt x="2763" y="552"/>
                    <a:pt x="1846" y="957"/>
                    <a:pt x="774" y="1445"/>
                  </a:cubicBezTo>
                  <a:cubicBezTo>
                    <a:pt x="524" y="1564"/>
                    <a:pt x="274" y="1683"/>
                    <a:pt x="1" y="1802"/>
                  </a:cubicBezTo>
                  <a:lnTo>
                    <a:pt x="96" y="2636"/>
                  </a:lnTo>
                  <a:cubicBezTo>
                    <a:pt x="346" y="2529"/>
                    <a:pt x="608" y="2409"/>
                    <a:pt x="870" y="2290"/>
                  </a:cubicBezTo>
                  <a:cubicBezTo>
                    <a:pt x="1715" y="1921"/>
                    <a:pt x="2513" y="1552"/>
                    <a:pt x="3251" y="1219"/>
                  </a:cubicBezTo>
                  <a:cubicBezTo>
                    <a:pt x="3608" y="1064"/>
                    <a:pt x="3930" y="909"/>
                    <a:pt x="4239" y="778"/>
                  </a:cubicBezTo>
                  <a:cubicBezTo>
                    <a:pt x="4454" y="683"/>
                    <a:pt x="4537" y="445"/>
                    <a:pt x="4442" y="243"/>
                  </a:cubicBezTo>
                  <a:cubicBezTo>
                    <a:pt x="4406" y="171"/>
                    <a:pt x="4358" y="123"/>
                    <a:pt x="4299" y="76"/>
                  </a:cubicBezTo>
                  <a:cubicBezTo>
                    <a:pt x="4233" y="20"/>
                    <a:pt x="4146" y="0"/>
                    <a:pt x="4054" y="0"/>
                  </a:cubicBezTo>
                  <a:close/>
                </a:path>
              </a:pathLst>
            </a:custGeom>
            <a:solidFill>
              <a:srgbClr val="0500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419;p42">
              <a:extLst>
                <a:ext uri="{FF2B5EF4-FFF2-40B4-BE49-F238E27FC236}">
                  <a16:creationId xmlns:a16="http://schemas.microsoft.com/office/drawing/2014/main" id="{26F13F22-0D4D-144F-8552-73F20EC18BF1}"/>
                </a:ext>
              </a:extLst>
            </p:cNvPr>
            <p:cNvSpPr/>
            <p:nvPr/>
          </p:nvSpPr>
          <p:spPr>
            <a:xfrm>
              <a:off x="-10921625" y="450200"/>
              <a:ext cx="494450" cy="1775625"/>
            </a:xfrm>
            <a:custGeom>
              <a:avLst/>
              <a:gdLst/>
              <a:ahLst/>
              <a:cxnLst/>
              <a:rect l="l" t="t" r="r" b="b"/>
              <a:pathLst>
                <a:path w="19778" h="71025" extrusionOk="0">
                  <a:moveTo>
                    <a:pt x="10491" y="0"/>
                  </a:moveTo>
                  <a:cubicBezTo>
                    <a:pt x="10404" y="0"/>
                    <a:pt x="10316" y="4"/>
                    <a:pt x="10228" y="12"/>
                  </a:cubicBezTo>
                  <a:lnTo>
                    <a:pt x="2870" y="643"/>
                  </a:lnTo>
                  <a:cubicBezTo>
                    <a:pt x="2037" y="726"/>
                    <a:pt x="1287" y="1107"/>
                    <a:pt x="751" y="1762"/>
                  </a:cubicBezTo>
                  <a:cubicBezTo>
                    <a:pt x="215" y="2417"/>
                    <a:pt x="1" y="3226"/>
                    <a:pt x="84" y="4060"/>
                  </a:cubicBezTo>
                  <a:lnTo>
                    <a:pt x="1870" y="18990"/>
                  </a:lnTo>
                  <a:lnTo>
                    <a:pt x="1954" y="19800"/>
                  </a:lnTo>
                  <a:lnTo>
                    <a:pt x="2977" y="28277"/>
                  </a:lnTo>
                  <a:lnTo>
                    <a:pt x="3061" y="29075"/>
                  </a:lnTo>
                  <a:cubicBezTo>
                    <a:pt x="3068" y="29074"/>
                    <a:pt x="3076" y="29072"/>
                    <a:pt x="3083" y="29071"/>
                  </a:cubicBezTo>
                  <a:lnTo>
                    <a:pt x="3083" y="29071"/>
                  </a:lnTo>
                  <a:lnTo>
                    <a:pt x="3085" y="29087"/>
                  </a:lnTo>
                  <a:cubicBezTo>
                    <a:pt x="3358" y="29051"/>
                    <a:pt x="3620" y="28992"/>
                    <a:pt x="3894" y="28944"/>
                  </a:cubicBezTo>
                  <a:lnTo>
                    <a:pt x="3787" y="28134"/>
                  </a:lnTo>
                  <a:lnTo>
                    <a:pt x="2763" y="19502"/>
                  </a:lnTo>
                  <a:cubicBezTo>
                    <a:pt x="2760" y="19504"/>
                    <a:pt x="2756" y="19505"/>
                    <a:pt x="2753" y="19507"/>
                  </a:cubicBezTo>
                  <a:lnTo>
                    <a:pt x="2753" y="19507"/>
                  </a:lnTo>
                  <a:lnTo>
                    <a:pt x="2751" y="19490"/>
                  </a:lnTo>
                  <a:lnTo>
                    <a:pt x="2644" y="18669"/>
                  </a:lnTo>
                  <a:lnTo>
                    <a:pt x="1465" y="8775"/>
                  </a:lnTo>
                  <a:lnTo>
                    <a:pt x="1370" y="7977"/>
                  </a:lnTo>
                  <a:lnTo>
                    <a:pt x="894" y="3953"/>
                  </a:lnTo>
                  <a:cubicBezTo>
                    <a:pt x="811" y="3346"/>
                    <a:pt x="989" y="2750"/>
                    <a:pt x="1382" y="2274"/>
                  </a:cubicBezTo>
                  <a:cubicBezTo>
                    <a:pt x="1763" y="1798"/>
                    <a:pt x="2323" y="1500"/>
                    <a:pt x="2930" y="1452"/>
                  </a:cubicBezTo>
                  <a:lnTo>
                    <a:pt x="10300" y="810"/>
                  </a:lnTo>
                  <a:cubicBezTo>
                    <a:pt x="10366" y="804"/>
                    <a:pt x="10432" y="801"/>
                    <a:pt x="10497" y="801"/>
                  </a:cubicBezTo>
                  <a:cubicBezTo>
                    <a:pt x="11630" y="801"/>
                    <a:pt x="12604" y="1662"/>
                    <a:pt x="12717" y="2810"/>
                  </a:cubicBezTo>
                  <a:lnTo>
                    <a:pt x="13157" y="6798"/>
                  </a:lnTo>
                  <a:lnTo>
                    <a:pt x="13241" y="7596"/>
                  </a:lnTo>
                  <a:lnTo>
                    <a:pt x="14110" y="15740"/>
                  </a:lnTo>
                  <a:lnTo>
                    <a:pt x="14193" y="16526"/>
                  </a:lnTo>
                  <a:lnTo>
                    <a:pt x="15122" y="25122"/>
                  </a:lnTo>
                  <a:lnTo>
                    <a:pt x="15265" y="26515"/>
                  </a:lnTo>
                  <a:cubicBezTo>
                    <a:pt x="15503" y="26134"/>
                    <a:pt x="15729" y="25717"/>
                    <a:pt x="15967" y="25301"/>
                  </a:cubicBezTo>
                  <a:lnTo>
                    <a:pt x="15812" y="23955"/>
                  </a:lnTo>
                  <a:lnTo>
                    <a:pt x="15015" y="16419"/>
                  </a:lnTo>
                  <a:lnTo>
                    <a:pt x="14919" y="15633"/>
                  </a:lnTo>
                  <a:lnTo>
                    <a:pt x="13538" y="2726"/>
                  </a:lnTo>
                  <a:cubicBezTo>
                    <a:pt x="13369" y="1182"/>
                    <a:pt x="12037" y="0"/>
                    <a:pt x="10491" y="0"/>
                  </a:cubicBezTo>
                  <a:close/>
                  <a:moveTo>
                    <a:pt x="17003" y="35016"/>
                  </a:moveTo>
                  <a:cubicBezTo>
                    <a:pt x="16753" y="35242"/>
                    <a:pt x="16503" y="35433"/>
                    <a:pt x="16265" y="35623"/>
                  </a:cubicBezTo>
                  <a:lnTo>
                    <a:pt x="16289" y="35897"/>
                  </a:lnTo>
                  <a:lnTo>
                    <a:pt x="16348" y="36504"/>
                  </a:lnTo>
                  <a:lnTo>
                    <a:pt x="16349" y="36515"/>
                  </a:lnTo>
                  <a:lnTo>
                    <a:pt x="16349" y="36515"/>
                  </a:lnTo>
                  <a:cubicBezTo>
                    <a:pt x="16349" y="36516"/>
                    <a:pt x="16349" y="36516"/>
                    <a:pt x="16348" y="36516"/>
                  </a:cubicBezTo>
                  <a:lnTo>
                    <a:pt x="16408" y="37088"/>
                  </a:lnTo>
                  <a:cubicBezTo>
                    <a:pt x="16455" y="36981"/>
                    <a:pt x="16503" y="36885"/>
                    <a:pt x="16527" y="36814"/>
                  </a:cubicBezTo>
                  <a:cubicBezTo>
                    <a:pt x="16562" y="36754"/>
                    <a:pt x="16586" y="36695"/>
                    <a:pt x="16598" y="36635"/>
                  </a:cubicBezTo>
                  <a:cubicBezTo>
                    <a:pt x="16634" y="36576"/>
                    <a:pt x="16646" y="36528"/>
                    <a:pt x="16682" y="36469"/>
                  </a:cubicBezTo>
                  <a:cubicBezTo>
                    <a:pt x="16705" y="36397"/>
                    <a:pt x="16717" y="36326"/>
                    <a:pt x="16705" y="36254"/>
                  </a:cubicBezTo>
                  <a:lnTo>
                    <a:pt x="16705" y="36254"/>
                  </a:lnTo>
                  <a:cubicBezTo>
                    <a:pt x="16702" y="36257"/>
                    <a:pt x="16698" y="36259"/>
                    <a:pt x="16695" y="36262"/>
                  </a:cubicBezTo>
                  <a:lnTo>
                    <a:pt x="16695" y="36262"/>
                  </a:lnTo>
                  <a:cubicBezTo>
                    <a:pt x="16694" y="36259"/>
                    <a:pt x="16694" y="36257"/>
                    <a:pt x="16693" y="36254"/>
                  </a:cubicBezTo>
                  <a:cubicBezTo>
                    <a:pt x="16836" y="36147"/>
                    <a:pt x="16979" y="36040"/>
                    <a:pt x="17110" y="35933"/>
                  </a:cubicBezTo>
                  <a:lnTo>
                    <a:pt x="17003" y="35016"/>
                  </a:lnTo>
                  <a:close/>
                  <a:moveTo>
                    <a:pt x="4966" y="37802"/>
                  </a:moveTo>
                  <a:cubicBezTo>
                    <a:pt x="4716" y="37993"/>
                    <a:pt x="4478" y="38183"/>
                    <a:pt x="4228" y="38362"/>
                  </a:cubicBezTo>
                  <a:lnTo>
                    <a:pt x="4323" y="39290"/>
                  </a:lnTo>
                  <a:lnTo>
                    <a:pt x="6859" y="60543"/>
                  </a:lnTo>
                  <a:lnTo>
                    <a:pt x="6978" y="61615"/>
                  </a:lnTo>
                  <a:lnTo>
                    <a:pt x="7157" y="63115"/>
                  </a:lnTo>
                  <a:cubicBezTo>
                    <a:pt x="7168" y="63198"/>
                    <a:pt x="7204" y="63281"/>
                    <a:pt x="7276" y="63353"/>
                  </a:cubicBezTo>
                  <a:lnTo>
                    <a:pt x="14788" y="70901"/>
                  </a:lnTo>
                  <a:cubicBezTo>
                    <a:pt x="14812" y="70925"/>
                    <a:pt x="14848" y="70961"/>
                    <a:pt x="14884" y="70973"/>
                  </a:cubicBezTo>
                  <a:cubicBezTo>
                    <a:pt x="14947" y="71009"/>
                    <a:pt x="15011" y="71025"/>
                    <a:pt x="15080" y="71025"/>
                  </a:cubicBezTo>
                  <a:cubicBezTo>
                    <a:pt x="15101" y="71025"/>
                    <a:pt x="15123" y="71023"/>
                    <a:pt x="15146" y="71021"/>
                  </a:cubicBezTo>
                  <a:cubicBezTo>
                    <a:pt x="15277" y="70985"/>
                    <a:pt x="15384" y="70901"/>
                    <a:pt x="15443" y="70782"/>
                  </a:cubicBezTo>
                  <a:lnTo>
                    <a:pt x="19730" y="60876"/>
                  </a:lnTo>
                  <a:cubicBezTo>
                    <a:pt x="19753" y="60805"/>
                    <a:pt x="19777" y="60745"/>
                    <a:pt x="19753" y="60674"/>
                  </a:cubicBezTo>
                  <a:lnTo>
                    <a:pt x="19384" y="57233"/>
                  </a:lnTo>
                  <a:lnTo>
                    <a:pt x="19372" y="57114"/>
                  </a:lnTo>
                  <a:lnTo>
                    <a:pt x="18944" y="53125"/>
                  </a:lnTo>
                  <a:lnTo>
                    <a:pt x="18848" y="52280"/>
                  </a:lnTo>
                  <a:lnTo>
                    <a:pt x="18598" y="49863"/>
                  </a:lnTo>
                  <a:lnTo>
                    <a:pt x="18360" y="47649"/>
                  </a:lnTo>
                  <a:lnTo>
                    <a:pt x="18051" y="44672"/>
                  </a:lnTo>
                  <a:lnTo>
                    <a:pt x="17956" y="43851"/>
                  </a:lnTo>
                  <a:cubicBezTo>
                    <a:pt x="17765" y="43910"/>
                    <a:pt x="17575" y="43958"/>
                    <a:pt x="17396" y="44005"/>
                  </a:cubicBezTo>
                  <a:lnTo>
                    <a:pt x="17170" y="44053"/>
                  </a:lnTo>
                  <a:lnTo>
                    <a:pt x="17253" y="44851"/>
                  </a:lnTo>
                  <a:lnTo>
                    <a:pt x="18086" y="52637"/>
                  </a:lnTo>
                  <a:lnTo>
                    <a:pt x="18182" y="53471"/>
                  </a:lnTo>
                  <a:lnTo>
                    <a:pt x="18896" y="60210"/>
                  </a:lnTo>
                  <a:lnTo>
                    <a:pt x="18944" y="60626"/>
                  </a:lnTo>
                  <a:lnTo>
                    <a:pt x="18765" y="61055"/>
                  </a:lnTo>
                  <a:lnTo>
                    <a:pt x="14943" y="69901"/>
                  </a:lnTo>
                  <a:lnTo>
                    <a:pt x="8133" y="63067"/>
                  </a:lnTo>
                  <a:lnTo>
                    <a:pt x="7942" y="62877"/>
                  </a:lnTo>
                  <a:lnTo>
                    <a:pt x="7871" y="62293"/>
                  </a:lnTo>
                  <a:lnTo>
                    <a:pt x="7704" y="60853"/>
                  </a:lnTo>
                  <a:lnTo>
                    <a:pt x="7573" y="59733"/>
                  </a:lnTo>
                  <a:lnTo>
                    <a:pt x="5073" y="38731"/>
                  </a:lnTo>
                  <a:lnTo>
                    <a:pt x="4966" y="37802"/>
                  </a:lnTo>
                  <a:close/>
                </a:path>
              </a:pathLst>
            </a:custGeom>
            <a:solidFill>
              <a:srgbClr val="0500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420;p42">
              <a:extLst>
                <a:ext uri="{FF2B5EF4-FFF2-40B4-BE49-F238E27FC236}">
                  <a16:creationId xmlns:a16="http://schemas.microsoft.com/office/drawing/2014/main" id="{4F7A799D-6D92-1545-8D98-E13485B56D1F}"/>
                </a:ext>
              </a:extLst>
            </p:cNvPr>
            <p:cNvSpPr/>
            <p:nvPr/>
          </p:nvSpPr>
          <p:spPr>
            <a:xfrm>
              <a:off x="-10904650" y="619525"/>
              <a:ext cx="333400" cy="50650"/>
            </a:xfrm>
            <a:custGeom>
              <a:avLst/>
              <a:gdLst/>
              <a:ahLst/>
              <a:cxnLst/>
              <a:rect l="l" t="t" r="r" b="b"/>
              <a:pathLst>
                <a:path w="13336" h="2026" extrusionOk="0">
                  <a:moveTo>
                    <a:pt x="12846" y="1"/>
                  </a:moveTo>
                  <a:cubicBezTo>
                    <a:pt x="12839" y="1"/>
                    <a:pt x="12831" y="1"/>
                    <a:pt x="12824" y="2"/>
                  </a:cubicBezTo>
                  <a:lnTo>
                    <a:pt x="12454" y="37"/>
                  </a:lnTo>
                  <a:lnTo>
                    <a:pt x="667" y="1216"/>
                  </a:lnTo>
                  <a:lnTo>
                    <a:pt x="382" y="1240"/>
                  </a:lnTo>
                  <a:cubicBezTo>
                    <a:pt x="167" y="1264"/>
                    <a:pt x="1" y="1454"/>
                    <a:pt x="24" y="1668"/>
                  </a:cubicBezTo>
                  <a:cubicBezTo>
                    <a:pt x="48" y="1811"/>
                    <a:pt x="120" y="1930"/>
                    <a:pt x="239" y="1990"/>
                  </a:cubicBezTo>
                  <a:cubicBezTo>
                    <a:pt x="310" y="2014"/>
                    <a:pt x="405" y="2026"/>
                    <a:pt x="477" y="2026"/>
                  </a:cubicBezTo>
                  <a:lnTo>
                    <a:pt x="786" y="2002"/>
                  </a:lnTo>
                  <a:lnTo>
                    <a:pt x="12574" y="823"/>
                  </a:lnTo>
                  <a:lnTo>
                    <a:pt x="12943" y="799"/>
                  </a:lnTo>
                  <a:cubicBezTo>
                    <a:pt x="13169" y="775"/>
                    <a:pt x="13336" y="585"/>
                    <a:pt x="13276" y="383"/>
                  </a:cubicBezTo>
                  <a:cubicBezTo>
                    <a:pt x="13242" y="164"/>
                    <a:pt x="13062" y="1"/>
                    <a:pt x="12846" y="1"/>
                  </a:cubicBezTo>
                  <a:close/>
                </a:path>
              </a:pathLst>
            </a:custGeom>
            <a:solidFill>
              <a:srgbClr val="0500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421;p42">
              <a:extLst>
                <a:ext uri="{FF2B5EF4-FFF2-40B4-BE49-F238E27FC236}">
                  <a16:creationId xmlns:a16="http://schemas.microsoft.com/office/drawing/2014/main" id="{37261C0F-7BE2-D947-BEEA-3A4347998E47}"/>
                </a:ext>
              </a:extLst>
            </p:cNvPr>
            <p:cNvSpPr/>
            <p:nvPr/>
          </p:nvSpPr>
          <p:spPr>
            <a:xfrm>
              <a:off x="-10739750" y="1954025"/>
              <a:ext cx="309000" cy="74875"/>
            </a:xfrm>
            <a:custGeom>
              <a:avLst/>
              <a:gdLst/>
              <a:ahLst/>
              <a:cxnLst/>
              <a:rect l="l" t="t" r="r" b="b"/>
              <a:pathLst>
                <a:path w="12360" h="2995" extrusionOk="0">
                  <a:moveTo>
                    <a:pt x="11926" y="0"/>
                  </a:moveTo>
                  <a:cubicBezTo>
                    <a:pt x="11900" y="0"/>
                    <a:pt x="11874" y="3"/>
                    <a:pt x="11847" y="9"/>
                  </a:cubicBezTo>
                  <a:lnTo>
                    <a:pt x="11621" y="57"/>
                  </a:lnTo>
                  <a:lnTo>
                    <a:pt x="572" y="2140"/>
                  </a:lnTo>
                  <a:lnTo>
                    <a:pt x="370" y="2188"/>
                  </a:lnTo>
                  <a:cubicBezTo>
                    <a:pt x="143" y="2236"/>
                    <a:pt x="1" y="2438"/>
                    <a:pt x="36" y="2664"/>
                  </a:cubicBezTo>
                  <a:cubicBezTo>
                    <a:pt x="72" y="2795"/>
                    <a:pt x="143" y="2890"/>
                    <a:pt x="251" y="2938"/>
                  </a:cubicBezTo>
                  <a:cubicBezTo>
                    <a:pt x="312" y="2973"/>
                    <a:pt x="379" y="2995"/>
                    <a:pt x="443" y="2995"/>
                  </a:cubicBezTo>
                  <a:cubicBezTo>
                    <a:pt x="467" y="2995"/>
                    <a:pt x="490" y="2992"/>
                    <a:pt x="513" y="2986"/>
                  </a:cubicBezTo>
                  <a:lnTo>
                    <a:pt x="846" y="2926"/>
                  </a:lnTo>
                  <a:lnTo>
                    <a:pt x="11490" y="926"/>
                  </a:lnTo>
                  <a:lnTo>
                    <a:pt x="11990" y="831"/>
                  </a:lnTo>
                  <a:cubicBezTo>
                    <a:pt x="12216" y="807"/>
                    <a:pt x="12359" y="592"/>
                    <a:pt x="12324" y="342"/>
                  </a:cubicBezTo>
                  <a:cubicBezTo>
                    <a:pt x="12282" y="144"/>
                    <a:pt x="12112" y="0"/>
                    <a:pt x="11926" y="0"/>
                  </a:cubicBezTo>
                  <a:close/>
                </a:path>
              </a:pathLst>
            </a:custGeom>
            <a:solidFill>
              <a:srgbClr val="0500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422;p42">
              <a:extLst>
                <a:ext uri="{FF2B5EF4-FFF2-40B4-BE49-F238E27FC236}">
                  <a16:creationId xmlns:a16="http://schemas.microsoft.com/office/drawing/2014/main" id="{75BEB6FC-15AF-BF4F-BF14-F0F73C4E78DD}"/>
                </a:ext>
              </a:extLst>
            </p:cNvPr>
            <p:cNvSpPr/>
            <p:nvPr/>
          </p:nvSpPr>
          <p:spPr>
            <a:xfrm>
              <a:off x="-10772775" y="884200"/>
              <a:ext cx="223850" cy="857200"/>
            </a:xfrm>
            <a:custGeom>
              <a:avLst/>
              <a:gdLst/>
              <a:ahLst/>
              <a:cxnLst/>
              <a:rect l="l" t="t" r="r" b="b"/>
              <a:pathLst>
                <a:path w="8954" h="34288" extrusionOk="0">
                  <a:moveTo>
                    <a:pt x="2589" y="0"/>
                  </a:moveTo>
                  <a:cubicBezTo>
                    <a:pt x="2478" y="0"/>
                    <a:pt x="2365" y="8"/>
                    <a:pt x="2250" y="23"/>
                  </a:cubicBezTo>
                  <a:cubicBezTo>
                    <a:pt x="1631" y="94"/>
                    <a:pt x="1060" y="404"/>
                    <a:pt x="667" y="892"/>
                  </a:cubicBezTo>
                  <a:cubicBezTo>
                    <a:pt x="631" y="928"/>
                    <a:pt x="607" y="952"/>
                    <a:pt x="595" y="987"/>
                  </a:cubicBezTo>
                  <a:cubicBezTo>
                    <a:pt x="167" y="1523"/>
                    <a:pt x="0" y="2190"/>
                    <a:pt x="83" y="2845"/>
                  </a:cubicBezTo>
                  <a:lnTo>
                    <a:pt x="1048" y="10322"/>
                  </a:lnTo>
                  <a:lnTo>
                    <a:pt x="1155" y="11120"/>
                  </a:lnTo>
                  <a:cubicBezTo>
                    <a:pt x="1417" y="11108"/>
                    <a:pt x="1703" y="11096"/>
                    <a:pt x="1953" y="11072"/>
                  </a:cubicBezTo>
                  <a:lnTo>
                    <a:pt x="1857" y="10274"/>
                  </a:lnTo>
                  <a:lnTo>
                    <a:pt x="869" y="2738"/>
                  </a:lnTo>
                  <a:cubicBezTo>
                    <a:pt x="810" y="2297"/>
                    <a:pt x="929" y="1833"/>
                    <a:pt x="1214" y="1476"/>
                  </a:cubicBezTo>
                  <a:cubicBezTo>
                    <a:pt x="1476" y="1118"/>
                    <a:pt x="1881" y="880"/>
                    <a:pt x="2346" y="821"/>
                  </a:cubicBezTo>
                  <a:cubicBezTo>
                    <a:pt x="2416" y="812"/>
                    <a:pt x="2485" y="807"/>
                    <a:pt x="2554" y="807"/>
                  </a:cubicBezTo>
                  <a:cubicBezTo>
                    <a:pt x="2849" y="807"/>
                    <a:pt x="3131" y="886"/>
                    <a:pt x="3381" y="1011"/>
                  </a:cubicBezTo>
                  <a:cubicBezTo>
                    <a:pt x="3858" y="1261"/>
                    <a:pt x="4203" y="1726"/>
                    <a:pt x="4274" y="2297"/>
                  </a:cubicBezTo>
                  <a:lnTo>
                    <a:pt x="5382" y="10762"/>
                  </a:lnTo>
                  <a:lnTo>
                    <a:pt x="5513" y="11751"/>
                  </a:lnTo>
                  <a:cubicBezTo>
                    <a:pt x="5953" y="12013"/>
                    <a:pt x="6275" y="12370"/>
                    <a:pt x="6465" y="12846"/>
                  </a:cubicBezTo>
                  <a:lnTo>
                    <a:pt x="6263" y="11274"/>
                  </a:lnTo>
                  <a:lnTo>
                    <a:pt x="5084" y="2190"/>
                  </a:lnTo>
                  <a:cubicBezTo>
                    <a:pt x="4965" y="1249"/>
                    <a:pt x="4322" y="499"/>
                    <a:pt x="3489" y="166"/>
                  </a:cubicBezTo>
                  <a:cubicBezTo>
                    <a:pt x="3207" y="60"/>
                    <a:pt x="2905" y="0"/>
                    <a:pt x="2589" y="0"/>
                  </a:cubicBezTo>
                  <a:close/>
                  <a:moveTo>
                    <a:pt x="6477" y="13215"/>
                  </a:moveTo>
                  <a:cubicBezTo>
                    <a:pt x="6417" y="13453"/>
                    <a:pt x="6215" y="13822"/>
                    <a:pt x="5810" y="14346"/>
                  </a:cubicBezTo>
                  <a:lnTo>
                    <a:pt x="5965" y="15453"/>
                  </a:lnTo>
                  <a:lnTo>
                    <a:pt x="6025" y="15858"/>
                  </a:lnTo>
                  <a:lnTo>
                    <a:pt x="6477" y="19442"/>
                  </a:lnTo>
                  <a:lnTo>
                    <a:pt x="8061" y="31551"/>
                  </a:lnTo>
                  <a:cubicBezTo>
                    <a:pt x="8120" y="32003"/>
                    <a:pt x="8001" y="32467"/>
                    <a:pt x="7715" y="32825"/>
                  </a:cubicBezTo>
                  <a:cubicBezTo>
                    <a:pt x="7430" y="33194"/>
                    <a:pt x="7037" y="33420"/>
                    <a:pt x="6584" y="33479"/>
                  </a:cubicBezTo>
                  <a:cubicBezTo>
                    <a:pt x="6510" y="33489"/>
                    <a:pt x="6436" y="33493"/>
                    <a:pt x="6363" y="33493"/>
                  </a:cubicBezTo>
                  <a:cubicBezTo>
                    <a:pt x="5513" y="33493"/>
                    <a:pt x="4777" y="32870"/>
                    <a:pt x="4667" y="32003"/>
                  </a:cubicBezTo>
                  <a:lnTo>
                    <a:pt x="2893" y="18394"/>
                  </a:lnTo>
                  <a:lnTo>
                    <a:pt x="2774" y="17430"/>
                  </a:lnTo>
                  <a:cubicBezTo>
                    <a:pt x="2548" y="17644"/>
                    <a:pt x="2298" y="17847"/>
                    <a:pt x="2048" y="18049"/>
                  </a:cubicBezTo>
                  <a:lnTo>
                    <a:pt x="2167" y="19002"/>
                  </a:lnTo>
                  <a:lnTo>
                    <a:pt x="3858" y="32086"/>
                  </a:lnTo>
                  <a:cubicBezTo>
                    <a:pt x="3965" y="32920"/>
                    <a:pt x="4477" y="33610"/>
                    <a:pt x="5155" y="33980"/>
                  </a:cubicBezTo>
                  <a:cubicBezTo>
                    <a:pt x="5515" y="34179"/>
                    <a:pt x="5928" y="34287"/>
                    <a:pt x="6358" y="34287"/>
                  </a:cubicBezTo>
                  <a:cubicBezTo>
                    <a:pt x="6468" y="34287"/>
                    <a:pt x="6580" y="34280"/>
                    <a:pt x="6691" y="34265"/>
                  </a:cubicBezTo>
                  <a:cubicBezTo>
                    <a:pt x="7358" y="34170"/>
                    <a:pt x="7953" y="33825"/>
                    <a:pt x="8358" y="33301"/>
                  </a:cubicBezTo>
                  <a:cubicBezTo>
                    <a:pt x="8775" y="32777"/>
                    <a:pt x="8954" y="32110"/>
                    <a:pt x="8858" y="31432"/>
                  </a:cubicBezTo>
                  <a:lnTo>
                    <a:pt x="7394" y="20156"/>
                  </a:lnTo>
                  <a:lnTo>
                    <a:pt x="7251" y="19109"/>
                  </a:lnTo>
                  <a:lnTo>
                    <a:pt x="6834" y="15858"/>
                  </a:lnTo>
                  <a:lnTo>
                    <a:pt x="6656" y="14549"/>
                  </a:lnTo>
                  <a:lnTo>
                    <a:pt x="6537" y="13620"/>
                  </a:lnTo>
                  <a:lnTo>
                    <a:pt x="6477" y="13215"/>
                  </a:lnTo>
                  <a:close/>
                </a:path>
              </a:pathLst>
            </a:custGeom>
            <a:solidFill>
              <a:srgbClr val="0500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76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3" name="Google Shape;793;p40"/>
          <p:cNvGrpSpPr/>
          <p:nvPr/>
        </p:nvGrpSpPr>
        <p:grpSpPr>
          <a:xfrm>
            <a:off x="183563" y="228601"/>
            <a:ext cx="4113434" cy="1564794"/>
            <a:chOff x="582752" y="1384125"/>
            <a:chExt cx="4113434" cy="1029946"/>
          </a:xfrm>
        </p:grpSpPr>
        <p:sp>
          <p:nvSpPr>
            <p:cNvPr id="794" name="Google Shape;794;p40"/>
            <p:cNvSpPr/>
            <p:nvPr/>
          </p:nvSpPr>
          <p:spPr>
            <a:xfrm flipH="1">
              <a:off x="582752" y="1524920"/>
              <a:ext cx="4113434" cy="889151"/>
            </a:xfrm>
            <a:custGeom>
              <a:avLst/>
              <a:gdLst/>
              <a:ahLst/>
              <a:cxnLst/>
              <a:rect l="l" t="t" r="r" b="b"/>
              <a:pathLst>
                <a:path w="19081" h="24216" extrusionOk="0">
                  <a:moveTo>
                    <a:pt x="10782" y="1"/>
                  </a:moveTo>
                  <a:cubicBezTo>
                    <a:pt x="9663" y="1"/>
                    <a:pt x="8461" y="88"/>
                    <a:pt x="7205" y="217"/>
                  </a:cubicBezTo>
                  <a:cubicBezTo>
                    <a:pt x="5204" y="417"/>
                    <a:pt x="3136" y="1084"/>
                    <a:pt x="2168" y="3019"/>
                  </a:cubicBezTo>
                  <a:cubicBezTo>
                    <a:pt x="1234" y="4854"/>
                    <a:pt x="0" y="19598"/>
                    <a:pt x="2502" y="22133"/>
                  </a:cubicBezTo>
                  <a:cubicBezTo>
                    <a:pt x="3914" y="23561"/>
                    <a:pt x="7017" y="24216"/>
                    <a:pt x="10076" y="24216"/>
                  </a:cubicBezTo>
                  <a:cubicBezTo>
                    <a:pt x="13590" y="24216"/>
                    <a:pt x="17046" y="23351"/>
                    <a:pt x="17813" y="21799"/>
                  </a:cubicBezTo>
                  <a:cubicBezTo>
                    <a:pt x="19081" y="19231"/>
                    <a:pt x="18880" y="9223"/>
                    <a:pt x="18147" y="4887"/>
                  </a:cubicBezTo>
                  <a:cubicBezTo>
                    <a:pt x="17450" y="1018"/>
                    <a:pt x="14599" y="1"/>
                    <a:pt x="10782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5" name="Google Shape;795;p40"/>
            <p:cNvSpPr/>
            <p:nvPr/>
          </p:nvSpPr>
          <p:spPr>
            <a:xfrm>
              <a:off x="636960" y="1384125"/>
              <a:ext cx="831185" cy="340174"/>
            </a:xfrm>
            <a:custGeom>
              <a:avLst/>
              <a:gdLst/>
              <a:ahLst/>
              <a:cxnLst/>
              <a:rect l="l" t="t" r="r" b="b"/>
              <a:pathLst>
                <a:path w="19081" h="24216" extrusionOk="0">
                  <a:moveTo>
                    <a:pt x="10782" y="1"/>
                  </a:moveTo>
                  <a:cubicBezTo>
                    <a:pt x="9663" y="1"/>
                    <a:pt x="8461" y="88"/>
                    <a:pt x="7205" y="217"/>
                  </a:cubicBezTo>
                  <a:cubicBezTo>
                    <a:pt x="5204" y="417"/>
                    <a:pt x="3136" y="1084"/>
                    <a:pt x="2168" y="3019"/>
                  </a:cubicBezTo>
                  <a:cubicBezTo>
                    <a:pt x="1234" y="4854"/>
                    <a:pt x="0" y="19598"/>
                    <a:pt x="2502" y="22133"/>
                  </a:cubicBezTo>
                  <a:cubicBezTo>
                    <a:pt x="3914" y="23561"/>
                    <a:pt x="7017" y="24216"/>
                    <a:pt x="10076" y="24216"/>
                  </a:cubicBezTo>
                  <a:cubicBezTo>
                    <a:pt x="13590" y="24216"/>
                    <a:pt x="17046" y="23351"/>
                    <a:pt x="17813" y="21799"/>
                  </a:cubicBezTo>
                  <a:cubicBezTo>
                    <a:pt x="19081" y="19231"/>
                    <a:pt x="18880" y="9223"/>
                    <a:pt x="18147" y="4887"/>
                  </a:cubicBezTo>
                  <a:cubicBezTo>
                    <a:pt x="17450" y="1018"/>
                    <a:pt x="14599" y="1"/>
                    <a:pt x="10782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6" name="Google Shape;796;p40"/>
            <p:cNvSpPr/>
            <p:nvPr/>
          </p:nvSpPr>
          <p:spPr>
            <a:xfrm>
              <a:off x="750723" y="1460583"/>
              <a:ext cx="1625833" cy="187194"/>
            </a:xfrm>
            <a:custGeom>
              <a:avLst/>
              <a:gdLst/>
              <a:ahLst/>
              <a:cxnLst/>
              <a:rect l="l" t="t" r="r" b="b"/>
              <a:pathLst>
                <a:path w="53649" h="6177" extrusionOk="0">
                  <a:moveTo>
                    <a:pt x="1" y="1"/>
                  </a:moveTo>
                  <a:lnTo>
                    <a:pt x="1" y="6176"/>
                  </a:lnTo>
                  <a:lnTo>
                    <a:pt x="53648" y="6176"/>
                  </a:lnTo>
                  <a:lnTo>
                    <a:pt x="53648" y="1"/>
                  </a:ln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edoka One"/>
                <a:ea typeface="Fredoka One"/>
                <a:cs typeface="Fredoka One"/>
                <a:sym typeface="Fredoka One"/>
              </a:endParaRPr>
            </a:p>
          </p:txBody>
        </p:sp>
      </p:grpSp>
      <p:grpSp>
        <p:nvGrpSpPr>
          <p:cNvPr id="813" name="Google Shape;813;p40"/>
          <p:cNvGrpSpPr/>
          <p:nvPr/>
        </p:nvGrpSpPr>
        <p:grpSpPr>
          <a:xfrm>
            <a:off x="351533" y="1985616"/>
            <a:ext cx="4320461" cy="1399492"/>
            <a:chOff x="582752" y="2589866"/>
            <a:chExt cx="4113434" cy="953487"/>
          </a:xfrm>
        </p:grpSpPr>
        <p:sp>
          <p:nvSpPr>
            <p:cNvPr id="814" name="Google Shape;814;p40"/>
            <p:cNvSpPr/>
            <p:nvPr/>
          </p:nvSpPr>
          <p:spPr>
            <a:xfrm flipH="1">
              <a:off x="582752" y="2654202"/>
              <a:ext cx="4113434" cy="889151"/>
            </a:xfrm>
            <a:custGeom>
              <a:avLst/>
              <a:gdLst/>
              <a:ahLst/>
              <a:cxnLst/>
              <a:rect l="l" t="t" r="r" b="b"/>
              <a:pathLst>
                <a:path w="19081" h="24216" extrusionOk="0">
                  <a:moveTo>
                    <a:pt x="10782" y="1"/>
                  </a:moveTo>
                  <a:cubicBezTo>
                    <a:pt x="9663" y="1"/>
                    <a:pt x="8461" y="88"/>
                    <a:pt x="7205" y="217"/>
                  </a:cubicBezTo>
                  <a:cubicBezTo>
                    <a:pt x="5204" y="417"/>
                    <a:pt x="3136" y="1084"/>
                    <a:pt x="2168" y="3019"/>
                  </a:cubicBezTo>
                  <a:cubicBezTo>
                    <a:pt x="1234" y="4854"/>
                    <a:pt x="0" y="19598"/>
                    <a:pt x="2502" y="22133"/>
                  </a:cubicBezTo>
                  <a:cubicBezTo>
                    <a:pt x="3914" y="23561"/>
                    <a:pt x="7017" y="24216"/>
                    <a:pt x="10076" y="24216"/>
                  </a:cubicBezTo>
                  <a:cubicBezTo>
                    <a:pt x="13590" y="24216"/>
                    <a:pt x="17046" y="23351"/>
                    <a:pt x="17813" y="21799"/>
                  </a:cubicBezTo>
                  <a:cubicBezTo>
                    <a:pt x="19081" y="19231"/>
                    <a:pt x="18880" y="9223"/>
                    <a:pt x="18147" y="4887"/>
                  </a:cubicBezTo>
                  <a:cubicBezTo>
                    <a:pt x="17450" y="1018"/>
                    <a:pt x="14599" y="1"/>
                    <a:pt x="10782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6" name="Google Shape;816;p40"/>
            <p:cNvSpPr/>
            <p:nvPr/>
          </p:nvSpPr>
          <p:spPr>
            <a:xfrm>
              <a:off x="750723" y="2589866"/>
              <a:ext cx="1625833" cy="187194"/>
            </a:xfrm>
            <a:custGeom>
              <a:avLst/>
              <a:gdLst/>
              <a:ahLst/>
              <a:cxnLst/>
              <a:rect l="l" t="t" r="r" b="b"/>
              <a:pathLst>
                <a:path w="53649" h="6177" extrusionOk="0">
                  <a:moveTo>
                    <a:pt x="1" y="1"/>
                  </a:moveTo>
                  <a:lnTo>
                    <a:pt x="1" y="6176"/>
                  </a:lnTo>
                  <a:lnTo>
                    <a:pt x="53648" y="6176"/>
                  </a:lnTo>
                  <a:lnTo>
                    <a:pt x="53648" y="1"/>
                  </a:lnTo>
                  <a:close/>
                </a:path>
              </a:pathLst>
            </a:cu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edoka One"/>
                <a:ea typeface="Fredoka One"/>
                <a:cs typeface="Fredoka One"/>
                <a:sym typeface="Fredoka One"/>
              </a:endParaRPr>
            </a:p>
          </p:txBody>
        </p:sp>
      </p:grpSp>
      <p:grpSp>
        <p:nvGrpSpPr>
          <p:cNvPr id="818" name="Google Shape;818;p40"/>
          <p:cNvGrpSpPr/>
          <p:nvPr/>
        </p:nvGrpSpPr>
        <p:grpSpPr>
          <a:xfrm>
            <a:off x="351534" y="3604847"/>
            <a:ext cx="4320460" cy="1426682"/>
            <a:chOff x="582752" y="3719136"/>
            <a:chExt cx="4113434" cy="953488"/>
          </a:xfrm>
        </p:grpSpPr>
        <p:sp>
          <p:nvSpPr>
            <p:cNvPr id="819" name="Google Shape;819;p40"/>
            <p:cNvSpPr/>
            <p:nvPr/>
          </p:nvSpPr>
          <p:spPr>
            <a:xfrm flipH="1">
              <a:off x="582752" y="3783473"/>
              <a:ext cx="4113434" cy="889151"/>
            </a:xfrm>
            <a:custGeom>
              <a:avLst/>
              <a:gdLst/>
              <a:ahLst/>
              <a:cxnLst/>
              <a:rect l="l" t="t" r="r" b="b"/>
              <a:pathLst>
                <a:path w="19081" h="24216" extrusionOk="0">
                  <a:moveTo>
                    <a:pt x="10782" y="1"/>
                  </a:moveTo>
                  <a:cubicBezTo>
                    <a:pt x="9663" y="1"/>
                    <a:pt x="8461" y="88"/>
                    <a:pt x="7205" y="217"/>
                  </a:cubicBezTo>
                  <a:cubicBezTo>
                    <a:pt x="5204" y="417"/>
                    <a:pt x="3136" y="1084"/>
                    <a:pt x="2168" y="3019"/>
                  </a:cubicBezTo>
                  <a:cubicBezTo>
                    <a:pt x="1234" y="4854"/>
                    <a:pt x="0" y="19598"/>
                    <a:pt x="2502" y="22133"/>
                  </a:cubicBezTo>
                  <a:cubicBezTo>
                    <a:pt x="3914" y="23561"/>
                    <a:pt x="7017" y="24216"/>
                    <a:pt x="10076" y="24216"/>
                  </a:cubicBezTo>
                  <a:cubicBezTo>
                    <a:pt x="13590" y="24216"/>
                    <a:pt x="17046" y="23351"/>
                    <a:pt x="17813" y="21799"/>
                  </a:cubicBezTo>
                  <a:cubicBezTo>
                    <a:pt x="19081" y="19231"/>
                    <a:pt x="18880" y="9223"/>
                    <a:pt x="18147" y="4887"/>
                  </a:cubicBezTo>
                  <a:cubicBezTo>
                    <a:pt x="17450" y="1018"/>
                    <a:pt x="14599" y="1"/>
                    <a:pt x="10782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1" name="Google Shape;821;p40"/>
            <p:cNvSpPr/>
            <p:nvPr/>
          </p:nvSpPr>
          <p:spPr>
            <a:xfrm>
              <a:off x="750723" y="3719136"/>
              <a:ext cx="1625833" cy="187194"/>
            </a:xfrm>
            <a:custGeom>
              <a:avLst/>
              <a:gdLst/>
              <a:ahLst/>
              <a:cxnLst/>
              <a:rect l="l" t="t" r="r" b="b"/>
              <a:pathLst>
                <a:path w="53649" h="6177" extrusionOk="0">
                  <a:moveTo>
                    <a:pt x="1" y="1"/>
                  </a:moveTo>
                  <a:lnTo>
                    <a:pt x="1" y="6176"/>
                  </a:lnTo>
                  <a:lnTo>
                    <a:pt x="53648" y="6176"/>
                  </a:lnTo>
                  <a:lnTo>
                    <a:pt x="53648" y="1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edoka One"/>
                <a:ea typeface="Fredoka One"/>
                <a:cs typeface="Fredoka One"/>
                <a:sym typeface="Fredoka One"/>
              </a:endParaRPr>
            </a:p>
          </p:txBody>
        </p:sp>
      </p:grpSp>
      <p:grpSp>
        <p:nvGrpSpPr>
          <p:cNvPr id="822" name="Google Shape;822;p40"/>
          <p:cNvGrpSpPr/>
          <p:nvPr/>
        </p:nvGrpSpPr>
        <p:grpSpPr>
          <a:xfrm>
            <a:off x="488405" y="334301"/>
            <a:ext cx="329915" cy="329915"/>
            <a:chOff x="3191072" y="2571383"/>
            <a:chExt cx="348600" cy="348600"/>
          </a:xfrm>
        </p:grpSpPr>
        <p:sp>
          <p:nvSpPr>
            <p:cNvPr id="823" name="Google Shape;823;p40"/>
            <p:cNvSpPr/>
            <p:nvPr/>
          </p:nvSpPr>
          <p:spPr>
            <a:xfrm>
              <a:off x="3191072" y="2571383"/>
              <a:ext cx="348600" cy="348600"/>
            </a:xfrm>
            <a:prstGeom prst="roundRect">
              <a:avLst>
                <a:gd name="adj" fmla="val 50000"/>
              </a:avLst>
            </a:prstGeom>
            <a:solidFill>
              <a:srgbClr val="B8F2FF"/>
            </a:solidFill>
            <a:ln w="28575" cap="flat" cmpd="sng">
              <a:solidFill>
                <a:srgbClr val="B8F2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4000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edoka One"/>
                <a:ea typeface="Fredoka One"/>
                <a:cs typeface="Fredoka One"/>
                <a:sym typeface="Fredoka One"/>
              </a:endParaRPr>
            </a:p>
          </p:txBody>
        </p:sp>
        <p:sp>
          <p:nvSpPr>
            <p:cNvPr id="824" name="Google Shape;824;p40"/>
            <p:cNvSpPr/>
            <p:nvPr/>
          </p:nvSpPr>
          <p:spPr>
            <a:xfrm>
              <a:off x="3248076" y="2662896"/>
              <a:ext cx="234596" cy="165568"/>
            </a:xfrm>
            <a:custGeom>
              <a:avLst/>
              <a:gdLst/>
              <a:ahLst/>
              <a:cxnLst/>
              <a:rect l="l" t="t" r="r" b="b"/>
              <a:pathLst>
                <a:path w="13335" h="9986" extrusionOk="0">
                  <a:moveTo>
                    <a:pt x="11960" y="0"/>
                  </a:moveTo>
                  <a:cubicBezTo>
                    <a:pt x="11742" y="0"/>
                    <a:pt x="11517" y="88"/>
                    <a:pt x="11318" y="297"/>
                  </a:cubicBezTo>
                  <a:cubicBezTo>
                    <a:pt x="8973" y="2774"/>
                    <a:pt x="6615" y="5250"/>
                    <a:pt x="4270" y="7739"/>
                  </a:cubicBezTo>
                  <a:cubicBezTo>
                    <a:pt x="3448" y="7131"/>
                    <a:pt x="2615" y="6512"/>
                    <a:pt x="1793" y="5905"/>
                  </a:cubicBezTo>
                  <a:cubicBezTo>
                    <a:pt x="1620" y="5777"/>
                    <a:pt x="1447" y="5721"/>
                    <a:pt x="1285" y="5721"/>
                  </a:cubicBezTo>
                  <a:cubicBezTo>
                    <a:pt x="517" y="5721"/>
                    <a:pt x="0" y="6972"/>
                    <a:pt x="817" y="7572"/>
                  </a:cubicBezTo>
                  <a:cubicBezTo>
                    <a:pt x="1841" y="8334"/>
                    <a:pt x="2877" y="9084"/>
                    <a:pt x="3901" y="9846"/>
                  </a:cubicBezTo>
                  <a:cubicBezTo>
                    <a:pt x="4029" y="9942"/>
                    <a:pt x="4190" y="9985"/>
                    <a:pt x="4356" y="9985"/>
                  </a:cubicBezTo>
                  <a:cubicBezTo>
                    <a:pt x="4622" y="9985"/>
                    <a:pt x="4899" y="9874"/>
                    <a:pt x="5068" y="9691"/>
                  </a:cubicBezTo>
                  <a:cubicBezTo>
                    <a:pt x="7604" y="7012"/>
                    <a:pt x="10140" y="4333"/>
                    <a:pt x="12676" y="1654"/>
                  </a:cubicBezTo>
                  <a:cubicBezTo>
                    <a:pt x="13335" y="968"/>
                    <a:pt x="12685" y="0"/>
                    <a:pt x="11960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6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26" name="Google Shape;793;p40">
            <a:extLst>
              <a:ext uri="{FF2B5EF4-FFF2-40B4-BE49-F238E27FC236}">
                <a16:creationId xmlns:a16="http://schemas.microsoft.com/office/drawing/2014/main" id="{1CD12624-83E1-4F4C-BD2F-3EBA1D1942F8}"/>
              </a:ext>
            </a:extLst>
          </p:cNvPr>
          <p:cNvGrpSpPr/>
          <p:nvPr/>
        </p:nvGrpSpPr>
        <p:grpSpPr>
          <a:xfrm>
            <a:off x="4792795" y="302887"/>
            <a:ext cx="4113434" cy="1448632"/>
            <a:chOff x="582752" y="1460583"/>
            <a:chExt cx="4113434" cy="953488"/>
          </a:xfrm>
        </p:grpSpPr>
        <p:sp>
          <p:nvSpPr>
            <p:cNvPr id="27" name="Google Shape;794;p40">
              <a:extLst>
                <a:ext uri="{FF2B5EF4-FFF2-40B4-BE49-F238E27FC236}">
                  <a16:creationId xmlns:a16="http://schemas.microsoft.com/office/drawing/2014/main" id="{B03C5752-1735-A84F-8712-E80C6111C211}"/>
                </a:ext>
              </a:extLst>
            </p:cNvPr>
            <p:cNvSpPr/>
            <p:nvPr/>
          </p:nvSpPr>
          <p:spPr>
            <a:xfrm flipH="1">
              <a:off x="582752" y="1524920"/>
              <a:ext cx="4113434" cy="889151"/>
            </a:xfrm>
            <a:custGeom>
              <a:avLst/>
              <a:gdLst/>
              <a:ahLst/>
              <a:cxnLst/>
              <a:rect l="l" t="t" r="r" b="b"/>
              <a:pathLst>
                <a:path w="19081" h="24216" extrusionOk="0">
                  <a:moveTo>
                    <a:pt x="10782" y="1"/>
                  </a:moveTo>
                  <a:cubicBezTo>
                    <a:pt x="9663" y="1"/>
                    <a:pt x="8461" y="88"/>
                    <a:pt x="7205" y="217"/>
                  </a:cubicBezTo>
                  <a:cubicBezTo>
                    <a:pt x="5204" y="417"/>
                    <a:pt x="3136" y="1084"/>
                    <a:pt x="2168" y="3019"/>
                  </a:cubicBezTo>
                  <a:cubicBezTo>
                    <a:pt x="1234" y="4854"/>
                    <a:pt x="0" y="19598"/>
                    <a:pt x="2502" y="22133"/>
                  </a:cubicBezTo>
                  <a:cubicBezTo>
                    <a:pt x="3914" y="23561"/>
                    <a:pt x="7017" y="24216"/>
                    <a:pt x="10076" y="24216"/>
                  </a:cubicBezTo>
                  <a:cubicBezTo>
                    <a:pt x="13590" y="24216"/>
                    <a:pt x="17046" y="23351"/>
                    <a:pt x="17813" y="21799"/>
                  </a:cubicBezTo>
                  <a:cubicBezTo>
                    <a:pt x="19081" y="19231"/>
                    <a:pt x="18880" y="9223"/>
                    <a:pt x="18147" y="4887"/>
                  </a:cubicBezTo>
                  <a:cubicBezTo>
                    <a:pt x="17450" y="1018"/>
                    <a:pt x="14599" y="1"/>
                    <a:pt x="10782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796;p40">
              <a:extLst>
                <a:ext uri="{FF2B5EF4-FFF2-40B4-BE49-F238E27FC236}">
                  <a16:creationId xmlns:a16="http://schemas.microsoft.com/office/drawing/2014/main" id="{68BC3FE8-3E4B-184D-9550-B1AE44874695}"/>
                </a:ext>
              </a:extLst>
            </p:cNvPr>
            <p:cNvSpPr/>
            <p:nvPr/>
          </p:nvSpPr>
          <p:spPr>
            <a:xfrm>
              <a:off x="750723" y="1460583"/>
              <a:ext cx="1625833" cy="187194"/>
            </a:xfrm>
            <a:custGeom>
              <a:avLst/>
              <a:gdLst/>
              <a:ahLst/>
              <a:cxnLst/>
              <a:rect l="l" t="t" r="r" b="b"/>
              <a:pathLst>
                <a:path w="53649" h="6177" extrusionOk="0">
                  <a:moveTo>
                    <a:pt x="1" y="1"/>
                  </a:moveTo>
                  <a:lnTo>
                    <a:pt x="1" y="6176"/>
                  </a:lnTo>
                  <a:lnTo>
                    <a:pt x="53648" y="6176"/>
                  </a:lnTo>
                  <a:lnTo>
                    <a:pt x="53648" y="1"/>
                  </a:lnTo>
                  <a:close/>
                </a:path>
              </a:pathLst>
            </a:cu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edoka One"/>
                <a:ea typeface="Fredoka One"/>
                <a:cs typeface="Fredoka One"/>
                <a:sym typeface="Fredoka One"/>
              </a:endParaRPr>
            </a:p>
          </p:txBody>
        </p:sp>
      </p:grpSp>
      <p:grpSp>
        <p:nvGrpSpPr>
          <p:cNvPr id="30" name="Google Shape;813;p40">
            <a:extLst>
              <a:ext uri="{FF2B5EF4-FFF2-40B4-BE49-F238E27FC236}">
                <a16:creationId xmlns:a16="http://schemas.microsoft.com/office/drawing/2014/main" id="{DB55D1C4-CB19-4548-9D18-011522FA5E1D}"/>
              </a:ext>
            </a:extLst>
          </p:cNvPr>
          <p:cNvGrpSpPr/>
          <p:nvPr/>
        </p:nvGrpSpPr>
        <p:grpSpPr>
          <a:xfrm>
            <a:off x="4960766" y="1943739"/>
            <a:ext cx="4423264" cy="1399492"/>
            <a:chOff x="582752" y="2589866"/>
            <a:chExt cx="4113434" cy="953487"/>
          </a:xfrm>
        </p:grpSpPr>
        <p:sp>
          <p:nvSpPr>
            <p:cNvPr id="31" name="Google Shape;814;p40">
              <a:extLst>
                <a:ext uri="{FF2B5EF4-FFF2-40B4-BE49-F238E27FC236}">
                  <a16:creationId xmlns:a16="http://schemas.microsoft.com/office/drawing/2014/main" id="{7E3BEADC-33AC-3041-9923-64CB270F6834}"/>
                </a:ext>
              </a:extLst>
            </p:cNvPr>
            <p:cNvSpPr/>
            <p:nvPr/>
          </p:nvSpPr>
          <p:spPr>
            <a:xfrm flipH="1">
              <a:off x="582752" y="2654202"/>
              <a:ext cx="4113434" cy="889151"/>
            </a:xfrm>
            <a:custGeom>
              <a:avLst/>
              <a:gdLst/>
              <a:ahLst/>
              <a:cxnLst/>
              <a:rect l="l" t="t" r="r" b="b"/>
              <a:pathLst>
                <a:path w="19081" h="24216" extrusionOk="0">
                  <a:moveTo>
                    <a:pt x="10782" y="1"/>
                  </a:moveTo>
                  <a:cubicBezTo>
                    <a:pt x="9663" y="1"/>
                    <a:pt x="8461" y="88"/>
                    <a:pt x="7205" y="217"/>
                  </a:cubicBezTo>
                  <a:cubicBezTo>
                    <a:pt x="5204" y="417"/>
                    <a:pt x="3136" y="1084"/>
                    <a:pt x="2168" y="3019"/>
                  </a:cubicBezTo>
                  <a:cubicBezTo>
                    <a:pt x="1234" y="4854"/>
                    <a:pt x="0" y="19598"/>
                    <a:pt x="2502" y="22133"/>
                  </a:cubicBezTo>
                  <a:cubicBezTo>
                    <a:pt x="3914" y="23561"/>
                    <a:pt x="7017" y="24216"/>
                    <a:pt x="10076" y="24216"/>
                  </a:cubicBezTo>
                  <a:cubicBezTo>
                    <a:pt x="13590" y="24216"/>
                    <a:pt x="17046" y="23351"/>
                    <a:pt x="17813" y="21799"/>
                  </a:cubicBezTo>
                  <a:cubicBezTo>
                    <a:pt x="19081" y="19231"/>
                    <a:pt x="18880" y="9223"/>
                    <a:pt x="18147" y="4887"/>
                  </a:cubicBezTo>
                  <a:cubicBezTo>
                    <a:pt x="17450" y="1018"/>
                    <a:pt x="14599" y="1"/>
                    <a:pt x="10782" y="1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816;p40">
              <a:extLst>
                <a:ext uri="{FF2B5EF4-FFF2-40B4-BE49-F238E27FC236}">
                  <a16:creationId xmlns:a16="http://schemas.microsoft.com/office/drawing/2014/main" id="{A3E5B808-0069-B94E-AB59-5ED3ED6CF14B}"/>
                </a:ext>
              </a:extLst>
            </p:cNvPr>
            <p:cNvSpPr/>
            <p:nvPr/>
          </p:nvSpPr>
          <p:spPr>
            <a:xfrm>
              <a:off x="750723" y="2589866"/>
              <a:ext cx="1625833" cy="187194"/>
            </a:xfrm>
            <a:custGeom>
              <a:avLst/>
              <a:gdLst/>
              <a:ahLst/>
              <a:cxnLst/>
              <a:rect l="l" t="t" r="r" b="b"/>
              <a:pathLst>
                <a:path w="53649" h="6177" extrusionOk="0">
                  <a:moveTo>
                    <a:pt x="1" y="1"/>
                  </a:moveTo>
                  <a:lnTo>
                    <a:pt x="1" y="6176"/>
                  </a:lnTo>
                  <a:lnTo>
                    <a:pt x="53648" y="6176"/>
                  </a:lnTo>
                  <a:lnTo>
                    <a:pt x="53648" y="1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edoka One"/>
                <a:ea typeface="Fredoka One"/>
                <a:cs typeface="Fredoka One"/>
                <a:sym typeface="Fredoka One"/>
              </a:endParaRPr>
            </a:p>
          </p:txBody>
        </p:sp>
      </p:grpSp>
      <p:grpSp>
        <p:nvGrpSpPr>
          <p:cNvPr id="34" name="Google Shape;818;p40">
            <a:extLst>
              <a:ext uri="{FF2B5EF4-FFF2-40B4-BE49-F238E27FC236}">
                <a16:creationId xmlns:a16="http://schemas.microsoft.com/office/drawing/2014/main" id="{1DDF93FF-92EE-014D-91EE-A7BF3B8BE68A}"/>
              </a:ext>
            </a:extLst>
          </p:cNvPr>
          <p:cNvGrpSpPr/>
          <p:nvPr/>
        </p:nvGrpSpPr>
        <p:grpSpPr>
          <a:xfrm>
            <a:off x="4960766" y="3562970"/>
            <a:ext cx="4113434" cy="1426682"/>
            <a:chOff x="582752" y="3719136"/>
            <a:chExt cx="4113434" cy="953488"/>
          </a:xfrm>
        </p:grpSpPr>
        <p:sp>
          <p:nvSpPr>
            <p:cNvPr id="35" name="Google Shape;819;p40">
              <a:extLst>
                <a:ext uri="{FF2B5EF4-FFF2-40B4-BE49-F238E27FC236}">
                  <a16:creationId xmlns:a16="http://schemas.microsoft.com/office/drawing/2014/main" id="{7E4B2ED1-BE74-584F-AAD3-E83D298D77C7}"/>
                </a:ext>
              </a:extLst>
            </p:cNvPr>
            <p:cNvSpPr/>
            <p:nvPr/>
          </p:nvSpPr>
          <p:spPr>
            <a:xfrm flipH="1">
              <a:off x="582752" y="3783473"/>
              <a:ext cx="4113434" cy="889151"/>
            </a:xfrm>
            <a:custGeom>
              <a:avLst/>
              <a:gdLst/>
              <a:ahLst/>
              <a:cxnLst/>
              <a:rect l="l" t="t" r="r" b="b"/>
              <a:pathLst>
                <a:path w="19081" h="24216" extrusionOk="0">
                  <a:moveTo>
                    <a:pt x="10782" y="1"/>
                  </a:moveTo>
                  <a:cubicBezTo>
                    <a:pt x="9663" y="1"/>
                    <a:pt x="8461" y="88"/>
                    <a:pt x="7205" y="217"/>
                  </a:cubicBezTo>
                  <a:cubicBezTo>
                    <a:pt x="5204" y="417"/>
                    <a:pt x="3136" y="1084"/>
                    <a:pt x="2168" y="3019"/>
                  </a:cubicBezTo>
                  <a:cubicBezTo>
                    <a:pt x="1234" y="4854"/>
                    <a:pt x="0" y="19598"/>
                    <a:pt x="2502" y="22133"/>
                  </a:cubicBezTo>
                  <a:cubicBezTo>
                    <a:pt x="3914" y="23561"/>
                    <a:pt x="7017" y="24216"/>
                    <a:pt x="10076" y="24216"/>
                  </a:cubicBezTo>
                  <a:cubicBezTo>
                    <a:pt x="13590" y="24216"/>
                    <a:pt x="17046" y="23351"/>
                    <a:pt x="17813" y="21799"/>
                  </a:cubicBezTo>
                  <a:cubicBezTo>
                    <a:pt x="19081" y="19231"/>
                    <a:pt x="18880" y="9223"/>
                    <a:pt x="18147" y="4887"/>
                  </a:cubicBezTo>
                  <a:cubicBezTo>
                    <a:pt x="17450" y="1018"/>
                    <a:pt x="14599" y="1"/>
                    <a:pt x="10782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821;p40">
              <a:extLst>
                <a:ext uri="{FF2B5EF4-FFF2-40B4-BE49-F238E27FC236}">
                  <a16:creationId xmlns:a16="http://schemas.microsoft.com/office/drawing/2014/main" id="{E4FD7850-FD31-A74A-96C2-4E279C104D04}"/>
                </a:ext>
              </a:extLst>
            </p:cNvPr>
            <p:cNvSpPr/>
            <p:nvPr/>
          </p:nvSpPr>
          <p:spPr>
            <a:xfrm>
              <a:off x="750723" y="3719136"/>
              <a:ext cx="1625833" cy="187194"/>
            </a:xfrm>
            <a:custGeom>
              <a:avLst/>
              <a:gdLst/>
              <a:ahLst/>
              <a:cxnLst/>
              <a:rect l="l" t="t" r="r" b="b"/>
              <a:pathLst>
                <a:path w="53649" h="6177" extrusionOk="0">
                  <a:moveTo>
                    <a:pt x="1" y="1"/>
                  </a:moveTo>
                  <a:lnTo>
                    <a:pt x="1" y="6176"/>
                  </a:lnTo>
                  <a:lnTo>
                    <a:pt x="53648" y="6176"/>
                  </a:lnTo>
                  <a:lnTo>
                    <a:pt x="53648" y="1"/>
                  </a:ln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edoka One"/>
                <a:ea typeface="Fredoka One"/>
                <a:cs typeface="Fredoka One"/>
                <a:sym typeface="Fredoka One"/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6512AE80-BE96-2745-9A70-CB122974B640}"/>
              </a:ext>
            </a:extLst>
          </p:cNvPr>
          <p:cNvSpPr/>
          <p:nvPr/>
        </p:nvSpPr>
        <p:spPr>
          <a:xfrm>
            <a:off x="56204" y="676747"/>
            <a:ext cx="3412852" cy="1043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0" algn="just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75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Những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em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yếu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nay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đã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khá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hơn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.</a:t>
            </a:r>
            <a:endParaRPr kumimoji="0" lang="x-none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rial"/>
              <a:sym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5342792-D7B4-AB4B-9A3B-D279633550D0}"/>
              </a:ext>
            </a:extLst>
          </p:cNvPr>
          <p:cNvSpPr/>
          <p:nvPr/>
        </p:nvSpPr>
        <p:spPr>
          <a:xfrm>
            <a:off x="143407" y="2284805"/>
            <a:ext cx="4231345" cy="1043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0" algn="just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75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Những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em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nhút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nhát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nay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đã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mạnh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dạn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hẳn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lên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.</a:t>
            </a:r>
            <a:endParaRPr kumimoji="0" lang="x-none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rial"/>
              <a:sym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12E52E-D507-B140-BD49-B979B99CAC40}"/>
              </a:ext>
            </a:extLst>
          </p:cNvPr>
          <p:cNvSpPr/>
          <p:nvPr/>
        </p:nvSpPr>
        <p:spPr>
          <a:xfrm>
            <a:off x="56204" y="3910003"/>
            <a:ext cx="4231345" cy="1043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0" algn="just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75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Sĩ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số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học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sinh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được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duy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trì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tốt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.</a:t>
            </a:r>
            <a:endParaRPr kumimoji="0" lang="x-none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rial"/>
              <a:sym typeface="Arial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A9A6782-E490-0C4D-9703-A61BEC86B300}"/>
              </a:ext>
            </a:extLst>
          </p:cNvPr>
          <p:cNvSpPr/>
          <p:nvPr/>
        </p:nvSpPr>
        <p:spPr>
          <a:xfrm>
            <a:off x="4517769" y="812535"/>
            <a:ext cx="4060727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marR="0" lvl="0" indent="0" algn="just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75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Cả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lớp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đoàn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kết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thân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ái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.</a:t>
            </a:r>
            <a:endParaRPr kumimoji="0" lang="x-none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rial"/>
              <a:sym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C70282C-5AB2-D149-A5C3-F20704A4469B}"/>
              </a:ext>
            </a:extLst>
          </p:cNvPr>
          <p:cNvSpPr/>
          <p:nvPr/>
        </p:nvSpPr>
        <p:spPr>
          <a:xfrm>
            <a:off x="4671995" y="2200408"/>
            <a:ext cx="4712035" cy="1043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0" algn="l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75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Hầu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hết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học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sinh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trong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lớp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đều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có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ý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thức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tự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giác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cao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.</a:t>
            </a:r>
            <a:endParaRPr kumimoji="0" lang="x-none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rial"/>
              <a:sym typeface="Arial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D1F9494-B020-9B4B-9DB0-D4E998893EE7}"/>
              </a:ext>
            </a:extLst>
          </p:cNvPr>
          <p:cNvSpPr/>
          <p:nvPr/>
        </p:nvSpPr>
        <p:spPr>
          <a:xfrm>
            <a:off x="5156045" y="3931105"/>
            <a:ext cx="363642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Số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vi-V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học sinh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vi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phạm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nội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quy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đã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giảm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.</a:t>
            </a:r>
            <a:endParaRPr kumimoji="0" lang="x-none" sz="2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54" name="Google Shape;793;p40">
            <a:extLst>
              <a:ext uri="{FF2B5EF4-FFF2-40B4-BE49-F238E27FC236}">
                <a16:creationId xmlns:a16="http://schemas.microsoft.com/office/drawing/2014/main" id="{E097005B-05AA-3D41-85AC-D31A07A96241}"/>
              </a:ext>
            </a:extLst>
          </p:cNvPr>
          <p:cNvGrpSpPr/>
          <p:nvPr/>
        </p:nvGrpSpPr>
        <p:grpSpPr>
          <a:xfrm>
            <a:off x="360634" y="1907192"/>
            <a:ext cx="1739596" cy="516825"/>
            <a:chOff x="636960" y="1384125"/>
            <a:chExt cx="1739596" cy="340174"/>
          </a:xfrm>
        </p:grpSpPr>
        <p:sp>
          <p:nvSpPr>
            <p:cNvPr id="56" name="Google Shape;795;p40">
              <a:extLst>
                <a:ext uri="{FF2B5EF4-FFF2-40B4-BE49-F238E27FC236}">
                  <a16:creationId xmlns:a16="http://schemas.microsoft.com/office/drawing/2014/main" id="{0EAA26BE-372B-B540-8099-74A81440A167}"/>
                </a:ext>
              </a:extLst>
            </p:cNvPr>
            <p:cNvSpPr/>
            <p:nvPr/>
          </p:nvSpPr>
          <p:spPr>
            <a:xfrm>
              <a:off x="636960" y="1384125"/>
              <a:ext cx="831185" cy="340174"/>
            </a:xfrm>
            <a:custGeom>
              <a:avLst/>
              <a:gdLst/>
              <a:ahLst/>
              <a:cxnLst/>
              <a:rect l="l" t="t" r="r" b="b"/>
              <a:pathLst>
                <a:path w="19081" h="24216" extrusionOk="0">
                  <a:moveTo>
                    <a:pt x="10782" y="1"/>
                  </a:moveTo>
                  <a:cubicBezTo>
                    <a:pt x="9663" y="1"/>
                    <a:pt x="8461" y="88"/>
                    <a:pt x="7205" y="217"/>
                  </a:cubicBezTo>
                  <a:cubicBezTo>
                    <a:pt x="5204" y="417"/>
                    <a:pt x="3136" y="1084"/>
                    <a:pt x="2168" y="3019"/>
                  </a:cubicBezTo>
                  <a:cubicBezTo>
                    <a:pt x="1234" y="4854"/>
                    <a:pt x="0" y="19598"/>
                    <a:pt x="2502" y="22133"/>
                  </a:cubicBezTo>
                  <a:cubicBezTo>
                    <a:pt x="3914" y="23561"/>
                    <a:pt x="7017" y="24216"/>
                    <a:pt x="10076" y="24216"/>
                  </a:cubicBezTo>
                  <a:cubicBezTo>
                    <a:pt x="13590" y="24216"/>
                    <a:pt x="17046" y="23351"/>
                    <a:pt x="17813" y="21799"/>
                  </a:cubicBezTo>
                  <a:cubicBezTo>
                    <a:pt x="19081" y="19231"/>
                    <a:pt x="18880" y="9223"/>
                    <a:pt x="18147" y="4887"/>
                  </a:cubicBezTo>
                  <a:cubicBezTo>
                    <a:pt x="17450" y="1018"/>
                    <a:pt x="14599" y="1"/>
                    <a:pt x="107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796;p40">
              <a:extLst>
                <a:ext uri="{FF2B5EF4-FFF2-40B4-BE49-F238E27FC236}">
                  <a16:creationId xmlns:a16="http://schemas.microsoft.com/office/drawing/2014/main" id="{C751E091-6F50-9045-B98E-445CDC5E10B1}"/>
                </a:ext>
              </a:extLst>
            </p:cNvPr>
            <p:cNvSpPr/>
            <p:nvPr/>
          </p:nvSpPr>
          <p:spPr>
            <a:xfrm>
              <a:off x="750723" y="1460583"/>
              <a:ext cx="1625833" cy="187194"/>
            </a:xfrm>
            <a:custGeom>
              <a:avLst/>
              <a:gdLst/>
              <a:ahLst/>
              <a:cxnLst/>
              <a:rect l="l" t="t" r="r" b="b"/>
              <a:pathLst>
                <a:path w="53649" h="6177" extrusionOk="0">
                  <a:moveTo>
                    <a:pt x="1" y="1"/>
                  </a:moveTo>
                  <a:lnTo>
                    <a:pt x="1" y="6176"/>
                  </a:lnTo>
                  <a:lnTo>
                    <a:pt x="53648" y="6176"/>
                  </a:lnTo>
                  <a:lnTo>
                    <a:pt x="53648" y="1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edoka One"/>
                <a:ea typeface="Fredoka One"/>
                <a:cs typeface="Fredoka One"/>
                <a:sym typeface="Fredoka One"/>
              </a:endParaRPr>
            </a:p>
          </p:txBody>
        </p:sp>
      </p:grpSp>
      <p:grpSp>
        <p:nvGrpSpPr>
          <p:cNvPr id="58" name="Google Shape;822;p40">
            <a:extLst>
              <a:ext uri="{FF2B5EF4-FFF2-40B4-BE49-F238E27FC236}">
                <a16:creationId xmlns:a16="http://schemas.microsoft.com/office/drawing/2014/main" id="{0C450054-5E3B-0847-B52E-9BF7F73C4885}"/>
              </a:ext>
            </a:extLst>
          </p:cNvPr>
          <p:cNvGrpSpPr/>
          <p:nvPr/>
        </p:nvGrpSpPr>
        <p:grpSpPr>
          <a:xfrm>
            <a:off x="611268" y="2012894"/>
            <a:ext cx="329915" cy="329915"/>
            <a:chOff x="3191072" y="2571383"/>
            <a:chExt cx="348600" cy="348600"/>
          </a:xfrm>
        </p:grpSpPr>
        <p:sp>
          <p:nvSpPr>
            <p:cNvPr id="59" name="Google Shape;823;p40">
              <a:extLst>
                <a:ext uri="{FF2B5EF4-FFF2-40B4-BE49-F238E27FC236}">
                  <a16:creationId xmlns:a16="http://schemas.microsoft.com/office/drawing/2014/main" id="{6B5CAFEF-1AB5-2C49-A5D8-BDE401C7F140}"/>
                </a:ext>
              </a:extLst>
            </p:cNvPr>
            <p:cNvSpPr/>
            <p:nvPr/>
          </p:nvSpPr>
          <p:spPr>
            <a:xfrm>
              <a:off x="3191072" y="2571383"/>
              <a:ext cx="348600" cy="348600"/>
            </a:xfrm>
            <a:prstGeom prst="roundRect">
              <a:avLst>
                <a:gd name="adj" fmla="val 50000"/>
              </a:avLst>
            </a:prstGeom>
            <a:solidFill>
              <a:srgbClr val="B8F2FF"/>
            </a:solidFill>
            <a:ln w="28575" cap="flat" cmpd="sng">
              <a:solidFill>
                <a:srgbClr val="B8F2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4000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edoka One"/>
                <a:ea typeface="Fredoka One"/>
                <a:cs typeface="Fredoka One"/>
                <a:sym typeface="Fredoka One"/>
              </a:endParaRPr>
            </a:p>
          </p:txBody>
        </p:sp>
        <p:sp>
          <p:nvSpPr>
            <p:cNvPr id="60" name="Google Shape;824;p40">
              <a:extLst>
                <a:ext uri="{FF2B5EF4-FFF2-40B4-BE49-F238E27FC236}">
                  <a16:creationId xmlns:a16="http://schemas.microsoft.com/office/drawing/2014/main" id="{A6473B71-B5B3-0641-BDA5-41324C885CEB}"/>
                </a:ext>
              </a:extLst>
            </p:cNvPr>
            <p:cNvSpPr/>
            <p:nvPr/>
          </p:nvSpPr>
          <p:spPr>
            <a:xfrm>
              <a:off x="3248076" y="2662896"/>
              <a:ext cx="234596" cy="165568"/>
            </a:xfrm>
            <a:custGeom>
              <a:avLst/>
              <a:gdLst/>
              <a:ahLst/>
              <a:cxnLst/>
              <a:rect l="l" t="t" r="r" b="b"/>
              <a:pathLst>
                <a:path w="13335" h="9986" extrusionOk="0">
                  <a:moveTo>
                    <a:pt x="11960" y="0"/>
                  </a:moveTo>
                  <a:cubicBezTo>
                    <a:pt x="11742" y="0"/>
                    <a:pt x="11517" y="88"/>
                    <a:pt x="11318" y="297"/>
                  </a:cubicBezTo>
                  <a:cubicBezTo>
                    <a:pt x="8973" y="2774"/>
                    <a:pt x="6615" y="5250"/>
                    <a:pt x="4270" y="7739"/>
                  </a:cubicBezTo>
                  <a:cubicBezTo>
                    <a:pt x="3448" y="7131"/>
                    <a:pt x="2615" y="6512"/>
                    <a:pt x="1793" y="5905"/>
                  </a:cubicBezTo>
                  <a:cubicBezTo>
                    <a:pt x="1620" y="5777"/>
                    <a:pt x="1447" y="5721"/>
                    <a:pt x="1285" y="5721"/>
                  </a:cubicBezTo>
                  <a:cubicBezTo>
                    <a:pt x="517" y="5721"/>
                    <a:pt x="0" y="6972"/>
                    <a:pt x="817" y="7572"/>
                  </a:cubicBezTo>
                  <a:cubicBezTo>
                    <a:pt x="1841" y="8334"/>
                    <a:pt x="2877" y="9084"/>
                    <a:pt x="3901" y="9846"/>
                  </a:cubicBezTo>
                  <a:cubicBezTo>
                    <a:pt x="4029" y="9942"/>
                    <a:pt x="4190" y="9985"/>
                    <a:pt x="4356" y="9985"/>
                  </a:cubicBezTo>
                  <a:cubicBezTo>
                    <a:pt x="4622" y="9985"/>
                    <a:pt x="4899" y="9874"/>
                    <a:pt x="5068" y="9691"/>
                  </a:cubicBezTo>
                  <a:cubicBezTo>
                    <a:pt x="7604" y="7012"/>
                    <a:pt x="10140" y="4333"/>
                    <a:pt x="12676" y="1654"/>
                  </a:cubicBezTo>
                  <a:cubicBezTo>
                    <a:pt x="13335" y="968"/>
                    <a:pt x="12685" y="0"/>
                    <a:pt x="11960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6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61" name="Google Shape;793;p40">
            <a:extLst>
              <a:ext uri="{FF2B5EF4-FFF2-40B4-BE49-F238E27FC236}">
                <a16:creationId xmlns:a16="http://schemas.microsoft.com/office/drawing/2014/main" id="{7DAA8F43-1E2E-7344-BC39-50D31B22BECB}"/>
              </a:ext>
            </a:extLst>
          </p:cNvPr>
          <p:cNvGrpSpPr/>
          <p:nvPr/>
        </p:nvGrpSpPr>
        <p:grpSpPr>
          <a:xfrm>
            <a:off x="414842" y="3479505"/>
            <a:ext cx="1739596" cy="516825"/>
            <a:chOff x="636960" y="1384125"/>
            <a:chExt cx="1739596" cy="340174"/>
          </a:xfrm>
        </p:grpSpPr>
        <p:sp>
          <p:nvSpPr>
            <p:cNvPr id="63" name="Google Shape;795;p40">
              <a:extLst>
                <a:ext uri="{FF2B5EF4-FFF2-40B4-BE49-F238E27FC236}">
                  <a16:creationId xmlns:a16="http://schemas.microsoft.com/office/drawing/2014/main" id="{A2464EBA-3262-2D47-AD84-4011E13C2E51}"/>
                </a:ext>
              </a:extLst>
            </p:cNvPr>
            <p:cNvSpPr/>
            <p:nvPr/>
          </p:nvSpPr>
          <p:spPr>
            <a:xfrm>
              <a:off x="636960" y="1384125"/>
              <a:ext cx="831185" cy="340174"/>
            </a:xfrm>
            <a:custGeom>
              <a:avLst/>
              <a:gdLst/>
              <a:ahLst/>
              <a:cxnLst/>
              <a:rect l="l" t="t" r="r" b="b"/>
              <a:pathLst>
                <a:path w="19081" h="24216" extrusionOk="0">
                  <a:moveTo>
                    <a:pt x="10782" y="1"/>
                  </a:moveTo>
                  <a:cubicBezTo>
                    <a:pt x="9663" y="1"/>
                    <a:pt x="8461" y="88"/>
                    <a:pt x="7205" y="217"/>
                  </a:cubicBezTo>
                  <a:cubicBezTo>
                    <a:pt x="5204" y="417"/>
                    <a:pt x="3136" y="1084"/>
                    <a:pt x="2168" y="3019"/>
                  </a:cubicBezTo>
                  <a:cubicBezTo>
                    <a:pt x="1234" y="4854"/>
                    <a:pt x="0" y="19598"/>
                    <a:pt x="2502" y="22133"/>
                  </a:cubicBezTo>
                  <a:cubicBezTo>
                    <a:pt x="3914" y="23561"/>
                    <a:pt x="7017" y="24216"/>
                    <a:pt x="10076" y="24216"/>
                  </a:cubicBezTo>
                  <a:cubicBezTo>
                    <a:pt x="13590" y="24216"/>
                    <a:pt x="17046" y="23351"/>
                    <a:pt x="17813" y="21799"/>
                  </a:cubicBezTo>
                  <a:cubicBezTo>
                    <a:pt x="19081" y="19231"/>
                    <a:pt x="18880" y="9223"/>
                    <a:pt x="18147" y="4887"/>
                  </a:cubicBezTo>
                  <a:cubicBezTo>
                    <a:pt x="17450" y="1018"/>
                    <a:pt x="14599" y="1"/>
                    <a:pt x="107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796;p40">
              <a:extLst>
                <a:ext uri="{FF2B5EF4-FFF2-40B4-BE49-F238E27FC236}">
                  <a16:creationId xmlns:a16="http://schemas.microsoft.com/office/drawing/2014/main" id="{D2EF634F-44DD-9941-9A99-DEF48DB350A1}"/>
                </a:ext>
              </a:extLst>
            </p:cNvPr>
            <p:cNvSpPr/>
            <p:nvPr/>
          </p:nvSpPr>
          <p:spPr>
            <a:xfrm>
              <a:off x="750723" y="1460583"/>
              <a:ext cx="1625833" cy="187194"/>
            </a:xfrm>
            <a:custGeom>
              <a:avLst/>
              <a:gdLst/>
              <a:ahLst/>
              <a:cxnLst/>
              <a:rect l="l" t="t" r="r" b="b"/>
              <a:pathLst>
                <a:path w="53649" h="6177" extrusionOk="0">
                  <a:moveTo>
                    <a:pt x="1" y="1"/>
                  </a:moveTo>
                  <a:lnTo>
                    <a:pt x="1" y="6176"/>
                  </a:lnTo>
                  <a:lnTo>
                    <a:pt x="53648" y="6176"/>
                  </a:lnTo>
                  <a:lnTo>
                    <a:pt x="53648" y="1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edoka One"/>
                <a:ea typeface="Fredoka One"/>
                <a:cs typeface="Fredoka One"/>
                <a:sym typeface="Fredoka One"/>
              </a:endParaRPr>
            </a:p>
          </p:txBody>
        </p:sp>
      </p:grpSp>
      <p:grpSp>
        <p:nvGrpSpPr>
          <p:cNvPr id="65" name="Google Shape;822;p40">
            <a:extLst>
              <a:ext uri="{FF2B5EF4-FFF2-40B4-BE49-F238E27FC236}">
                <a16:creationId xmlns:a16="http://schemas.microsoft.com/office/drawing/2014/main" id="{C47C3167-492D-BE47-A0B9-2375522AC3A5}"/>
              </a:ext>
            </a:extLst>
          </p:cNvPr>
          <p:cNvGrpSpPr/>
          <p:nvPr/>
        </p:nvGrpSpPr>
        <p:grpSpPr>
          <a:xfrm>
            <a:off x="665476" y="3585207"/>
            <a:ext cx="329915" cy="329915"/>
            <a:chOff x="3191072" y="2571383"/>
            <a:chExt cx="348600" cy="348600"/>
          </a:xfrm>
        </p:grpSpPr>
        <p:sp>
          <p:nvSpPr>
            <p:cNvPr id="66" name="Google Shape;823;p40">
              <a:extLst>
                <a:ext uri="{FF2B5EF4-FFF2-40B4-BE49-F238E27FC236}">
                  <a16:creationId xmlns:a16="http://schemas.microsoft.com/office/drawing/2014/main" id="{1D6C139D-07E5-4A49-A0A0-A1CDE52771B2}"/>
                </a:ext>
              </a:extLst>
            </p:cNvPr>
            <p:cNvSpPr/>
            <p:nvPr/>
          </p:nvSpPr>
          <p:spPr>
            <a:xfrm>
              <a:off x="3191072" y="2571383"/>
              <a:ext cx="348600" cy="348600"/>
            </a:xfrm>
            <a:prstGeom prst="roundRect">
              <a:avLst>
                <a:gd name="adj" fmla="val 50000"/>
              </a:avLst>
            </a:prstGeom>
            <a:solidFill>
              <a:srgbClr val="B8F2FF"/>
            </a:solidFill>
            <a:ln w="28575" cap="flat" cmpd="sng">
              <a:solidFill>
                <a:srgbClr val="B8F2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4000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edoka One"/>
                <a:ea typeface="Fredoka One"/>
                <a:cs typeface="Fredoka One"/>
                <a:sym typeface="Fredoka One"/>
              </a:endParaRPr>
            </a:p>
          </p:txBody>
        </p:sp>
        <p:sp>
          <p:nvSpPr>
            <p:cNvPr id="67" name="Google Shape;824;p40">
              <a:extLst>
                <a:ext uri="{FF2B5EF4-FFF2-40B4-BE49-F238E27FC236}">
                  <a16:creationId xmlns:a16="http://schemas.microsoft.com/office/drawing/2014/main" id="{1E407EC4-6451-A94F-B13C-AA7B7D58DCF5}"/>
                </a:ext>
              </a:extLst>
            </p:cNvPr>
            <p:cNvSpPr/>
            <p:nvPr/>
          </p:nvSpPr>
          <p:spPr>
            <a:xfrm>
              <a:off x="3248076" y="2662896"/>
              <a:ext cx="234596" cy="165568"/>
            </a:xfrm>
            <a:custGeom>
              <a:avLst/>
              <a:gdLst/>
              <a:ahLst/>
              <a:cxnLst/>
              <a:rect l="l" t="t" r="r" b="b"/>
              <a:pathLst>
                <a:path w="13335" h="9986" extrusionOk="0">
                  <a:moveTo>
                    <a:pt x="11960" y="0"/>
                  </a:moveTo>
                  <a:cubicBezTo>
                    <a:pt x="11742" y="0"/>
                    <a:pt x="11517" y="88"/>
                    <a:pt x="11318" y="297"/>
                  </a:cubicBezTo>
                  <a:cubicBezTo>
                    <a:pt x="8973" y="2774"/>
                    <a:pt x="6615" y="5250"/>
                    <a:pt x="4270" y="7739"/>
                  </a:cubicBezTo>
                  <a:cubicBezTo>
                    <a:pt x="3448" y="7131"/>
                    <a:pt x="2615" y="6512"/>
                    <a:pt x="1793" y="5905"/>
                  </a:cubicBezTo>
                  <a:cubicBezTo>
                    <a:pt x="1620" y="5777"/>
                    <a:pt x="1447" y="5721"/>
                    <a:pt x="1285" y="5721"/>
                  </a:cubicBezTo>
                  <a:cubicBezTo>
                    <a:pt x="517" y="5721"/>
                    <a:pt x="0" y="6972"/>
                    <a:pt x="817" y="7572"/>
                  </a:cubicBezTo>
                  <a:cubicBezTo>
                    <a:pt x="1841" y="8334"/>
                    <a:pt x="2877" y="9084"/>
                    <a:pt x="3901" y="9846"/>
                  </a:cubicBezTo>
                  <a:cubicBezTo>
                    <a:pt x="4029" y="9942"/>
                    <a:pt x="4190" y="9985"/>
                    <a:pt x="4356" y="9985"/>
                  </a:cubicBezTo>
                  <a:cubicBezTo>
                    <a:pt x="4622" y="9985"/>
                    <a:pt x="4899" y="9874"/>
                    <a:pt x="5068" y="9691"/>
                  </a:cubicBezTo>
                  <a:cubicBezTo>
                    <a:pt x="7604" y="7012"/>
                    <a:pt x="10140" y="4333"/>
                    <a:pt x="12676" y="1654"/>
                  </a:cubicBezTo>
                  <a:cubicBezTo>
                    <a:pt x="13335" y="968"/>
                    <a:pt x="12685" y="0"/>
                    <a:pt x="11960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6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68" name="Google Shape;793;p40">
            <a:extLst>
              <a:ext uri="{FF2B5EF4-FFF2-40B4-BE49-F238E27FC236}">
                <a16:creationId xmlns:a16="http://schemas.microsoft.com/office/drawing/2014/main" id="{DEF4A085-A468-AD49-BBDC-753641BAE642}"/>
              </a:ext>
            </a:extLst>
          </p:cNvPr>
          <p:cNvGrpSpPr/>
          <p:nvPr/>
        </p:nvGrpSpPr>
        <p:grpSpPr>
          <a:xfrm>
            <a:off x="5014974" y="1790657"/>
            <a:ext cx="1739596" cy="516825"/>
            <a:chOff x="636960" y="1384125"/>
            <a:chExt cx="1739596" cy="340174"/>
          </a:xfrm>
        </p:grpSpPr>
        <p:sp>
          <p:nvSpPr>
            <p:cNvPr id="70" name="Google Shape;795;p40">
              <a:extLst>
                <a:ext uri="{FF2B5EF4-FFF2-40B4-BE49-F238E27FC236}">
                  <a16:creationId xmlns:a16="http://schemas.microsoft.com/office/drawing/2014/main" id="{6E8D2CC5-A41C-0647-8E2B-E5E6A38A5733}"/>
                </a:ext>
              </a:extLst>
            </p:cNvPr>
            <p:cNvSpPr/>
            <p:nvPr/>
          </p:nvSpPr>
          <p:spPr>
            <a:xfrm>
              <a:off x="636960" y="1384125"/>
              <a:ext cx="831185" cy="340174"/>
            </a:xfrm>
            <a:custGeom>
              <a:avLst/>
              <a:gdLst/>
              <a:ahLst/>
              <a:cxnLst/>
              <a:rect l="l" t="t" r="r" b="b"/>
              <a:pathLst>
                <a:path w="19081" h="24216" extrusionOk="0">
                  <a:moveTo>
                    <a:pt x="10782" y="1"/>
                  </a:moveTo>
                  <a:cubicBezTo>
                    <a:pt x="9663" y="1"/>
                    <a:pt x="8461" y="88"/>
                    <a:pt x="7205" y="217"/>
                  </a:cubicBezTo>
                  <a:cubicBezTo>
                    <a:pt x="5204" y="417"/>
                    <a:pt x="3136" y="1084"/>
                    <a:pt x="2168" y="3019"/>
                  </a:cubicBezTo>
                  <a:cubicBezTo>
                    <a:pt x="1234" y="4854"/>
                    <a:pt x="0" y="19598"/>
                    <a:pt x="2502" y="22133"/>
                  </a:cubicBezTo>
                  <a:cubicBezTo>
                    <a:pt x="3914" y="23561"/>
                    <a:pt x="7017" y="24216"/>
                    <a:pt x="10076" y="24216"/>
                  </a:cubicBezTo>
                  <a:cubicBezTo>
                    <a:pt x="13590" y="24216"/>
                    <a:pt x="17046" y="23351"/>
                    <a:pt x="17813" y="21799"/>
                  </a:cubicBezTo>
                  <a:cubicBezTo>
                    <a:pt x="19081" y="19231"/>
                    <a:pt x="18880" y="9223"/>
                    <a:pt x="18147" y="4887"/>
                  </a:cubicBezTo>
                  <a:cubicBezTo>
                    <a:pt x="17450" y="1018"/>
                    <a:pt x="14599" y="1"/>
                    <a:pt x="107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796;p40">
              <a:extLst>
                <a:ext uri="{FF2B5EF4-FFF2-40B4-BE49-F238E27FC236}">
                  <a16:creationId xmlns:a16="http://schemas.microsoft.com/office/drawing/2014/main" id="{2E9FF543-96F0-DD4D-A6AE-E6496BAD054E}"/>
                </a:ext>
              </a:extLst>
            </p:cNvPr>
            <p:cNvSpPr/>
            <p:nvPr/>
          </p:nvSpPr>
          <p:spPr>
            <a:xfrm>
              <a:off x="750723" y="1460583"/>
              <a:ext cx="1625833" cy="187194"/>
            </a:xfrm>
            <a:custGeom>
              <a:avLst/>
              <a:gdLst/>
              <a:ahLst/>
              <a:cxnLst/>
              <a:rect l="l" t="t" r="r" b="b"/>
              <a:pathLst>
                <a:path w="53649" h="6177" extrusionOk="0">
                  <a:moveTo>
                    <a:pt x="1" y="1"/>
                  </a:moveTo>
                  <a:lnTo>
                    <a:pt x="1" y="6176"/>
                  </a:lnTo>
                  <a:lnTo>
                    <a:pt x="53648" y="6176"/>
                  </a:lnTo>
                  <a:lnTo>
                    <a:pt x="53648" y="1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edoka One"/>
                <a:ea typeface="Fredoka One"/>
                <a:cs typeface="Fredoka One"/>
                <a:sym typeface="Fredoka One"/>
              </a:endParaRPr>
            </a:p>
          </p:txBody>
        </p:sp>
      </p:grpSp>
      <p:grpSp>
        <p:nvGrpSpPr>
          <p:cNvPr id="72" name="Google Shape;822;p40">
            <a:extLst>
              <a:ext uri="{FF2B5EF4-FFF2-40B4-BE49-F238E27FC236}">
                <a16:creationId xmlns:a16="http://schemas.microsoft.com/office/drawing/2014/main" id="{CC508AF9-69A7-F548-98C6-326C8DD283AB}"/>
              </a:ext>
            </a:extLst>
          </p:cNvPr>
          <p:cNvGrpSpPr/>
          <p:nvPr/>
        </p:nvGrpSpPr>
        <p:grpSpPr>
          <a:xfrm>
            <a:off x="5303421" y="1879728"/>
            <a:ext cx="329915" cy="329915"/>
            <a:chOff x="3191072" y="2571383"/>
            <a:chExt cx="348600" cy="348600"/>
          </a:xfrm>
        </p:grpSpPr>
        <p:sp>
          <p:nvSpPr>
            <p:cNvPr id="73" name="Google Shape;823;p40">
              <a:extLst>
                <a:ext uri="{FF2B5EF4-FFF2-40B4-BE49-F238E27FC236}">
                  <a16:creationId xmlns:a16="http://schemas.microsoft.com/office/drawing/2014/main" id="{A68DC226-EC4B-E34B-A45A-4AC7C6B2D816}"/>
                </a:ext>
              </a:extLst>
            </p:cNvPr>
            <p:cNvSpPr/>
            <p:nvPr/>
          </p:nvSpPr>
          <p:spPr>
            <a:xfrm>
              <a:off x="3191072" y="2571383"/>
              <a:ext cx="348600" cy="348600"/>
            </a:xfrm>
            <a:prstGeom prst="roundRect">
              <a:avLst>
                <a:gd name="adj" fmla="val 50000"/>
              </a:avLst>
            </a:prstGeom>
            <a:solidFill>
              <a:srgbClr val="B8F2FF"/>
            </a:solidFill>
            <a:ln w="28575" cap="flat" cmpd="sng">
              <a:solidFill>
                <a:srgbClr val="B8F2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4000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edoka One"/>
                <a:ea typeface="Fredoka One"/>
                <a:cs typeface="Fredoka One"/>
                <a:sym typeface="Fredoka One"/>
              </a:endParaRPr>
            </a:p>
          </p:txBody>
        </p:sp>
        <p:sp>
          <p:nvSpPr>
            <p:cNvPr id="74" name="Google Shape;824;p40">
              <a:extLst>
                <a:ext uri="{FF2B5EF4-FFF2-40B4-BE49-F238E27FC236}">
                  <a16:creationId xmlns:a16="http://schemas.microsoft.com/office/drawing/2014/main" id="{99355E69-A70B-3F42-94B6-FA50244CC85B}"/>
                </a:ext>
              </a:extLst>
            </p:cNvPr>
            <p:cNvSpPr/>
            <p:nvPr/>
          </p:nvSpPr>
          <p:spPr>
            <a:xfrm>
              <a:off x="3248076" y="2662896"/>
              <a:ext cx="234596" cy="165568"/>
            </a:xfrm>
            <a:custGeom>
              <a:avLst/>
              <a:gdLst/>
              <a:ahLst/>
              <a:cxnLst/>
              <a:rect l="l" t="t" r="r" b="b"/>
              <a:pathLst>
                <a:path w="13335" h="9986" extrusionOk="0">
                  <a:moveTo>
                    <a:pt x="11960" y="0"/>
                  </a:moveTo>
                  <a:cubicBezTo>
                    <a:pt x="11742" y="0"/>
                    <a:pt x="11517" y="88"/>
                    <a:pt x="11318" y="297"/>
                  </a:cubicBezTo>
                  <a:cubicBezTo>
                    <a:pt x="8973" y="2774"/>
                    <a:pt x="6615" y="5250"/>
                    <a:pt x="4270" y="7739"/>
                  </a:cubicBezTo>
                  <a:cubicBezTo>
                    <a:pt x="3448" y="7131"/>
                    <a:pt x="2615" y="6512"/>
                    <a:pt x="1793" y="5905"/>
                  </a:cubicBezTo>
                  <a:cubicBezTo>
                    <a:pt x="1620" y="5777"/>
                    <a:pt x="1447" y="5721"/>
                    <a:pt x="1285" y="5721"/>
                  </a:cubicBezTo>
                  <a:cubicBezTo>
                    <a:pt x="517" y="5721"/>
                    <a:pt x="0" y="6972"/>
                    <a:pt x="817" y="7572"/>
                  </a:cubicBezTo>
                  <a:cubicBezTo>
                    <a:pt x="1841" y="8334"/>
                    <a:pt x="2877" y="9084"/>
                    <a:pt x="3901" y="9846"/>
                  </a:cubicBezTo>
                  <a:cubicBezTo>
                    <a:pt x="4029" y="9942"/>
                    <a:pt x="4190" y="9985"/>
                    <a:pt x="4356" y="9985"/>
                  </a:cubicBezTo>
                  <a:cubicBezTo>
                    <a:pt x="4622" y="9985"/>
                    <a:pt x="4899" y="9874"/>
                    <a:pt x="5068" y="9691"/>
                  </a:cubicBezTo>
                  <a:cubicBezTo>
                    <a:pt x="7604" y="7012"/>
                    <a:pt x="10140" y="4333"/>
                    <a:pt x="12676" y="1654"/>
                  </a:cubicBezTo>
                  <a:cubicBezTo>
                    <a:pt x="13335" y="968"/>
                    <a:pt x="12685" y="0"/>
                    <a:pt x="11960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6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75" name="Google Shape;793;p40">
            <a:extLst>
              <a:ext uri="{FF2B5EF4-FFF2-40B4-BE49-F238E27FC236}">
                <a16:creationId xmlns:a16="http://schemas.microsoft.com/office/drawing/2014/main" id="{CF9FB5FF-6A40-CA4C-940E-764C78BD2D57}"/>
              </a:ext>
            </a:extLst>
          </p:cNvPr>
          <p:cNvGrpSpPr/>
          <p:nvPr/>
        </p:nvGrpSpPr>
        <p:grpSpPr>
          <a:xfrm>
            <a:off x="4802151" y="192809"/>
            <a:ext cx="1739596" cy="516825"/>
            <a:chOff x="636960" y="1384125"/>
            <a:chExt cx="1739596" cy="340174"/>
          </a:xfrm>
        </p:grpSpPr>
        <p:sp>
          <p:nvSpPr>
            <p:cNvPr id="77" name="Google Shape;795;p40">
              <a:extLst>
                <a:ext uri="{FF2B5EF4-FFF2-40B4-BE49-F238E27FC236}">
                  <a16:creationId xmlns:a16="http://schemas.microsoft.com/office/drawing/2014/main" id="{C5977516-8948-D24F-94B8-B5E81C552DB9}"/>
                </a:ext>
              </a:extLst>
            </p:cNvPr>
            <p:cNvSpPr/>
            <p:nvPr/>
          </p:nvSpPr>
          <p:spPr>
            <a:xfrm>
              <a:off x="636960" y="1384125"/>
              <a:ext cx="831185" cy="340174"/>
            </a:xfrm>
            <a:custGeom>
              <a:avLst/>
              <a:gdLst/>
              <a:ahLst/>
              <a:cxnLst/>
              <a:rect l="l" t="t" r="r" b="b"/>
              <a:pathLst>
                <a:path w="19081" h="24216" extrusionOk="0">
                  <a:moveTo>
                    <a:pt x="10782" y="1"/>
                  </a:moveTo>
                  <a:cubicBezTo>
                    <a:pt x="9663" y="1"/>
                    <a:pt x="8461" y="88"/>
                    <a:pt x="7205" y="217"/>
                  </a:cubicBezTo>
                  <a:cubicBezTo>
                    <a:pt x="5204" y="417"/>
                    <a:pt x="3136" y="1084"/>
                    <a:pt x="2168" y="3019"/>
                  </a:cubicBezTo>
                  <a:cubicBezTo>
                    <a:pt x="1234" y="4854"/>
                    <a:pt x="0" y="19598"/>
                    <a:pt x="2502" y="22133"/>
                  </a:cubicBezTo>
                  <a:cubicBezTo>
                    <a:pt x="3914" y="23561"/>
                    <a:pt x="7017" y="24216"/>
                    <a:pt x="10076" y="24216"/>
                  </a:cubicBezTo>
                  <a:cubicBezTo>
                    <a:pt x="13590" y="24216"/>
                    <a:pt x="17046" y="23351"/>
                    <a:pt x="17813" y="21799"/>
                  </a:cubicBezTo>
                  <a:cubicBezTo>
                    <a:pt x="19081" y="19231"/>
                    <a:pt x="18880" y="9223"/>
                    <a:pt x="18147" y="4887"/>
                  </a:cubicBezTo>
                  <a:cubicBezTo>
                    <a:pt x="17450" y="1018"/>
                    <a:pt x="14599" y="1"/>
                    <a:pt x="107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" name="Google Shape;796;p40">
              <a:extLst>
                <a:ext uri="{FF2B5EF4-FFF2-40B4-BE49-F238E27FC236}">
                  <a16:creationId xmlns:a16="http://schemas.microsoft.com/office/drawing/2014/main" id="{7232F2BB-803B-3C4D-AD10-DB2C55A95776}"/>
                </a:ext>
              </a:extLst>
            </p:cNvPr>
            <p:cNvSpPr/>
            <p:nvPr/>
          </p:nvSpPr>
          <p:spPr>
            <a:xfrm>
              <a:off x="750723" y="1460583"/>
              <a:ext cx="1625833" cy="187194"/>
            </a:xfrm>
            <a:custGeom>
              <a:avLst/>
              <a:gdLst/>
              <a:ahLst/>
              <a:cxnLst/>
              <a:rect l="l" t="t" r="r" b="b"/>
              <a:pathLst>
                <a:path w="53649" h="6177" extrusionOk="0">
                  <a:moveTo>
                    <a:pt x="1" y="1"/>
                  </a:moveTo>
                  <a:lnTo>
                    <a:pt x="1" y="6176"/>
                  </a:lnTo>
                  <a:lnTo>
                    <a:pt x="53648" y="6176"/>
                  </a:lnTo>
                  <a:lnTo>
                    <a:pt x="53648" y="1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edoka One"/>
                <a:ea typeface="Fredoka One"/>
                <a:cs typeface="Fredoka One"/>
                <a:sym typeface="Fredoka One"/>
              </a:endParaRPr>
            </a:p>
          </p:txBody>
        </p:sp>
      </p:grpSp>
      <p:grpSp>
        <p:nvGrpSpPr>
          <p:cNvPr id="79" name="Google Shape;822;p40">
            <a:extLst>
              <a:ext uri="{FF2B5EF4-FFF2-40B4-BE49-F238E27FC236}">
                <a16:creationId xmlns:a16="http://schemas.microsoft.com/office/drawing/2014/main" id="{4C92E854-3727-F545-BCE6-0E9208C682DE}"/>
              </a:ext>
            </a:extLst>
          </p:cNvPr>
          <p:cNvGrpSpPr/>
          <p:nvPr/>
        </p:nvGrpSpPr>
        <p:grpSpPr>
          <a:xfrm>
            <a:off x="5052785" y="298511"/>
            <a:ext cx="329915" cy="329915"/>
            <a:chOff x="3191072" y="2571383"/>
            <a:chExt cx="348600" cy="348600"/>
          </a:xfrm>
        </p:grpSpPr>
        <p:sp>
          <p:nvSpPr>
            <p:cNvPr id="80" name="Google Shape;823;p40">
              <a:extLst>
                <a:ext uri="{FF2B5EF4-FFF2-40B4-BE49-F238E27FC236}">
                  <a16:creationId xmlns:a16="http://schemas.microsoft.com/office/drawing/2014/main" id="{5F790FC6-F7B5-7E44-B1FF-72CE83D37FAA}"/>
                </a:ext>
              </a:extLst>
            </p:cNvPr>
            <p:cNvSpPr/>
            <p:nvPr/>
          </p:nvSpPr>
          <p:spPr>
            <a:xfrm>
              <a:off x="3191072" y="2571383"/>
              <a:ext cx="348600" cy="348600"/>
            </a:xfrm>
            <a:prstGeom prst="roundRect">
              <a:avLst>
                <a:gd name="adj" fmla="val 50000"/>
              </a:avLst>
            </a:prstGeom>
            <a:solidFill>
              <a:srgbClr val="B8F2FF"/>
            </a:solidFill>
            <a:ln w="28575" cap="flat" cmpd="sng">
              <a:solidFill>
                <a:srgbClr val="B8F2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4000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edoka One"/>
                <a:ea typeface="Fredoka One"/>
                <a:cs typeface="Fredoka One"/>
                <a:sym typeface="Fredoka One"/>
              </a:endParaRPr>
            </a:p>
          </p:txBody>
        </p:sp>
        <p:sp>
          <p:nvSpPr>
            <p:cNvPr id="81" name="Google Shape;824;p40">
              <a:extLst>
                <a:ext uri="{FF2B5EF4-FFF2-40B4-BE49-F238E27FC236}">
                  <a16:creationId xmlns:a16="http://schemas.microsoft.com/office/drawing/2014/main" id="{54D1C4E2-9A02-E940-8664-085C1B7FB8AB}"/>
                </a:ext>
              </a:extLst>
            </p:cNvPr>
            <p:cNvSpPr/>
            <p:nvPr/>
          </p:nvSpPr>
          <p:spPr>
            <a:xfrm>
              <a:off x="3248076" y="2662896"/>
              <a:ext cx="234596" cy="165568"/>
            </a:xfrm>
            <a:custGeom>
              <a:avLst/>
              <a:gdLst/>
              <a:ahLst/>
              <a:cxnLst/>
              <a:rect l="l" t="t" r="r" b="b"/>
              <a:pathLst>
                <a:path w="13335" h="9986" extrusionOk="0">
                  <a:moveTo>
                    <a:pt x="11960" y="0"/>
                  </a:moveTo>
                  <a:cubicBezTo>
                    <a:pt x="11742" y="0"/>
                    <a:pt x="11517" y="88"/>
                    <a:pt x="11318" y="297"/>
                  </a:cubicBezTo>
                  <a:cubicBezTo>
                    <a:pt x="8973" y="2774"/>
                    <a:pt x="6615" y="5250"/>
                    <a:pt x="4270" y="7739"/>
                  </a:cubicBezTo>
                  <a:cubicBezTo>
                    <a:pt x="3448" y="7131"/>
                    <a:pt x="2615" y="6512"/>
                    <a:pt x="1793" y="5905"/>
                  </a:cubicBezTo>
                  <a:cubicBezTo>
                    <a:pt x="1620" y="5777"/>
                    <a:pt x="1447" y="5721"/>
                    <a:pt x="1285" y="5721"/>
                  </a:cubicBezTo>
                  <a:cubicBezTo>
                    <a:pt x="517" y="5721"/>
                    <a:pt x="0" y="6972"/>
                    <a:pt x="817" y="7572"/>
                  </a:cubicBezTo>
                  <a:cubicBezTo>
                    <a:pt x="1841" y="8334"/>
                    <a:pt x="2877" y="9084"/>
                    <a:pt x="3901" y="9846"/>
                  </a:cubicBezTo>
                  <a:cubicBezTo>
                    <a:pt x="4029" y="9942"/>
                    <a:pt x="4190" y="9985"/>
                    <a:pt x="4356" y="9985"/>
                  </a:cubicBezTo>
                  <a:cubicBezTo>
                    <a:pt x="4622" y="9985"/>
                    <a:pt x="4899" y="9874"/>
                    <a:pt x="5068" y="9691"/>
                  </a:cubicBezTo>
                  <a:cubicBezTo>
                    <a:pt x="7604" y="7012"/>
                    <a:pt x="10140" y="4333"/>
                    <a:pt x="12676" y="1654"/>
                  </a:cubicBezTo>
                  <a:cubicBezTo>
                    <a:pt x="13335" y="968"/>
                    <a:pt x="12685" y="0"/>
                    <a:pt x="11960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6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86" name="Google Shape;822;p40">
            <a:extLst>
              <a:ext uri="{FF2B5EF4-FFF2-40B4-BE49-F238E27FC236}">
                <a16:creationId xmlns:a16="http://schemas.microsoft.com/office/drawing/2014/main" id="{5207E550-8582-9546-91DA-296DF96C9DEF}"/>
              </a:ext>
            </a:extLst>
          </p:cNvPr>
          <p:cNvGrpSpPr/>
          <p:nvPr/>
        </p:nvGrpSpPr>
        <p:grpSpPr>
          <a:xfrm>
            <a:off x="5283468" y="3538776"/>
            <a:ext cx="329915" cy="329915"/>
            <a:chOff x="3191072" y="2571383"/>
            <a:chExt cx="348600" cy="348600"/>
          </a:xfrm>
        </p:grpSpPr>
        <p:sp>
          <p:nvSpPr>
            <p:cNvPr id="87" name="Google Shape;823;p40">
              <a:extLst>
                <a:ext uri="{FF2B5EF4-FFF2-40B4-BE49-F238E27FC236}">
                  <a16:creationId xmlns:a16="http://schemas.microsoft.com/office/drawing/2014/main" id="{CDB11CB8-5242-5E4B-A15A-6327CC29931B}"/>
                </a:ext>
              </a:extLst>
            </p:cNvPr>
            <p:cNvSpPr/>
            <p:nvPr/>
          </p:nvSpPr>
          <p:spPr>
            <a:xfrm>
              <a:off x="3191072" y="2571383"/>
              <a:ext cx="348600" cy="348600"/>
            </a:xfrm>
            <a:prstGeom prst="roundRect">
              <a:avLst>
                <a:gd name="adj" fmla="val 50000"/>
              </a:avLst>
            </a:prstGeom>
            <a:solidFill>
              <a:srgbClr val="B8F2FF"/>
            </a:solidFill>
            <a:ln w="28575" cap="flat" cmpd="sng">
              <a:solidFill>
                <a:srgbClr val="B8F2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4000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edoka One"/>
                <a:ea typeface="Fredoka One"/>
                <a:cs typeface="Fredoka One"/>
                <a:sym typeface="Fredoka One"/>
              </a:endParaRPr>
            </a:p>
          </p:txBody>
        </p:sp>
        <p:sp>
          <p:nvSpPr>
            <p:cNvPr id="88" name="Google Shape;824;p40">
              <a:extLst>
                <a:ext uri="{FF2B5EF4-FFF2-40B4-BE49-F238E27FC236}">
                  <a16:creationId xmlns:a16="http://schemas.microsoft.com/office/drawing/2014/main" id="{DE248E1B-3B44-5D48-822F-8128CC839F02}"/>
                </a:ext>
              </a:extLst>
            </p:cNvPr>
            <p:cNvSpPr/>
            <p:nvPr/>
          </p:nvSpPr>
          <p:spPr>
            <a:xfrm>
              <a:off x="3248076" y="2662896"/>
              <a:ext cx="234596" cy="165568"/>
            </a:xfrm>
            <a:custGeom>
              <a:avLst/>
              <a:gdLst/>
              <a:ahLst/>
              <a:cxnLst/>
              <a:rect l="l" t="t" r="r" b="b"/>
              <a:pathLst>
                <a:path w="13335" h="9986" extrusionOk="0">
                  <a:moveTo>
                    <a:pt x="11960" y="0"/>
                  </a:moveTo>
                  <a:cubicBezTo>
                    <a:pt x="11742" y="0"/>
                    <a:pt x="11517" y="88"/>
                    <a:pt x="11318" y="297"/>
                  </a:cubicBezTo>
                  <a:cubicBezTo>
                    <a:pt x="8973" y="2774"/>
                    <a:pt x="6615" y="5250"/>
                    <a:pt x="4270" y="7739"/>
                  </a:cubicBezTo>
                  <a:cubicBezTo>
                    <a:pt x="3448" y="7131"/>
                    <a:pt x="2615" y="6512"/>
                    <a:pt x="1793" y="5905"/>
                  </a:cubicBezTo>
                  <a:cubicBezTo>
                    <a:pt x="1620" y="5777"/>
                    <a:pt x="1447" y="5721"/>
                    <a:pt x="1285" y="5721"/>
                  </a:cubicBezTo>
                  <a:cubicBezTo>
                    <a:pt x="517" y="5721"/>
                    <a:pt x="0" y="6972"/>
                    <a:pt x="817" y="7572"/>
                  </a:cubicBezTo>
                  <a:cubicBezTo>
                    <a:pt x="1841" y="8334"/>
                    <a:pt x="2877" y="9084"/>
                    <a:pt x="3901" y="9846"/>
                  </a:cubicBezTo>
                  <a:cubicBezTo>
                    <a:pt x="4029" y="9942"/>
                    <a:pt x="4190" y="9985"/>
                    <a:pt x="4356" y="9985"/>
                  </a:cubicBezTo>
                  <a:cubicBezTo>
                    <a:pt x="4622" y="9985"/>
                    <a:pt x="4899" y="9874"/>
                    <a:pt x="5068" y="9691"/>
                  </a:cubicBezTo>
                  <a:cubicBezTo>
                    <a:pt x="7604" y="7012"/>
                    <a:pt x="10140" y="4333"/>
                    <a:pt x="12676" y="1654"/>
                  </a:cubicBezTo>
                  <a:cubicBezTo>
                    <a:pt x="13335" y="968"/>
                    <a:pt x="12685" y="0"/>
                    <a:pt x="11960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6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2542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8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900" decel="100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900" decel="100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9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900" decel="10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900" decel="10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9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900" decel="100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38" name="Google Shape;2238;p68"/>
          <p:cNvGrpSpPr/>
          <p:nvPr/>
        </p:nvGrpSpPr>
        <p:grpSpPr>
          <a:xfrm rot="-7200044" flipH="1">
            <a:off x="6615979" y="886844"/>
            <a:ext cx="2116877" cy="2391619"/>
            <a:chOff x="107316" y="-642315"/>
            <a:chExt cx="2116923" cy="2391671"/>
          </a:xfrm>
        </p:grpSpPr>
        <p:sp>
          <p:nvSpPr>
            <p:cNvPr id="2239" name="Google Shape;2239;p68"/>
            <p:cNvSpPr/>
            <p:nvPr/>
          </p:nvSpPr>
          <p:spPr>
            <a:xfrm>
              <a:off x="969989" y="-642315"/>
              <a:ext cx="1254250" cy="1854557"/>
            </a:xfrm>
            <a:custGeom>
              <a:avLst/>
              <a:gdLst/>
              <a:ahLst/>
              <a:cxnLst/>
              <a:rect l="l" t="t" r="r" b="b"/>
              <a:pathLst>
                <a:path w="38625" h="57116" extrusionOk="0">
                  <a:moveTo>
                    <a:pt x="33265" y="1"/>
                  </a:moveTo>
                  <a:cubicBezTo>
                    <a:pt x="33220" y="1"/>
                    <a:pt x="33174" y="16"/>
                    <a:pt x="33136" y="49"/>
                  </a:cubicBezTo>
                  <a:cubicBezTo>
                    <a:pt x="33052" y="120"/>
                    <a:pt x="33040" y="239"/>
                    <a:pt x="33112" y="334"/>
                  </a:cubicBezTo>
                  <a:cubicBezTo>
                    <a:pt x="33731" y="1013"/>
                    <a:pt x="34290" y="1763"/>
                    <a:pt x="34802" y="2549"/>
                  </a:cubicBezTo>
                  <a:cubicBezTo>
                    <a:pt x="34826" y="2608"/>
                    <a:pt x="34898" y="2632"/>
                    <a:pt x="34957" y="2632"/>
                  </a:cubicBezTo>
                  <a:cubicBezTo>
                    <a:pt x="35005" y="2632"/>
                    <a:pt x="35052" y="2620"/>
                    <a:pt x="35064" y="2608"/>
                  </a:cubicBezTo>
                  <a:cubicBezTo>
                    <a:pt x="35160" y="2549"/>
                    <a:pt x="35183" y="2418"/>
                    <a:pt x="35124" y="2323"/>
                  </a:cubicBezTo>
                  <a:cubicBezTo>
                    <a:pt x="34600" y="1525"/>
                    <a:pt x="34029" y="763"/>
                    <a:pt x="33409" y="61"/>
                  </a:cubicBezTo>
                  <a:cubicBezTo>
                    <a:pt x="33371" y="22"/>
                    <a:pt x="33318" y="1"/>
                    <a:pt x="33265" y="1"/>
                  </a:cubicBezTo>
                  <a:close/>
                  <a:moveTo>
                    <a:pt x="36330" y="4709"/>
                  </a:moveTo>
                  <a:cubicBezTo>
                    <a:pt x="36301" y="4709"/>
                    <a:pt x="36272" y="4715"/>
                    <a:pt x="36243" y="4728"/>
                  </a:cubicBezTo>
                  <a:cubicBezTo>
                    <a:pt x="36136" y="4764"/>
                    <a:pt x="36088" y="4883"/>
                    <a:pt x="36136" y="4990"/>
                  </a:cubicBezTo>
                  <a:cubicBezTo>
                    <a:pt x="36541" y="5823"/>
                    <a:pt x="36862" y="6692"/>
                    <a:pt x="37148" y="7585"/>
                  </a:cubicBezTo>
                  <a:cubicBezTo>
                    <a:pt x="37184" y="7669"/>
                    <a:pt x="37255" y="7728"/>
                    <a:pt x="37338" y="7728"/>
                  </a:cubicBezTo>
                  <a:cubicBezTo>
                    <a:pt x="37354" y="7728"/>
                    <a:pt x="37370" y="7723"/>
                    <a:pt x="37383" y="7723"/>
                  </a:cubicBezTo>
                  <a:cubicBezTo>
                    <a:pt x="37389" y="7723"/>
                    <a:pt x="37394" y="7724"/>
                    <a:pt x="37398" y="7728"/>
                  </a:cubicBezTo>
                  <a:cubicBezTo>
                    <a:pt x="37505" y="7704"/>
                    <a:pt x="37565" y="7585"/>
                    <a:pt x="37541" y="7478"/>
                  </a:cubicBezTo>
                  <a:cubicBezTo>
                    <a:pt x="37255" y="6573"/>
                    <a:pt x="36910" y="5680"/>
                    <a:pt x="36505" y="4823"/>
                  </a:cubicBezTo>
                  <a:cubicBezTo>
                    <a:pt x="36479" y="4753"/>
                    <a:pt x="36408" y="4709"/>
                    <a:pt x="36330" y="4709"/>
                  </a:cubicBezTo>
                  <a:close/>
                  <a:moveTo>
                    <a:pt x="38005" y="10037"/>
                  </a:moveTo>
                  <a:cubicBezTo>
                    <a:pt x="37997" y="10037"/>
                    <a:pt x="37989" y="10037"/>
                    <a:pt x="37981" y="10038"/>
                  </a:cubicBezTo>
                  <a:cubicBezTo>
                    <a:pt x="37874" y="10062"/>
                    <a:pt x="37803" y="10169"/>
                    <a:pt x="37815" y="10276"/>
                  </a:cubicBezTo>
                  <a:cubicBezTo>
                    <a:pt x="37981" y="11169"/>
                    <a:pt x="38100" y="12110"/>
                    <a:pt x="38160" y="13038"/>
                  </a:cubicBezTo>
                  <a:cubicBezTo>
                    <a:pt x="38172" y="13157"/>
                    <a:pt x="38267" y="13241"/>
                    <a:pt x="38374" y="13241"/>
                  </a:cubicBezTo>
                  <a:cubicBezTo>
                    <a:pt x="38493" y="13241"/>
                    <a:pt x="38577" y="13134"/>
                    <a:pt x="38577" y="13015"/>
                  </a:cubicBezTo>
                  <a:cubicBezTo>
                    <a:pt x="38505" y="12062"/>
                    <a:pt x="38386" y="11110"/>
                    <a:pt x="38220" y="10193"/>
                  </a:cubicBezTo>
                  <a:cubicBezTo>
                    <a:pt x="38197" y="10104"/>
                    <a:pt x="38104" y="10037"/>
                    <a:pt x="38005" y="10037"/>
                  </a:cubicBezTo>
                  <a:close/>
                  <a:moveTo>
                    <a:pt x="38434" y="15658"/>
                  </a:moveTo>
                  <a:cubicBezTo>
                    <a:pt x="38327" y="15658"/>
                    <a:pt x="38220" y="15741"/>
                    <a:pt x="38220" y="15860"/>
                  </a:cubicBezTo>
                  <a:cubicBezTo>
                    <a:pt x="38196" y="16765"/>
                    <a:pt x="38112" y="17706"/>
                    <a:pt x="38017" y="18634"/>
                  </a:cubicBezTo>
                  <a:cubicBezTo>
                    <a:pt x="37993" y="18741"/>
                    <a:pt x="38089" y="18849"/>
                    <a:pt x="38196" y="18860"/>
                  </a:cubicBezTo>
                  <a:lnTo>
                    <a:pt x="38220" y="18860"/>
                  </a:lnTo>
                  <a:cubicBezTo>
                    <a:pt x="38327" y="18860"/>
                    <a:pt x="38398" y="18789"/>
                    <a:pt x="38410" y="18694"/>
                  </a:cubicBezTo>
                  <a:cubicBezTo>
                    <a:pt x="38517" y="17741"/>
                    <a:pt x="38589" y="16789"/>
                    <a:pt x="38624" y="15872"/>
                  </a:cubicBezTo>
                  <a:cubicBezTo>
                    <a:pt x="38624" y="15753"/>
                    <a:pt x="38553" y="15658"/>
                    <a:pt x="38434" y="15658"/>
                  </a:cubicBezTo>
                  <a:close/>
                  <a:moveTo>
                    <a:pt x="37779" y="21229"/>
                  </a:moveTo>
                  <a:cubicBezTo>
                    <a:pt x="37680" y="21229"/>
                    <a:pt x="37587" y="21297"/>
                    <a:pt x="37565" y="21397"/>
                  </a:cubicBezTo>
                  <a:cubicBezTo>
                    <a:pt x="37553" y="21516"/>
                    <a:pt x="37517" y="21647"/>
                    <a:pt x="37493" y="21778"/>
                  </a:cubicBezTo>
                  <a:cubicBezTo>
                    <a:pt x="37315" y="22551"/>
                    <a:pt x="37124" y="23325"/>
                    <a:pt x="36910" y="24099"/>
                  </a:cubicBezTo>
                  <a:cubicBezTo>
                    <a:pt x="36886" y="24206"/>
                    <a:pt x="36946" y="24325"/>
                    <a:pt x="37053" y="24349"/>
                  </a:cubicBezTo>
                  <a:cubicBezTo>
                    <a:pt x="37077" y="24373"/>
                    <a:pt x="37088" y="24373"/>
                    <a:pt x="37100" y="24373"/>
                  </a:cubicBezTo>
                  <a:cubicBezTo>
                    <a:pt x="37196" y="24373"/>
                    <a:pt x="37279" y="24314"/>
                    <a:pt x="37303" y="24218"/>
                  </a:cubicBezTo>
                  <a:cubicBezTo>
                    <a:pt x="37529" y="23444"/>
                    <a:pt x="37719" y="22659"/>
                    <a:pt x="37886" y="21873"/>
                  </a:cubicBezTo>
                  <a:lnTo>
                    <a:pt x="37970" y="21468"/>
                  </a:lnTo>
                  <a:cubicBezTo>
                    <a:pt x="37981" y="21361"/>
                    <a:pt x="37910" y="21242"/>
                    <a:pt x="37803" y="21230"/>
                  </a:cubicBezTo>
                  <a:cubicBezTo>
                    <a:pt x="37795" y="21229"/>
                    <a:pt x="37787" y="21229"/>
                    <a:pt x="37779" y="21229"/>
                  </a:cubicBezTo>
                  <a:close/>
                  <a:moveTo>
                    <a:pt x="9716" y="28088"/>
                  </a:moveTo>
                  <a:cubicBezTo>
                    <a:pt x="9633" y="28088"/>
                    <a:pt x="9514" y="28159"/>
                    <a:pt x="9514" y="28278"/>
                  </a:cubicBezTo>
                  <a:cubicBezTo>
                    <a:pt x="9514" y="28397"/>
                    <a:pt x="9597" y="28493"/>
                    <a:pt x="9704" y="28493"/>
                  </a:cubicBezTo>
                  <a:cubicBezTo>
                    <a:pt x="10549" y="28505"/>
                    <a:pt x="11407" y="28850"/>
                    <a:pt x="12157" y="29445"/>
                  </a:cubicBezTo>
                  <a:cubicBezTo>
                    <a:pt x="12192" y="29469"/>
                    <a:pt x="12240" y="29493"/>
                    <a:pt x="12276" y="29493"/>
                  </a:cubicBezTo>
                  <a:cubicBezTo>
                    <a:pt x="12335" y="29493"/>
                    <a:pt x="12395" y="29457"/>
                    <a:pt x="12443" y="29409"/>
                  </a:cubicBezTo>
                  <a:cubicBezTo>
                    <a:pt x="12514" y="29326"/>
                    <a:pt x="12502" y="29207"/>
                    <a:pt x="12419" y="29124"/>
                  </a:cubicBezTo>
                  <a:cubicBezTo>
                    <a:pt x="11597" y="28469"/>
                    <a:pt x="10657" y="28112"/>
                    <a:pt x="9716" y="28088"/>
                  </a:cubicBezTo>
                  <a:close/>
                  <a:moveTo>
                    <a:pt x="36241" y="26642"/>
                  </a:moveTo>
                  <a:cubicBezTo>
                    <a:pt x="36165" y="26642"/>
                    <a:pt x="36101" y="26696"/>
                    <a:pt x="36065" y="26778"/>
                  </a:cubicBezTo>
                  <a:cubicBezTo>
                    <a:pt x="35731" y="27647"/>
                    <a:pt x="35398" y="28516"/>
                    <a:pt x="35005" y="29374"/>
                  </a:cubicBezTo>
                  <a:cubicBezTo>
                    <a:pt x="34957" y="29469"/>
                    <a:pt x="35005" y="29588"/>
                    <a:pt x="35112" y="29636"/>
                  </a:cubicBezTo>
                  <a:cubicBezTo>
                    <a:pt x="35136" y="29648"/>
                    <a:pt x="35172" y="29648"/>
                    <a:pt x="35195" y="29648"/>
                  </a:cubicBezTo>
                  <a:cubicBezTo>
                    <a:pt x="35279" y="29648"/>
                    <a:pt x="35350" y="29612"/>
                    <a:pt x="35374" y="29528"/>
                  </a:cubicBezTo>
                  <a:cubicBezTo>
                    <a:pt x="35755" y="28683"/>
                    <a:pt x="36112" y="27790"/>
                    <a:pt x="36434" y="26909"/>
                  </a:cubicBezTo>
                  <a:cubicBezTo>
                    <a:pt x="36481" y="26814"/>
                    <a:pt x="36422" y="26707"/>
                    <a:pt x="36315" y="26659"/>
                  </a:cubicBezTo>
                  <a:cubicBezTo>
                    <a:pt x="36289" y="26648"/>
                    <a:pt x="36264" y="26642"/>
                    <a:pt x="36241" y="26642"/>
                  </a:cubicBezTo>
                  <a:close/>
                  <a:moveTo>
                    <a:pt x="7096" y="28994"/>
                  </a:moveTo>
                  <a:cubicBezTo>
                    <a:pt x="7052" y="28994"/>
                    <a:pt x="7006" y="29010"/>
                    <a:pt x="6966" y="29040"/>
                  </a:cubicBezTo>
                  <a:cubicBezTo>
                    <a:pt x="6227" y="29636"/>
                    <a:pt x="5632" y="30469"/>
                    <a:pt x="5299" y="31398"/>
                  </a:cubicBezTo>
                  <a:cubicBezTo>
                    <a:pt x="5251" y="31493"/>
                    <a:pt x="5311" y="31600"/>
                    <a:pt x="5418" y="31648"/>
                  </a:cubicBezTo>
                  <a:cubicBezTo>
                    <a:pt x="5454" y="31660"/>
                    <a:pt x="5465" y="31660"/>
                    <a:pt x="5489" y="31660"/>
                  </a:cubicBezTo>
                  <a:cubicBezTo>
                    <a:pt x="5585" y="31660"/>
                    <a:pt x="5656" y="31612"/>
                    <a:pt x="5668" y="31529"/>
                  </a:cubicBezTo>
                  <a:cubicBezTo>
                    <a:pt x="5989" y="30683"/>
                    <a:pt x="6525" y="29909"/>
                    <a:pt x="7216" y="29350"/>
                  </a:cubicBezTo>
                  <a:cubicBezTo>
                    <a:pt x="7311" y="29278"/>
                    <a:pt x="7323" y="29159"/>
                    <a:pt x="7251" y="29076"/>
                  </a:cubicBezTo>
                  <a:cubicBezTo>
                    <a:pt x="7211" y="29022"/>
                    <a:pt x="7154" y="28994"/>
                    <a:pt x="7096" y="28994"/>
                  </a:cubicBezTo>
                  <a:close/>
                  <a:moveTo>
                    <a:pt x="13969" y="31284"/>
                  </a:moveTo>
                  <a:cubicBezTo>
                    <a:pt x="13940" y="31284"/>
                    <a:pt x="13911" y="31290"/>
                    <a:pt x="13883" y="31302"/>
                  </a:cubicBezTo>
                  <a:cubicBezTo>
                    <a:pt x="13788" y="31350"/>
                    <a:pt x="13740" y="31469"/>
                    <a:pt x="13788" y="31576"/>
                  </a:cubicBezTo>
                  <a:cubicBezTo>
                    <a:pt x="14121" y="32362"/>
                    <a:pt x="14336" y="33255"/>
                    <a:pt x="14395" y="34231"/>
                  </a:cubicBezTo>
                  <a:cubicBezTo>
                    <a:pt x="14407" y="34339"/>
                    <a:pt x="14502" y="34434"/>
                    <a:pt x="14598" y="34434"/>
                  </a:cubicBezTo>
                  <a:cubicBezTo>
                    <a:pt x="14717" y="34434"/>
                    <a:pt x="14812" y="34327"/>
                    <a:pt x="14800" y="34208"/>
                  </a:cubicBezTo>
                  <a:cubicBezTo>
                    <a:pt x="14717" y="33160"/>
                    <a:pt x="14514" y="32219"/>
                    <a:pt x="14157" y="31410"/>
                  </a:cubicBezTo>
                  <a:cubicBezTo>
                    <a:pt x="14122" y="31331"/>
                    <a:pt x="14048" y="31284"/>
                    <a:pt x="13969" y="31284"/>
                  </a:cubicBezTo>
                  <a:close/>
                  <a:moveTo>
                    <a:pt x="33963" y="31762"/>
                  </a:moveTo>
                  <a:cubicBezTo>
                    <a:pt x="33898" y="31762"/>
                    <a:pt x="33831" y="31802"/>
                    <a:pt x="33790" y="31874"/>
                  </a:cubicBezTo>
                  <a:cubicBezTo>
                    <a:pt x="33433" y="32505"/>
                    <a:pt x="33076" y="33148"/>
                    <a:pt x="32683" y="33755"/>
                  </a:cubicBezTo>
                  <a:cubicBezTo>
                    <a:pt x="32588" y="33934"/>
                    <a:pt x="32457" y="34100"/>
                    <a:pt x="32362" y="34279"/>
                  </a:cubicBezTo>
                  <a:cubicBezTo>
                    <a:pt x="32302" y="34386"/>
                    <a:pt x="32326" y="34505"/>
                    <a:pt x="32421" y="34565"/>
                  </a:cubicBezTo>
                  <a:cubicBezTo>
                    <a:pt x="32445" y="34577"/>
                    <a:pt x="32481" y="34589"/>
                    <a:pt x="32516" y="34589"/>
                  </a:cubicBezTo>
                  <a:cubicBezTo>
                    <a:pt x="32576" y="34589"/>
                    <a:pt x="32659" y="34565"/>
                    <a:pt x="32707" y="34493"/>
                  </a:cubicBezTo>
                  <a:cubicBezTo>
                    <a:pt x="32802" y="34327"/>
                    <a:pt x="32921" y="34148"/>
                    <a:pt x="33028" y="33969"/>
                  </a:cubicBezTo>
                  <a:cubicBezTo>
                    <a:pt x="33398" y="33362"/>
                    <a:pt x="33790" y="32707"/>
                    <a:pt x="34124" y="32064"/>
                  </a:cubicBezTo>
                  <a:cubicBezTo>
                    <a:pt x="34183" y="31969"/>
                    <a:pt x="34160" y="31850"/>
                    <a:pt x="34052" y="31791"/>
                  </a:cubicBezTo>
                  <a:cubicBezTo>
                    <a:pt x="34025" y="31771"/>
                    <a:pt x="33994" y="31762"/>
                    <a:pt x="33963" y="31762"/>
                  </a:cubicBezTo>
                  <a:close/>
                  <a:moveTo>
                    <a:pt x="5310" y="34028"/>
                  </a:moveTo>
                  <a:cubicBezTo>
                    <a:pt x="5302" y="34028"/>
                    <a:pt x="5295" y="34028"/>
                    <a:pt x="5287" y="34029"/>
                  </a:cubicBezTo>
                  <a:cubicBezTo>
                    <a:pt x="5180" y="34053"/>
                    <a:pt x="5108" y="34160"/>
                    <a:pt x="5120" y="34267"/>
                  </a:cubicBezTo>
                  <a:cubicBezTo>
                    <a:pt x="5299" y="35172"/>
                    <a:pt x="5668" y="36101"/>
                    <a:pt x="6204" y="36934"/>
                  </a:cubicBezTo>
                  <a:cubicBezTo>
                    <a:pt x="6239" y="36994"/>
                    <a:pt x="6311" y="37017"/>
                    <a:pt x="6370" y="37017"/>
                  </a:cubicBezTo>
                  <a:cubicBezTo>
                    <a:pt x="6406" y="37017"/>
                    <a:pt x="6442" y="37017"/>
                    <a:pt x="6489" y="36994"/>
                  </a:cubicBezTo>
                  <a:cubicBezTo>
                    <a:pt x="6585" y="36934"/>
                    <a:pt x="6608" y="36791"/>
                    <a:pt x="6549" y="36708"/>
                  </a:cubicBezTo>
                  <a:cubicBezTo>
                    <a:pt x="6025" y="35922"/>
                    <a:pt x="5668" y="35041"/>
                    <a:pt x="5525" y="34196"/>
                  </a:cubicBezTo>
                  <a:cubicBezTo>
                    <a:pt x="5492" y="34096"/>
                    <a:pt x="5408" y="34028"/>
                    <a:pt x="5310" y="34028"/>
                  </a:cubicBezTo>
                  <a:close/>
                  <a:moveTo>
                    <a:pt x="30879" y="36482"/>
                  </a:moveTo>
                  <a:cubicBezTo>
                    <a:pt x="30823" y="36482"/>
                    <a:pt x="30765" y="36507"/>
                    <a:pt x="30719" y="36553"/>
                  </a:cubicBezTo>
                  <a:cubicBezTo>
                    <a:pt x="30123" y="37315"/>
                    <a:pt x="29480" y="38006"/>
                    <a:pt x="28849" y="38613"/>
                  </a:cubicBezTo>
                  <a:cubicBezTo>
                    <a:pt x="28754" y="38684"/>
                    <a:pt x="28754" y="38815"/>
                    <a:pt x="28826" y="38899"/>
                  </a:cubicBezTo>
                  <a:cubicBezTo>
                    <a:pt x="28873" y="38934"/>
                    <a:pt x="28921" y="38946"/>
                    <a:pt x="28980" y="38946"/>
                  </a:cubicBezTo>
                  <a:cubicBezTo>
                    <a:pt x="29028" y="38946"/>
                    <a:pt x="29087" y="38934"/>
                    <a:pt x="29111" y="38911"/>
                  </a:cubicBezTo>
                  <a:cubicBezTo>
                    <a:pt x="29766" y="38280"/>
                    <a:pt x="30409" y="37589"/>
                    <a:pt x="31028" y="36815"/>
                  </a:cubicBezTo>
                  <a:cubicBezTo>
                    <a:pt x="31112" y="36720"/>
                    <a:pt x="31100" y="36601"/>
                    <a:pt x="31004" y="36529"/>
                  </a:cubicBezTo>
                  <a:cubicBezTo>
                    <a:pt x="30967" y="36498"/>
                    <a:pt x="30924" y="36482"/>
                    <a:pt x="30879" y="36482"/>
                  </a:cubicBezTo>
                  <a:close/>
                  <a:moveTo>
                    <a:pt x="14436" y="36823"/>
                  </a:moveTo>
                  <a:cubicBezTo>
                    <a:pt x="14350" y="36823"/>
                    <a:pt x="14263" y="36910"/>
                    <a:pt x="14252" y="37006"/>
                  </a:cubicBezTo>
                  <a:lnTo>
                    <a:pt x="14228" y="37148"/>
                  </a:lnTo>
                  <a:cubicBezTo>
                    <a:pt x="14097" y="38018"/>
                    <a:pt x="13919" y="38899"/>
                    <a:pt x="13693" y="39744"/>
                  </a:cubicBezTo>
                  <a:cubicBezTo>
                    <a:pt x="13669" y="39863"/>
                    <a:pt x="13740" y="39970"/>
                    <a:pt x="13847" y="39994"/>
                  </a:cubicBezTo>
                  <a:lnTo>
                    <a:pt x="13907" y="39994"/>
                  </a:lnTo>
                  <a:cubicBezTo>
                    <a:pt x="13990" y="39994"/>
                    <a:pt x="14086" y="39935"/>
                    <a:pt x="14097" y="39827"/>
                  </a:cubicBezTo>
                  <a:cubicBezTo>
                    <a:pt x="14324" y="38970"/>
                    <a:pt x="14502" y="38077"/>
                    <a:pt x="14633" y="37196"/>
                  </a:cubicBezTo>
                  <a:lnTo>
                    <a:pt x="14645" y="37053"/>
                  </a:lnTo>
                  <a:cubicBezTo>
                    <a:pt x="14669" y="36946"/>
                    <a:pt x="14574" y="36839"/>
                    <a:pt x="14467" y="36827"/>
                  </a:cubicBezTo>
                  <a:cubicBezTo>
                    <a:pt x="14457" y="36824"/>
                    <a:pt x="14446" y="36823"/>
                    <a:pt x="14436" y="36823"/>
                  </a:cubicBezTo>
                  <a:close/>
                  <a:moveTo>
                    <a:pt x="8253" y="38698"/>
                  </a:moveTo>
                  <a:cubicBezTo>
                    <a:pt x="8194" y="38698"/>
                    <a:pt x="8138" y="38725"/>
                    <a:pt x="8097" y="38780"/>
                  </a:cubicBezTo>
                  <a:cubicBezTo>
                    <a:pt x="8025" y="38863"/>
                    <a:pt x="8037" y="38982"/>
                    <a:pt x="8132" y="39053"/>
                  </a:cubicBezTo>
                  <a:cubicBezTo>
                    <a:pt x="8823" y="39613"/>
                    <a:pt x="9633" y="40113"/>
                    <a:pt x="10549" y="40566"/>
                  </a:cubicBezTo>
                  <a:cubicBezTo>
                    <a:pt x="10585" y="40577"/>
                    <a:pt x="10609" y="40577"/>
                    <a:pt x="10645" y="40577"/>
                  </a:cubicBezTo>
                  <a:cubicBezTo>
                    <a:pt x="10716" y="40577"/>
                    <a:pt x="10788" y="40530"/>
                    <a:pt x="10823" y="40470"/>
                  </a:cubicBezTo>
                  <a:cubicBezTo>
                    <a:pt x="10883" y="40363"/>
                    <a:pt x="10835" y="40244"/>
                    <a:pt x="10728" y="40208"/>
                  </a:cubicBezTo>
                  <a:cubicBezTo>
                    <a:pt x="9823" y="39768"/>
                    <a:pt x="9049" y="39280"/>
                    <a:pt x="8382" y="38744"/>
                  </a:cubicBezTo>
                  <a:cubicBezTo>
                    <a:pt x="8342" y="38713"/>
                    <a:pt x="8296" y="38698"/>
                    <a:pt x="8253" y="38698"/>
                  </a:cubicBezTo>
                  <a:close/>
                  <a:moveTo>
                    <a:pt x="26767" y="40307"/>
                  </a:moveTo>
                  <a:cubicBezTo>
                    <a:pt x="26728" y="40307"/>
                    <a:pt x="26689" y="40317"/>
                    <a:pt x="26659" y="40339"/>
                  </a:cubicBezTo>
                  <a:cubicBezTo>
                    <a:pt x="25873" y="40863"/>
                    <a:pt x="25039" y="41280"/>
                    <a:pt x="24206" y="41589"/>
                  </a:cubicBezTo>
                  <a:cubicBezTo>
                    <a:pt x="24099" y="41613"/>
                    <a:pt x="24039" y="41732"/>
                    <a:pt x="24087" y="41840"/>
                  </a:cubicBezTo>
                  <a:cubicBezTo>
                    <a:pt x="24111" y="41923"/>
                    <a:pt x="24182" y="41970"/>
                    <a:pt x="24277" y="41970"/>
                  </a:cubicBezTo>
                  <a:lnTo>
                    <a:pt x="24337" y="41970"/>
                  </a:lnTo>
                  <a:cubicBezTo>
                    <a:pt x="25218" y="41649"/>
                    <a:pt x="26063" y="41220"/>
                    <a:pt x="26885" y="40685"/>
                  </a:cubicBezTo>
                  <a:cubicBezTo>
                    <a:pt x="26968" y="40625"/>
                    <a:pt x="27004" y="40482"/>
                    <a:pt x="26944" y="40399"/>
                  </a:cubicBezTo>
                  <a:cubicBezTo>
                    <a:pt x="26907" y="40339"/>
                    <a:pt x="26835" y="40307"/>
                    <a:pt x="26767" y="40307"/>
                  </a:cubicBezTo>
                  <a:close/>
                  <a:moveTo>
                    <a:pt x="13230" y="41222"/>
                  </a:moveTo>
                  <a:cubicBezTo>
                    <a:pt x="13149" y="41222"/>
                    <a:pt x="13066" y="41277"/>
                    <a:pt x="13038" y="41363"/>
                  </a:cubicBezTo>
                  <a:cubicBezTo>
                    <a:pt x="13014" y="41470"/>
                    <a:pt x="13074" y="41589"/>
                    <a:pt x="13169" y="41613"/>
                  </a:cubicBezTo>
                  <a:cubicBezTo>
                    <a:pt x="14097" y="41935"/>
                    <a:pt x="15014" y="42185"/>
                    <a:pt x="15907" y="42363"/>
                  </a:cubicBezTo>
                  <a:lnTo>
                    <a:pt x="15955" y="42363"/>
                  </a:lnTo>
                  <a:cubicBezTo>
                    <a:pt x="16062" y="42363"/>
                    <a:pt x="16133" y="42292"/>
                    <a:pt x="16157" y="42197"/>
                  </a:cubicBezTo>
                  <a:cubicBezTo>
                    <a:pt x="16169" y="42090"/>
                    <a:pt x="16086" y="41994"/>
                    <a:pt x="15991" y="41959"/>
                  </a:cubicBezTo>
                  <a:cubicBezTo>
                    <a:pt x="15110" y="41780"/>
                    <a:pt x="14205" y="41530"/>
                    <a:pt x="13288" y="41232"/>
                  </a:cubicBezTo>
                  <a:cubicBezTo>
                    <a:pt x="13269" y="41225"/>
                    <a:pt x="13249" y="41222"/>
                    <a:pt x="13230" y="41222"/>
                  </a:cubicBezTo>
                  <a:close/>
                  <a:moveTo>
                    <a:pt x="21567" y="42240"/>
                  </a:moveTo>
                  <a:cubicBezTo>
                    <a:pt x="21554" y="42240"/>
                    <a:pt x="21541" y="42242"/>
                    <a:pt x="21527" y="42244"/>
                  </a:cubicBezTo>
                  <a:cubicBezTo>
                    <a:pt x="20953" y="42322"/>
                    <a:pt x="20349" y="42359"/>
                    <a:pt x="19737" y="42359"/>
                  </a:cubicBezTo>
                  <a:cubicBezTo>
                    <a:pt x="19410" y="42359"/>
                    <a:pt x="19081" y="42348"/>
                    <a:pt x="18753" y="42328"/>
                  </a:cubicBezTo>
                  <a:cubicBezTo>
                    <a:pt x="18646" y="42328"/>
                    <a:pt x="18550" y="42423"/>
                    <a:pt x="18550" y="42530"/>
                  </a:cubicBezTo>
                  <a:cubicBezTo>
                    <a:pt x="18550" y="42625"/>
                    <a:pt x="18634" y="42732"/>
                    <a:pt x="18741" y="42732"/>
                  </a:cubicBezTo>
                  <a:cubicBezTo>
                    <a:pt x="19050" y="42744"/>
                    <a:pt x="19384" y="42768"/>
                    <a:pt x="19693" y="42768"/>
                  </a:cubicBezTo>
                  <a:cubicBezTo>
                    <a:pt x="20336" y="42768"/>
                    <a:pt x="20967" y="42721"/>
                    <a:pt x="21575" y="42649"/>
                  </a:cubicBezTo>
                  <a:cubicBezTo>
                    <a:pt x="21694" y="42625"/>
                    <a:pt x="21765" y="42518"/>
                    <a:pt x="21741" y="42423"/>
                  </a:cubicBezTo>
                  <a:cubicBezTo>
                    <a:pt x="21731" y="42318"/>
                    <a:pt x="21664" y="42240"/>
                    <a:pt x="21567" y="42240"/>
                  </a:cubicBezTo>
                  <a:close/>
                  <a:moveTo>
                    <a:pt x="13042" y="42262"/>
                  </a:moveTo>
                  <a:cubicBezTo>
                    <a:pt x="12952" y="42262"/>
                    <a:pt x="12865" y="42308"/>
                    <a:pt x="12835" y="42387"/>
                  </a:cubicBezTo>
                  <a:cubicBezTo>
                    <a:pt x="12502" y="43244"/>
                    <a:pt x="12097" y="44090"/>
                    <a:pt x="11669" y="44923"/>
                  </a:cubicBezTo>
                  <a:cubicBezTo>
                    <a:pt x="11621" y="45007"/>
                    <a:pt x="11657" y="45149"/>
                    <a:pt x="11764" y="45185"/>
                  </a:cubicBezTo>
                  <a:cubicBezTo>
                    <a:pt x="11788" y="45221"/>
                    <a:pt x="11823" y="45221"/>
                    <a:pt x="11847" y="45221"/>
                  </a:cubicBezTo>
                  <a:cubicBezTo>
                    <a:pt x="11919" y="45221"/>
                    <a:pt x="12002" y="45173"/>
                    <a:pt x="12038" y="45114"/>
                  </a:cubicBezTo>
                  <a:cubicBezTo>
                    <a:pt x="12478" y="44268"/>
                    <a:pt x="12871" y="43399"/>
                    <a:pt x="13216" y="42542"/>
                  </a:cubicBezTo>
                  <a:cubicBezTo>
                    <a:pt x="13252" y="42435"/>
                    <a:pt x="13205" y="42316"/>
                    <a:pt x="13097" y="42268"/>
                  </a:cubicBezTo>
                  <a:cubicBezTo>
                    <a:pt x="13079" y="42264"/>
                    <a:pt x="13060" y="42262"/>
                    <a:pt x="13042" y="42262"/>
                  </a:cubicBezTo>
                  <a:close/>
                  <a:moveTo>
                    <a:pt x="10425" y="47239"/>
                  </a:moveTo>
                  <a:cubicBezTo>
                    <a:pt x="10354" y="47239"/>
                    <a:pt x="10279" y="47273"/>
                    <a:pt x="10240" y="47328"/>
                  </a:cubicBezTo>
                  <a:cubicBezTo>
                    <a:pt x="9740" y="48090"/>
                    <a:pt x="9192" y="48852"/>
                    <a:pt x="8597" y="49579"/>
                  </a:cubicBezTo>
                  <a:cubicBezTo>
                    <a:pt x="8513" y="49674"/>
                    <a:pt x="8525" y="49793"/>
                    <a:pt x="8621" y="49864"/>
                  </a:cubicBezTo>
                  <a:cubicBezTo>
                    <a:pt x="8668" y="49888"/>
                    <a:pt x="8704" y="49912"/>
                    <a:pt x="8752" y="49912"/>
                  </a:cubicBezTo>
                  <a:cubicBezTo>
                    <a:pt x="8811" y="49912"/>
                    <a:pt x="8871" y="49876"/>
                    <a:pt x="8918" y="49829"/>
                  </a:cubicBezTo>
                  <a:cubicBezTo>
                    <a:pt x="9514" y="49102"/>
                    <a:pt x="10061" y="48328"/>
                    <a:pt x="10585" y="47554"/>
                  </a:cubicBezTo>
                  <a:cubicBezTo>
                    <a:pt x="10645" y="47471"/>
                    <a:pt x="10621" y="47328"/>
                    <a:pt x="10526" y="47269"/>
                  </a:cubicBezTo>
                  <a:cubicBezTo>
                    <a:pt x="10497" y="47248"/>
                    <a:pt x="10462" y="47239"/>
                    <a:pt x="10425" y="47239"/>
                  </a:cubicBezTo>
                  <a:close/>
                  <a:moveTo>
                    <a:pt x="6893" y="51604"/>
                  </a:moveTo>
                  <a:cubicBezTo>
                    <a:pt x="6839" y="51604"/>
                    <a:pt x="6783" y="51625"/>
                    <a:pt x="6739" y="51662"/>
                  </a:cubicBezTo>
                  <a:cubicBezTo>
                    <a:pt x="6108" y="52329"/>
                    <a:pt x="5418" y="52972"/>
                    <a:pt x="4715" y="53579"/>
                  </a:cubicBezTo>
                  <a:cubicBezTo>
                    <a:pt x="4644" y="53662"/>
                    <a:pt x="4632" y="53781"/>
                    <a:pt x="4703" y="53865"/>
                  </a:cubicBezTo>
                  <a:cubicBezTo>
                    <a:pt x="4739" y="53912"/>
                    <a:pt x="4799" y="53936"/>
                    <a:pt x="4858" y="53936"/>
                  </a:cubicBezTo>
                  <a:cubicBezTo>
                    <a:pt x="4894" y="53936"/>
                    <a:pt x="4942" y="53924"/>
                    <a:pt x="4977" y="53901"/>
                  </a:cubicBezTo>
                  <a:cubicBezTo>
                    <a:pt x="5692" y="53269"/>
                    <a:pt x="6370" y="52615"/>
                    <a:pt x="7025" y="51948"/>
                  </a:cubicBezTo>
                  <a:cubicBezTo>
                    <a:pt x="7120" y="51876"/>
                    <a:pt x="7097" y="51734"/>
                    <a:pt x="7025" y="51662"/>
                  </a:cubicBezTo>
                  <a:cubicBezTo>
                    <a:pt x="6991" y="51622"/>
                    <a:pt x="6943" y="51604"/>
                    <a:pt x="6893" y="51604"/>
                  </a:cubicBezTo>
                  <a:close/>
                  <a:moveTo>
                    <a:pt x="2657" y="55292"/>
                  </a:moveTo>
                  <a:cubicBezTo>
                    <a:pt x="2614" y="55292"/>
                    <a:pt x="2571" y="55304"/>
                    <a:pt x="2537" y="55329"/>
                  </a:cubicBezTo>
                  <a:cubicBezTo>
                    <a:pt x="1679" y="55936"/>
                    <a:pt x="905" y="56377"/>
                    <a:pt x="155" y="56722"/>
                  </a:cubicBezTo>
                  <a:cubicBezTo>
                    <a:pt x="48" y="56770"/>
                    <a:pt x="0" y="56889"/>
                    <a:pt x="48" y="56996"/>
                  </a:cubicBezTo>
                  <a:cubicBezTo>
                    <a:pt x="72" y="57068"/>
                    <a:pt x="155" y="57115"/>
                    <a:pt x="227" y="57115"/>
                  </a:cubicBezTo>
                  <a:cubicBezTo>
                    <a:pt x="251" y="57115"/>
                    <a:pt x="286" y="57115"/>
                    <a:pt x="310" y="57091"/>
                  </a:cubicBezTo>
                  <a:cubicBezTo>
                    <a:pt x="1084" y="56746"/>
                    <a:pt x="1894" y="56270"/>
                    <a:pt x="2775" y="55651"/>
                  </a:cubicBezTo>
                  <a:cubicBezTo>
                    <a:pt x="2858" y="55591"/>
                    <a:pt x="2870" y="55460"/>
                    <a:pt x="2810" y="55365"/>
                  </a:cubicBezTo>
                  <a:cubicBezTo>
                    <a:pt x="2776" y="55316"/>
                    <a:pt x="2717" y="55292"/>
                    <a:pt x="2657" y="55292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40" name="Google Shape;2240;p68"/>
            <p:cNvGrpSpPr/>
            <p:nvPr/>
          </p:nvGrpSpPr>
          <p:grpSpPr>
            <a:xfrm rot="-8425533">
              <a:off x="235724" y="953299"/>
              <a:ext cx="689304" cy="651104"/>
              <a:chOff x="8175787" y="3203846"/>
              <a:chExt cx="689391" cy="651186"/>
            </a:xfrm>
          </p:grpSpPr>
          <p:sp>
            <p:nvSpPr>
              <p:cNvPr id="2241" name="Google Shape;2241;p68"/>
              <p:cNvSpPr/>
              <p:nvPr/>
            </p:nvSpPr>
            <p:spPr>
              <a:xfrm>
                <a:off x="8234541" y="3254298"/>
                <a:ext cx="599215" cy="586058"/>
              </a:xfrm>
              <a:custGeom>
                <a:avLst/>
                <a:gdLst/>
                <a:ahLst/>
                <a:cxnLst/>
                <a:rect l="l" t="t" r="r" b="b"/>
                <a:pathLst>
                  <a:path w="38986" h="38130" extrusionOk="0">
                    <a:moveTo>
                      <a:pt x="15589" y="20583"/>
                    </a:moveTo>
                    <a:cubicBezTo>
                      <a:pt x="15589" y="20583"/>
                      <a:pt x="15589" y="20608"/>
                      <a:pt x="15615" y="20633"/>
                    </a:cubicBezTo>
                    <a:lnTo>
                      <a:pt x="15589" y="20608"/>
                    </a:lnTo>
                    <a:lnTo>
                      <a:pt x="15589" y="20583"/>
                    </a:lnTo>
                    <a:close/>
                    <a:moveTo>
                      <a:pt x="17009" y="17871"/>
                    </a:moveTo>
                    <a:lnTo>
                      <a:pt x="17009" y="17871"/>
                    </a:lnTo>
                    <a:cubicBezTo>
                      <a:pt x="17668" y="18834"/>
                      <a:pt x="18301" y="19822"/>
                      <a:pt x="18935" y="20811"/>
                    </a:cubicBezTo>
                    <a:cubicBezTo>
                      <a:pt x="19265" y="21952"/>
                      <a:pt x="19670" y="23067"/>
                      <a:pt x="20152" y="24182"/>
                    </a:cubicBezTo>
                    <a:cubicBezTo>
                      <a:pt x="20431" y="24892"/>
                      <a:pt x="20760" y="25576"/>
                      <a:pt x="21064" y="26286"/>
                    </a:cubicBezTo>
                    <a:cubicBezTo>
                      <a:pt x="20912" y="26033"/>
                      <a:pt x="20786" y="25779"/>
                      <a:pt x="20633" y="25551"/>
                    </a:cubicBezTo>
                    <a:cubicBezTo>
                      <a:pt x="20126" y="24638"/>
                      <a:pt x="19645" y="23701"/>
                      <a:pt x="19189" y="22763"/>
                    </a:cubicBezTo>
                    <a:cubicBezTo>
                      <a:pt x="18403" y="21140"/>
                      <a:pt x="17693" y="19518"/>
                      <a:pt x="17009" y="17871"/>
                    </a:cubicBezTo>
                    <a:close/>
                    <a:moveTo>
                      <a:pt x="24157" y="30773"/>
                    </a:moveTo>
                    <a:cubicBezTo>
                      <a:pt x="24207" y="30925"/>
                      <a:pt x="24258" y="31102"/>
                      <a:pt x="24309" y="31254"/>
                    </a:cubicBezTo>
                    <a:lnTo>
                      <a:pt x="24005" y="30975"/>
                    </a:lnTo>
                    <a:cubicBezTo>
                      <a:pt x="24055" y="30899"/>
                      <a:pt x="24131" y="30849"/>
                      <a:pt x="24157" y="30773"/>
                    </a:cubicBezTo>
                    <a:close/>
                    <a:moveTo>
                      <a:pt x="18986" y="29759"/>
                    </a:moveTo>
                    <a:lnTo>
                      <a:pt x="18986" y="29759"/>
                    </a:lnTo>
                    <a:cubicBezTo>
                      <a:pt x="19341" y="30164"/>
                      <a:pt x="19721" y="30544"/>
                      <a:pt x="20126" y="30925"/>
                    </a:cubicBezTo>
                    <a:cubicBezTo>
                      <a:pt x="20253" y="31077"/>
                      <a:pt x="20380" y="31229"/>
                      <a:pt x="20532" y="31381"/>
                    </a:cubicBezTo>
                    <a:cubicBezTo>
                      <a:pt x="20659" y="31533"/>
                      <a:pt x="20735" y="31609"/>
                      <a:pt x="20836" y="31736"/>
                    </a:cubicBezTo>
                    <a:cubicBezTo>
                      <a:pt x="20329" y="31330"/>
                      <a:pt x="19848" y="30925"/>
                      <a:pt x="19341" y="30494"/>
                    </a:cubicBezTo>
                    <a:cubicBezTo>
                      <a:pt x="19341" y="30392"/>
                      <a:pt x="19315" y="30316"/>
                      <a:pt x="19265" y="30240"/>
                    </a:cubicBezTo>
                    <a:cubicBezTo>
                      <a:pt x="19163" y="30063"/>
                      <a:pt x="19087" y="29911"/>
                      <a:pt x="18986" y="29759"/>
                    </a:cubicBezTo>
                    <a:close/>
                    <a:moveTo>
                      <a:pt x="37553" y="0"/>
                    </a:moveTo>
                    <a:cubicBezTo>
                      <a:pt x="37198" y="0"/>
                      <a:pt x="36831" y="178"/>
                      <a:pt x="36577" y="457"/>
                    </a:cubicBezTo>
                    <a:cubicBezTo>
                      <a:pt x="36470" y="436"/>
                      <a:pt x="36359" y="425"/>
                      <a:pt x="36248" y="425"/>
                    </a:cubicBezTo>
                    <a:cubicBezTo>
                      <a:pt x="35681" y="425"/>
                      <a:pt x="35120" y="703"/>
                      <a:pt x="35056" y="1318"/>
                    </a:cubicBezTo>
                    <a:cubicBezTo>
                      <a:pt x="34701" y="1369"/>
                      <a:pt x="34372" y="1445"/>
                      <a:pt x="34017" y="1547"/>
                    </a:cubicBezTo>
                    <a:cubicBezTo>
                      <a:pt x="33992" y="1547"/>
                      <a:pt x="33992" y="1521"/>
                      <a:pt x="33966" y="1521"/>
                    </a:cubicBezTo>
                    <a:cubicBezTo>
                      <a:pt x="33777" y="1416"/>
                      <a:pt x="33580" y="1369"/>
                      <a:pt x="33389" y="1369"/>
                    </a:cubicBezTo>
                    <a:cubicBezTo>
                      <a:pt x="32660" y="1369"/>
                      <a:pt x="32016" y="2061"/>
                      <a:pt x="32217" y="2865"/>
                    </a:cubicBezTo>
                    <a:cubicBezTo>
                      <a:pt x="32395" y="3397"/>
                      <a:pt x="32547" y="3904"/>
                      <a:pt x="32724" y="4436"/>
                    </a:cubicBezTo>
                    <a:lnTo>
                      <a:pt x="32623" y="4462"/>
                    </a:lnTo>
                    <a:lnTo>
                      <a:pt x="31558" y="3346"/>
                    </a:lnTo>
                    <a:cubicBezTo>
                      <a:pt x="31304" y="3073"/>
                      <a:pt x="31024" y="2958"/>
                      <a:pt x="30756" y="2958"/>
                    </a:cubicBezTo>
                    <a:cubicBezTo>
                      <a:pt x="29981" y="2958"/>
                      <a:pt x="29312" y="3918"/>
                      <a:pt x="29708" y="4766"/>
                    </a:cubicBezTo>
                    <a:cubicBezTo>
                      <a:pt x="29936" y="5298"/>
                      <a:pt x="30164" y="5830"/>
                      <a:pt x="30367" y="6363"/>
                    </a:cubicBezTo>
                    <a:lnTo>
                      <a:pt x="27959" y="3980"/>
                    </a:lnTo>
                    <a:cubicBezTo>
                      <a:pt x="27699" y="3720"/>
                      <a:pt x="27412" y="3610"/>
                      <a:pt x="27138" y="3610"/>
                    </a:cubicBezTo>
                    <a:cubicBezTo>
                      <a:pt x="26583" y="3610"/>
                      <a:pt x="26084" y="4062"/>
                      <a:pt x="25982" y="4639"/>
                    </a:cubicBezTo>
                    <a:cubicBezTo>
                      <a:pt x="25830" y="4462"/>
                      <a:pt x="25678" y="4259"/>
                      <a:pt x="25526" y="4056"/>
                    </a:cubicBezTo>
                    <a:cubicBezTo>
                      <a:pt x="25316" y="3804"/>
                      <a:pt x="25040" y="3697"/>
                      <a:pt x="24759" y="3697"/>
                    </a:cubicBezTo>
                    <a:cubicBezTo>
                      <a:pt x="24022" y="3697"/>
                      <a:pt x="23248" y="4433"/>
                      <a:pt x="23523" y="5222"/>
                    </a:cubicBezTo>
                    <a:lnTo>
                      <a:pt x="24968" y="9227"/>
                    </a:lnTo>
                    <a:cubicBezTo>
                      <a:pt x="24765" y="9303"/>
                      <a:pt x="24562" y="9455"/>
                      <a:pt x="24436" y="9633"/>
                    </a:cubicBezTo>
                    <a:cubicBezTo>
                      <a:pt x="24030" y="9683"/>
                      <a:pt x="23675" y="9911"/>
                      <a:pt x="23472" y="10266"/>
                    </a:cubicBezTo>
                    <a:cubicBezTo>
                      <a:pt x="22611" y="9202"/>
                      <a:pt x="21698" y="8162"/>
                      <a:pt x="20735" y="7148"/>
                    </a:cubicBezTo>
                    <a:cubicBezTo>
                      <a:pt x="20517" y="6923"/>
                      <a:pt x="20234" y="6825"/>
                      <a:pt x="19949" y="6825"/>
                    </a:cubicBezTo>
                    <a:cubicBezTo>
                      <a:pt x="19207" y="6825"/>
                      <a:pt x="18446" y="7490"/>
                      <a:pt x="18758" y="8314"/>
                    </a:cubicBezTo>
                    <a:cubicBezTo>
                      <a:pt x="19113" y="9278"/>
                      <a:pt x="19518" y="10216"/>
                      <a:pt x="19924" y="11153"/>
                    </a:cubicBezTo>
                    <a:cubicBezTo>
                      <a:pt x="19315" y="10494"/>
                      <a:pt x="18707" y="9835"/>
                      <a:pt x="18073" y="9202"/>
                    </a:cubicBezTo>
                    <a:cubicBezTo>
                      <a:pt x="17810" y="8944"/>
                      <a:pt x="17526" y="8836"/>
                      <a:pt x="17259" y="8836"/>
                    </a:cubicBezTo>
                    <a:cubicBezTo>
                      <a:pt x="16471" y="8836"/>
                      <a:pt x="15819" y="9776"/>
                      <a:pt x="16198" y="10646"/>
                    </a:cubicBezTo>
                    <a:cubicBezTo>
                      <a:pt x="17034" y="12548"/>
                      <a:pt x="17896" y="14449"/>
                      <a:pt x="18808" y="16299"/>
                    </a:cubicBezTo>
                    <a:cubicBezTo>
                      <a:pt x="17262" y="14043"/>
                      <a:pt x="15539" y="11914"/>
                      <a:pt x="13663" y="9911"/>
                    </a:cubicBezTo>
                    <a:cubicBezTo>
                      <a:pt x="13452" y="9686"/>
                      <a:pt x="13170" y="9588"/>
                      <a:pt x="12884" y="9588"/>
                    </a:cubicBezTo>
                    <a:cubicBezTo>
                      <a:pt x="12138" y="9588"/>
                      <a:pt x="11356" y="10253"/>
                      <a:pt x="11686" y="11077"/>
                    </a:cubicBezTo>
                    <a:cubicBezTo>
                      <a:pt x="11888" y="11559"/>
                      <a:pt x="12091" y="12041"/>
                      <a:pt x="12294" y="12548"/>
                    </a:cubicBezTo>
                    <a:cubicBezTo>
                      <a:pt x="11584" y="12598"/>
                      <a:pt x="10875" y="13232"/>
                      <a:pt x="11179" y="14018"/>
                    </a:cubicBezTo>
                    <a:lnTo>
                      <a:pt x="12117" y="16476"/>
                    </a:lnTo>
                    <a:cubicBezTo>
                      <a:pt x="10773" y="14981"/>
                      <a:pt x="9455" y="13485"/>
                      <a:pt x="8162" y="11965"/>
                    </a:cubicBezTo>
                    <a:cubicBezTo>
                      <a:pt x="7952" y="11717"/>
                      <a:pt x="7683" y="11613"/>
                      <a:pt x="7410" y="11613"/>
                    </a:cubicBezTo>
                    <a:cubicBezTo>
                      <a:pt x="6566" y="11613"/>
                      <a:pt x="5674" y="12605"/>
                      <a:pt x="6287" y="13409"/>
                    </a:cubicBezTo>
                    <a:lnTo>
                      <a:pt x="7503" y="15006"/>
                    </a:lnTo>
                    <a:cubicBezTo>
                      <a:pt x="6743" y="15310"/>
                      <a:pt x="6540" y="16299"/>
                      <a:pt x="7098" y="16907"/>
                    </a:cubicBezTo>
                    <a:cubicBezTo>
                      <a:pt x="9151" y="19138"/>
                      <a:pt x="11027" y="21521"/>
                      <a:pt x="12750" y="24005"/>
                    </a:cubicBezTo>
                    <a:cubicBezTo>
                      <a:pt x="9379" y="20431"/>
                      <a:pt x="6135" y="16730"/>
                      <a:pt x="2561" y="13409"/>
                    </a:cubicBezTo>
                    <a:cubicBezTo>
                      <a:pt x="2313" y="13179"/>
                      <a:pt x="2037" y="13082"/>
                      <a:pt x="1769" y="13082"/>
                    </a:cubicBezTo>
                    <a:cubicBezTo>
                      <a:pt x="831" y="13082"/>
                      <a:pt x="0" y="14274"/>
                      <a:pt x="888" y="15082"/>
                    </a:cubicBezTo>
                    <a:cubicBezTo>
                      <a:pt x="3879" y="17871"/>
                      <a:pt x="6667" y="20912"/>
                      <a:pt x="9455" y="23929"/>
                    </a:cubicBezTo>
                    <a:cubicBezTo>
                      <a:pt x="9480" y="24030"/>
                      <a:pt x="9480" y="24131"/>
                      <a:pt x="9531" y="24233"/>
                    </a:cubicBezTo>
                    <a:cubicBezTo>
                      <a:pt x="9633" y="24537"/>
                      <a:pt x="9734" y="24867"/>
                      <a:pt x="9861" y="25171"/>
                    </a:cubicBezTo>
                    <a:cubicBezTo>
                      <a:pt x="9658" y="24993"/>
                      <a:pt x="9480" y="24841"/>
                      <a:pt x="9278" y="24689"/>
                    </a:cubicBezTo>
                    <a:cubicBezTo>
                      <a:pt x="9038" y="24492"/>
                      <a:pt x="8716" y="24393"/>
                      <a:pt x="8400" y="24393"/>
                    </a:cubicBezTo>
                    <a:cubicBezTo>
                      <a:pt x="7782" y="24393"/>
                      <a:pt x="7183" y="24771"/>
                      <a:pt x="7250" y="25526"/>
                    </a:cubicBezTo>
                    <a:cubicBezTo>
                      <a:pt x="7326" y="26489"/>
                      <a:pt x="7681" y="27097"/>
                      <a:pt x="8238" y="27858"/>
                    </a:cubicBezTo>
                    <a:cubicBezTo>
                      <a:pt x="8492" y="28162"/>
                      <a:pt x="8796" y="28593"/>
                      <a:pt x="9075" y="29049"/>
                    </a:cubicBezTo>
                    <a:lnTo>
                      <a:pt x="7503" y="27655"/>
                    </a:lnTo>
                    <a:cubicBezTo>
                      <a:pt x="7253" y="27443"/>
                      <a:pt x="6978" y="27353"/>
                      <a:pt x="6712" y="27353"/>
                    </a:cubicBezTo>
                    <a:cubicBezTo>
                      <a:pt x="5740" y="27353"/>
                      <a:pt x="4889" y="28551"/>
                      <a:pt x="5805" y="29328"/>
                    </a:cubicBezTo>
                    <a:lnTo>
                      <a:pt x="9759" y="32775"/>
                    </a:lnTo>
                    <a:cubicBezTo>
                      <a:pt x="9994" y="32974"/>
                      <a:pt x="10336" y="33098"/>
                      <a:pt x="10669" y="33098"/>
                    </a:cubicBezTo>
                    <a:cubicBezTo>
                      <a:pt x="11057" y="33098"/>
                      <a:pt x="11432" y="32931"/>
                      <a:pt x="11610" y="32522"/>
                    </a:cubicBezTo>
                    <a:cubicBezTo>
                      <a:pt x="11736" y="32243"/>
                      <a:pt x="11838" y="31964"/>
                      <a:pt x="11914" y="31660"/>
                    </a:cubicBezTo>
                    <a:cubicBezTo>
                      <a:pt x="12004" y="31677"/>
                      <a:pt x="12094" y="31685"/>
                      <a:pt x="12183" y="31685"/>
                    </a:cubicBezTo>
                    <a:cubicBezTo>
                      <a:pt x="12620" y="31685"/>
                      <a:pt x="13034" y="31481"/>
                      <a:pt x="13308" y="31102"/>
                    </a:cubicBezTo>
                    <a:cubicBezTo>
                      <a:pt x="13333" y="31051"/>
                      <a:pt x="13384" y="31001"/>
                      <a:pt x="13409" y="30925"/>
                    </a:cubicBezTo>
                    <a:cubicBezTo>
                      <a:pt x="13608" y="31062"/>
                      <a:pt x="13843" y="31125"/>
                      <a:pt x="14080" y="31125"/>
                    </a:cubicBezTo>
                    <a:cubicBezTo>
                      <a:pt x="14719" y="31125"/>
                      <a:pt x="15366" y="30665"/>
                      <a:pt x="15310" y="29961"/>
                    </a:cubicBezTo>
                    <a:lnTo>
                      <a:pt x="15310" y="29961"/>
                    </a:lnTo>
                    <a:cubicBezTo>
                      <a:pt x="18504" y="33029"/>
                      <a:pt x="21901" y="35817"/>
                      <a:pt x="25855" y="37997"/>
                    </a:cubicBezTo>
                    <a:cubicBezTo>
                      <a:pt x="26017" y="38088"/>
                      <a:pt x="26201" y="38130"/>
                      <a:pt x="26387" y="38130"/>
                    </a:cubicBezTo>
                    <a:cubicBezTo>
                      <a:pt x="27133" y="38130"/>
                      <a:pt x="27923" y="37464"/>
                      <a:pt x="27579" y="36653"/>
                    </a:cubicBezTo>
                    <a:cubicBezTo>
                      <a:pt x="27376" y="36146"/>
                      <a:pt x="27122" y="35665"/>
                      <a:pt x="26844" y="35183"/>
                    </a:cubicBezTo>
                    <a:cubicBezTo>
                      <a:pt x="27097" y="34980"/>
                      <a:pt x="27249" y="34651"/>
                      <a:pt x="27224" y="34321"/>
                    </a:cubicBezTo>
                    <a:cubicBezTo>
                      <a:pt x="27173" y="33459"/>
                      <a:pt x="27072" y="32598"/>
                      <a:pt x="26894" y="31736"/>
                    </a:cubicBezTo>
                    <a:lnTo>
                      <a:pt x="26894" y="31736"/>
                    </a:lnTo>
                    <a:cubicBezTo>
                      <a:pt x="27097" y="31863"/>
                      <a:pt x="27300" y="31964"/>
                      <a:pt x="27528" y="32065"/>
                    </a:cubicBezTo>
                    <a:cubicBezTo>
                      <a:pt x="27712" y="32167"/>
                      <a:pt x="27903" y="32212"/>
                      <a:pt x="28089" y="32212"/>
                    </a:cubicBezTo>
                    <a:cubicBezTo>
                      <a:pt x="28924" y="32212"/>
                      <a:pt x="29648" y="31294"/>
                      <a:pt x="29150" y="30443"/>
                    </a:cubicBezTo>
                    <a:cubicBezTo>
                      <a:pt x="27198" y="27224"/>
                      <a:pt x="25373" y="23979"/>
                      <a:pt x="23650" y="20684"/>
                    </a:cubicBezTo>
                    <a:cubicBezTo>
                      <a:pt x="23853" y="20583"/>
                      <a:pt x="24005" y="20456"/>
                      <a:pt x="24131" y="20279"/>
                    </a:cubicBezTo>
                    <a:cubicBezTo>
                      <a:pt x="25373" y="22281"/>
                      <a:pt x="26565" y="24385"/>
                      <a:pt x="28415" y="25804"/>
                    </a:cubicBezTo>
                    <a:cubicBezTo>
                      <a:pt x="28609" y="25960"/>
                      <a:pt x="28810" y="26026"/>
                      <a:pt x="29004" y="26026"/>
                    </a:cubicBezTo>
                    <a:cubicBezTo>
                      <a:pt x="29697" y="26026"/>
                      <a:pt x="30297" y="25174"/>
                      <a:pt x="30139" y="24461"/>
                    </a:cubicBezTo>
                    <a:cubicBezTo>
                      <a:pt x="29911" y="23523"/>
                      <a:pt x="29505" y="22611"/>
                      <a:pt x="28922" y="21799"/>
                    </a:cubicBezTo>
                    <a:lnTo>
                      <a:pt x="28922" y="21799"/>
                    </a:lnTo>
                    <a:cubicBezTo>
                      <a:pt x="29201" y="22028"/>
                      <a:pt x="29505" y="22180"/>
                      <a:pt x="29809" y="22332"/>
                    </a:cubicBezTo>
                    <a:cubicBezTo>
                      <a:pt x="29919" y="22373"/>
                      <a:pt x="30030" y="22392"/>
                      <a:pt x="30140" y="22392"/>
                    </a:cubicBezTo>
                    <a:cubicBezTo>
                      <a:pt x="30767" y="22392"/>
                      <a:pt x="31352" y="21770"/>
                      <a:pt x="31330" y="21166"/>
                    </a:cubicBezTo>
                    <a:cubicBezTo>
                      <a:pt x="31229" y="18530"/>
                      <a:pt x="29961" y="15919"/>
                      <a:pt x="29049" y="13435"/>
                    </a:cubicBezTo>
                    <a:cubicBezTo>
                      <a:pt x="29100" y="13308"/>
                      <a:pt x="29100" y="13181"/>
                      <a:pt x="29100" y="13029"/>
                    </a:cubicBezTo>
                    <a:lnTo>
                      <a:pt x="29100" y="12928"/>
                    </a:lnTo>
                    <a:cubicBezTo>
                      <a:pt x="29835" y="13992"/>
                      <a:pt x="30544" y="15057"/>
                      <a:pt x="31254" y="16147"/>
                    </a:cubicBezTo>
                    <a:cubicBezTo>
                      <a:pt x="31514" y="16541"/>
                      <a:pt x="31875" y="16707"/>
                      <a:pt x="32228" y="16707"/>
                    </a:cubicBezTo>
                    <a:cubicBezTo>
                      <a:pt x="33012" y="16707"/>
                      <a:pt x="33761" y="15891"/>
                      <a:pt x="33307" y="14930"/>
                    </a:cubicBezTo>
                    <a:lnTo>
                      <a:pt x="31153" y="10469"/>
                    </a:lnTo>
                    <a:lnTo>
                      <a:pt x="32319" y="11610"/>
                    </a:lnTo>
                    <a:cubicBezTo>
                      <a:pt x="32555" y="11846"/>
                      <a:pt x="32844" y="11949"/>
                      <a:pt x="33130" y="11949"/>
                    </a:cubicBezTo>
                    <a:cubicBezTo>
                      <a:pt x="33855" y="11949"/>
                      <a:pt x="34558" y="11287"/>
                      <a:pt x="34321" y="10469"/>
                    </a:cubicBezTo>
                    <a:cubicBezTo>
                      <a:pt x="34194" y="10089"/>
                      <a:pt x="34093" y="9709"/>
                      <a:pt x="33966" y="9354"/>
                    </a:cubicBezTo>
                    <a:lnTo>
                      <a:pt x="33966" y="9354"/>
                    </a:lnTo>
                    <a:cubicBezTo>
                      <a:pt x="34549" y="9962"/>
                      <a:pt x="35107" y="10570"/>
                      <a:pt x="35690" y="11179"/>
                    </a:cubicBezTo>
                    <a:cubicBezTo>
                      <a:pt x="35928" y="11436"/>
                      <a:pt x="36202" y="11545"/>
                      <a:pt x="36469" y="11545"/>
                    </a:cubicBezTo>
                    <a:cubicBezTo>
                      <a:pt x="37253" y="11545"/>
                      <a:pt x="37975" y="10604"/>
                      <a:pt x="37540" y="9734"/>
                    </a:cubicBezTo>
                    <a:cubicBezTo>
                      <a:pt x="37008" y="8669"/>
                      <a:pt x="36526" y="7605"/>
                      <a:pt x="36070" y="6515"/>
                    </a:cubicBezTo>
                    <a:lnTo>
                      <a:pt x="36070" y="6515"/>
                    </a:lnTo>
                    <a:cubicBezTo>
                      <a:pt x="36250" y="6654"/>
                      <a:pt x="36471" y="6717"/>
                      <a:pt x="36697" y="6717"/>
                    </a:cubicBezTo>
                    <a:cubicBezTo>
                      <a:pt x="37336" y="6717"/>
                      <a:pt x="38021" y="6218"/>
                      <a:pt x="37946" y="5526"/>
                    </a:cubicBezTo>
                    <a:cubicBezTo>
                      <a:pt x="37870" y="4943"/>
                      <a:pt x="37794" y="4360"/>
                      <a:pt x="37743" y="3752"/>
                    </a:cubicBezTo>
                    <a:lnTo>
                      <a:pt x="37743" y="3752"/>
                    </a:lnTo>
                    <a:cubicBezTo>
                      <a:pt x="37760" y="3753"/>
                      <a:pt x="37777" y="3753"/>
                      <a:pt x="37794" y="3753"/>
                    </a:cubicBezTo>
                    <a:cubicBezTo>
                      <a:pt x="38279" y="3753"/>
                      <a:pt x="38684" y="3405"/>
                      <a:pt x="38782" y="2915"/>
                    </a:cubicBezTo>
                    <a:cubicBezTo>
                      <a:pt x="38985" y="2130"/>
                      <a:pt x="38858" y="1318"/>
                      <a:pt x="38453" y="609"/>
                    </a:cubicBezTo>
                    <a:cubicBezTo>
                      <a:pt x="38250" y="178"/>
                      <a:pt x="37908" y="0"/>
                      <a:pt x="3755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242" name="Google Shape;2242;p68"/>
              <p:cNvGrpSpPr/>
              <p:nvPr/>
            </p:nvGrpSpPr>
            <p:grpSpPr>
              <a:xfrm>
                <a:off x="8175787" y="3203846"/>
                <a:ext cx="689391" cy="651186"/>
                <a:chOff x="8175787" y="3203846"/>
                <a:chExt cx="689391" cy="651186"/>
              </a:xfrm>
            </p:grpSpPr>
            <p:sp>
              <p:nvSpPr>
                <p:cNvPr id="2243" name="Google Shape;2243;p68"/>
                <p:cNvSpPr/>
                <p:nvPr/>
              </p:nvSpPr>
              <p:spPr>
                <a:xfrm>
                  <a:off x="8175787" y="3203846"/>
                  <a:ext cx="689391" cy="6511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30" h="20055" extrusionOk="0">
                      <a:moveTo>
                        <a:pt x="20431" y="826"/>
                      </a:moveTo>
                      <a:lnTo>
                        <a:pt x="14050" y="19280"/>
                      </a:lnTo>
                      <a:lnTo>
                        <a:pt x="9359" y="16018"/>
                      </a:lnTo>
                      <a:cubicBezTo>
                        <a:pt x="9299" y="15970"/>
                        <a:pt x="9240" y="15958"/>
                        <a:pt x="9180" y="15958"/>
                      </a:cubicBezTo>
                      <a:cubicBezTo>
                        <a:pt x="9168" y="15958"/>
                        <a:pt x="9156" y="15970"/>
                        <a:pt x="9156" y="15970"/>
                      </a:cubicBezTo>
                      <a:lnTo>
                        <a:pt x="4525" y="16697"/>
                      </a:lnTo>
                      <a:lnTo>
                        <a:pt x="4751" y="12768"/>
                      </a:lnTo>
                      <a:cubicBezTo>
                        <a:pt x="4751" y="12696"/>
                        <a:pt x="4715" y="12625"/>
                        <a:pt x="4680" y="12565"/>
                      </a:cubicBezTo>
                      <a:lnTo>
                        <a:pt x="870" y="7934"/>
                      </a:lnTo>
                      <a:lnTo>
                        <a:pt x="20431" y="826"/>
                      </a:lnTo>
                      <a:close/>
                      <a:moveTo>
                        <a:pt x="20893" y="0"/>
                      </a:moveTo>
                      <a:cubicBezTo>
                        <a:pt x="20860" y="0"/>
                        <a:pt x="20828" y="6"/>
                        <a:pt x="20801" y="16"/>
                      </a:cubicBezTo>
                      <a:lnTo>
                        <a:pt x="227" y="7505"/>
                      </a:lnTo>
                      <a:cubicBezTo>
                        <a:pt x="119" y="7541"/>
                        <a:pt x="60" y="7624"/>
                        <a:pt x="36" y="7719"/>
                      </a:cubicBezTo>
                      <a:cubicBezTo>
                        <a:pt x="0" y="7803"/>
                        <a:pt x="36" y="7910"/>
                        <a:pt x="96" y="7981"/>
                      </a:cubicBezTo>
                      <a:lnTo>
                        <a:pt x="4096" y="12851"/>
                      </a:lnTo>
                      <a:lnTo>
                        <a:pt x="3858" y="17030"/>
                      </a:lnTo>
                      <a:cubicBezTo>
                        <a:pt x="3858" y="17125"/>
                        <a:pt x="3894" y="17209"/>
                        <a:pt x="3965" y="17268"/>
                      </a:cubicBezTo>
                      <a:cubicBezTo>
                        <a:pt x="4021" y="17315"/>
                        <a:pt x="4085" y="17347"/>
                        <a:pt x="4156" y="17347"/>
                      </a:cubicBezTo>
                      <a:cubicBezTo>
                        <a:pt x="4175" y="17347"/>
                        <a:pt x="4195" y="17345"/>
                        <a:pt x="4215" y="17340"/>
                      </a:cubicBezTo>
                      <a:lnTo>
                        <a:pt x="9097" y="16590"/>
                      </a:lnTo>
                      <a:lnTo>
                        <a:pt x="14014" y="19995"/>
                      </a:lnTo>
                      <a:cubicBezTo>
                        <a:pt x="14062" y="20042"/>
                        <a:pt x="14133" y="20054"/>
                        <a:pt x="14181" y="20054"/>
                      </a:cubicBezTo>
                      <a:cubicBezTo>
                        <a:pt x="14228" y="20054"/>
                        <a:pt x="14264" y="20054"/>
                        <a:pt x="14264" y="20042"/>
                      </a:cubicBezTo>
                      <a:cubicBezTo>
                        <a:pt x="14347" y="20007"/>
                        <a:pt x="14431" y="19935"/>
                        <a:pt x="14455" y="19840"/>
                      </a:cubicBezTo>
                      <a:lnTo>
                        <a:pt x="21182" y="409"/>
                      </a:lnTo>
                      <a:cubicBezTo>
                        <a:pt x="21229" y="302"/>
                        <a:pt x="21193" y="171"/>
                        <a:pt x="21110" y="99"/>
                      </a:cubicBezTo>
                      <a:cubicBezTo>
                        <a:pt x="21060" y="32"/>
                        <a:pt x="20973" y="0"/>
                        <a:pt x="2089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4" name="Google Shape;2244;p68"/>
                <p:cNvSpPr/>
                <p:nvPr/>
              </p:nvSpPr>
              <p:spPr>
                <a:xfrm>
                  <a:off x="8305675" y="3215439"/>
                  <a:ext cx="551740" cy="4122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91" h="12697" extrusionOk="0">
                      <a:moveTo>
                        <a:pt x="16659" y="1"/>
                      </a:moveTo>
                      <a:cubicBezTo>
                        <a:pt x="16596" y="1"/>
                        <a:pt x="16532" y="21"/>
                        <a:pt x="16479" y="64"/>
                      </a:cubicBezTo>
                      <a:lnTo>
                        <a:pt x="168" y="12161"/>
                      </a:lnTo>
                      <a:cubicBezTo>
                        <a:pt x="37" y="12256"/>
                        <a:pt x="1" y="12446"/>
                        <a:pt x="108" y="12577"/>
                      </a:cubicBezTo>
                      <a:cubicBezTo>
                        <a:pt x="168" y="12661"/>
                        <a:pt x="263" y="12696"/>
                        <a:pt x="346" y="12696"/>
                      </a:cubicBezTo>
                      <a:cubicBezTo>
                        <a:pt x="418" y="12696"/>
                        <a:pt x="489" y="12673"/>
                        <a:pt x="525" y="12637"/>
                      </a:cubicBezTo>
                      <a:lnTo>
                        <a:pt x="16836" y="540"/>
                      </a:lnTo>
                      <a:cubicBezTo>
                        <a:pt x="16967" y="457"/>
                        <a:pt x="16991" y="254"/>
                        <a:pt x="16896" y="123"/>
                      </a:cubicBezTo>
                      <a:cubicBezTo>
                        <a:pt x="16846" y="45"/>
                        <a:pt x="16754" y="1"/>
                        <a:pt x="1665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5" name="Google Shape;2245;p68"/>
                <p:cNvSpPr/>
                <p:nvPr/>
              </p:nvSpPr>
              <p:spPr>
                <a:xfrm>
                  <a:off x="8463034" y="3219790"/>
                  <a:ext cx="385124" cy="5219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60" h="16075" extrusionOk="0">
                      <a:moveTo>
                        <a:pt x="11525" y="0"/>
                      </a:moveTo>
                      <a:cubicBezTo>
                        <a:pt x="11434" y="0"/>
                        <a:pt x="11341" y="40"/>
                        <a:pt x="11276" y="120"/>
                      </a:cubicBezTo>
                      <a:lnTo>
                        <a:pt x="84" y="15598"/>
                      </a:lnTo>
                      <a:cubicBezTo>
                        <a:pt x="1" y="15741"/>
                        <a:pt x="25" y="15920"/>
                        <a:pt x="155" y="16015"/>
                      </a:cubicBezTo>
                      <a:cubicBezTo>
                        <a:pt x="215" y="16063"/>
                        <a:pt x="275" y="16075"/>
                        <a:pt x="334" y="16075"/>
                      </a:cubicBezTo>
                      <a:cubicBezTo>
                        <a:pt x="429" y="16075"/>
                        <a:pt x="513" y="16039"/>
                        <a:pt x="572" y="15944"/>
                      </a:cubicBezTo>
                      <a:lnTo>
                        <a:pt x="11764" y="466"/>
                      </a:lnTo>
                      <a:cubicBezTo>
                        <a:pt x="11859" y="335"/>
                        <a:pt x="11824" y="156"/>
                        <a:pt x="11693" y="49"/>
                      </a:cubicBezTo>
                      <a:cubicBezTo>
                        <a:pt x="11642" y="17"/>
                        <a:pt x="11584" y="0"/>
                        <a:pt x="11525" y="0"/>
                      </a:cubicBezTo>
                      <a:close/>
                    </a:path>
                  </a:pathLst>
                </a:custGeom>
                <a:solidFill>
                  <a:srgbClr val="05003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6" name="Google Shape;2246;p68"/>
                <p:cNvSpPr/>
                <p:nvPr/>
              </p:nvSpPr>
              <p:spPr>
                <a:xfrm>
                  <a:off x="8302590" y="3271031"/>
                  <a:ext cx="499947" cy="4842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96" h="14914" extrusionOk="0">
                      <a:moveTo>
                        <a:pt x="15062" y="1"/>
                      </a:moveTo>
                      <a:cubicBezTo>
                        <a:pt x="14985" y="1"/>
                        <a:pt x="14907" y="31"/>
                        <a:pt x="14848" y="90"/>
                      </a:cubicBezTo>
                      <a:lnTo>
                        <a:pt x="120" y="14401"/>
                      </a:lnTo>
                      <a:cubicBezTo>
                        <a:pt x="1" y="14521"/>
                        <a:pt x="1" y="14711"/>
                        <a:pt x="120" y="14830"/>
                      </a:cubicBezTo>
                      <a:cubicBezTo>
                        <a:pt x="179" y="14890"/>
                        <a:pt x="263" y="14913"/>
                        <a:pt x="334" y="14913"/>
                      </a:cubicBezTo>
                      <a:cubicBezTo>
                        <a:pt x="429" y="14913"/>
                        <a:pt x="501" y="14890"/>
                        <a:pt x="548" y="14830"/>
                      </a:cubicBezTo>
                      <a:lnTo>
                        <a:pt x="15276" y="531"/>
                      </a:lnTo>
                      <a:cubicBezTo>
                        <a:pt x="15395" y="412"/>
                        <a:pt x="15395" y="209"/>
                        <a:pt x="15276" y="90"/>
                      </a:cubicBezTo>
                      <a:cubicBezTo>
                        <a:pt x="15217" y="31"/>
                        <a:pt x="15139" y="1"/>
                        <a:pt x="1506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2" name="Google Shape;1409;p42">
            <a:extLst>
              <a:ext uri="{FF2B5EF4-FFF2-40B4-BE49-F238E27FC236}">
                <a16:creationId xmlns:a16="http://schemas.microsoft.com/office/drawing/2014/main" id="{E1FB6920-655D-D641-884E-F0A0574D0C9D}"/>
              </a:ext>
            </a:extLst>
          </p:cNvPr>
          <p:cNvGrpSpPr/>
          <p:nvPr/>
        </p:nvGrpSpPr>
        <p:grpSpPr>
          <a:xfrm rot="1143061" flipH="1">
            <a:off x="7664617" y="3150223"/>
            <a:ext cx="1771622" cy="1775572"/>
            <a:chOff x="-11881850" y="450200"/>
            <a:chExt cx="1771675" cy="1775625"/>
          </a:xfrm>
        </p:grpSpPr>
        <p:sp>
          <p:nvSpPr>
            <p:cNvPr id="13" name="Google Shape;1410;p42">
              <a:extLst>
                <a:ext uri="{FF2B5EF4-FFF2-40B4-BE49-F238E27FC236}">
                  <a16:creationId xmlns:a16="http://schemas.microsoft.com/office/drawing/2014/main" id="{60C7D341-B966-5A40-997A-836C24E8F310}"/>
                </a:ext>
              </a:extLst>
            </p:cNvPr>
            <p:cNvSpPr/>
            <p:nvPr/>
          </p:nvSpPr>
          <p:spPr>
            <a:xfrm>
              <a:off x="-10587350" y="1039450"/>
              <a:ext cx="462575" cy="533225"/>
            </a:xfrm>
            <a:custGeom>
              <a:avLst/>
              <a:gdLst/>
              <a:ahLst/>
              <a:cxnLst/>
              <a:rect l="l" t="t" r="r" b="b"/>
              <a:pathLst>
                <a:path w="18503" h="21329" extrusionOk="0">
                  <a:moveTo>
                    <a:pt x="13567" y="1"/>
                  </a:moveTo>
                  <a:cubicBezTo>
                    <a:pt x="13389" y="1"/>
                    <a:pt x="13218" y="111"/>
                    <a:pt x="13169" y="278"/>
                  </a:cubicBezTo>
                  <a:cubicBezTo>
                    <a:pt x="13097" y="504"/>
                    <a:pt x="13228" y="731"/>
                    <a:pt x="13443" y="790"/>
                  </a:cubicBezTo>
                  <a:cubicBezTo>
                    <a:pt x="13443" y="790"/>
                    <a:pt x="13526" y="814"/>
                    <a:pt x="13681" y="873"/>
                  </a:cubicBezTo>
                  <a:cubicBezTo>
                    <a:pt x="14348" y="1147"/>
                    <a:pt x="16253" y="2052"/>
                    <a:pt x="17003" y="3945"/>
                  </a:cubicBezTo>
                  <a:cubicBezTo>
                    <a:pt x="17658" y="5600"/>
                    <a:pt x="17288" y="7636"/>
                    <a:pt x="15895" y="9982"/>
                  </a:cubicBezTo>
                  <a:cubicBezTo>
                    <a:pt x="12728" y="15387"/>
                    <a:pt x="7811" y="19316"/>
                    <a:pt x="4585" y="20269"/>
                  </a:cubicBezTo>
                  <a:cubicBezTo>
                    <a:pt x="4394" y="20340"/>
                    <a:pt x="4204" y="20388"/>
                    <a:pt x="4025" y="20423"/>
                  </a:cubicBezTo>
                  <a:lnTo>
                    <a:pt x="3799" y="20459"/>
                  </a:lnTo>
                  <a:cubicBezTo>
                    <a:pt x="3604" y="20492"/>
                    <a:pt x="3424" y="20508"/>
                    <a:pt x="3260" y="20508"/>
                  </a:cubicBezTo>
                  <a:cubicBezTo>
                    <a:pt x="2882" y="20508"/>
                    <a:pt x="2586" y="20423"/>
                    <a:pt x="2370" y="20257"/>
                  </a:cubicBezTo>
                  <a:cubicBezTo>
                    <a:pt x="1013" y="19233"/>
                    <a:pt x="2215" y="15447"/>
                    <a:pt x="3049" y="13482"/>
                  </a:cubicBezTo>
                  <a:cubicBezTo>
                    <a:pt x="3084" y="13399"/>
                    <a:pt x="3132" y="13315"/>
                    <a:pt x="3156" y="13232"/>
                  </a:cubicBezTo>
                  <a:cubicBezTo>
                    <a:pt x="3168" y="13173"/>
                    <a:pt x="3203" y="13113"/>
                    <a:pt x="3227" y="13053"/>
                  </a:cubicBezTo>
                  <a:cubicBezTo>
                    <a:pt x="3263" y="12994"/>
                    <a:pt x="3275" y="12934"/>
                    <a:pt x="3311" y="12887"/>
                  </a:cubicBezTo>
                  <a:cubicBezTo>
                    <a:pt x="3334" y="12815"/>
                    <a:pt x="3334" y="12744"/>
                    <a:pt x="3334" y="12661"/>
                  </a:cubicBezTo>
                  <a:cubicBezTo>
                    <a:pt x="3322" y="12530"/>
                    <a:pt x="3251" y="12411"/>
                    <a:pt x="3108" y="12351"/>
                  </a:cubicBezTo>
                  <a:cubicBezTo>
                    <a:pt x="3049" y="12327"/>
                    <a:pt x="2989" y="12303"/>
                    <a:pt x="2918" y="12303"/>
                  </a:cubicBezTo>
                  <a:cubicBezTo>
                    <a:pt x="2775" y="12303"/>
                    <a:pt x="2632" y="12399"/>
                    <a:pt x="2572" y="12530"/>
                  </a:cubicBezTo>
                  <a:cubicBezTo>
                    <a:pt x="2513" y="12661"/>
                    <a:pt x="2370" y="12994"/>
                    <a:pt x="2191" y="13434"/>
                  </a:cubicBezTo>
                  <a:cubicBezTo>
                    <a:pt x="1406" y="15339"/>
                    <a:pt x="1" y="19483"/>
                    <a:pt x="1858" y="20912"/>
                  </a:cubicBezTo>
                  <a:cubicBezTo>
                    <a:pt x="1941" y="20971"/>
                    <a:pt x="2013" y="21019"/>
                    <a:pt x="2096" y="21054"/>
                  </a:cubicBezTo>
                  <a:cubicBezTo>
                    <a:pt x="2414" y="21239"/>
                    <a:pt x="2803" y="21329"/>
                    <a:pt x="3258" y="21329"/>
                  </a:cubicBezTo>
                  <a:cubicBezTo>
                    <a:pt x="3450" y="21329"/>
                    <a:pt x="3654" y="21312"/>
                    <a:pt x="3870" y="21281"/>
                  </a:cubicBezTo>
                  <a:cubicBezTo>
                    <a:pt x="3977" y="21269"/>
                    <a:pt x="4061" y="21257"/>
                    <a:pt x="4168" y="21233"/>
                  </a:cubicBezTo>
                  <a:cubicBezTo>
                    <a:pt x="4334" y="21209"/>
                    <a:pt x="4501" y="21162"/>
                    <a:pt x="4680" y="21114"/>
                  </a:cubicBezTo>
                  <a:cubicBezTo>
                    <a:pt x="5073" y="21019"/>
                    <a:pt x="5489" y="20864"/>
                    <a:pt x="5930" y="20673"/>
                  </a:cubicBezTo>
                  <a:cubicBezTo>
                    <a:pt x="6263" y="20542"/>
                    <a:pt x="6620" y="20364"/>
                    <a:pt x="6978" y="20161"/>
                  </a:cubicBezTo>
                  <a:cubicBezTo>
                    <a:pt x="9680" y="18721"/>
                    <a:pt x="12871" y="15970"/>
                    <a:pt x="15431" y="12268"/>
                  </a:cubicBezTo>
                  <a:cubicBezTo>
                    <a:pt x="15598" y="12030"/>
                    <a:pt x="15764" y="11768"/>
                    <a:pt x="15931" y="11529"/>
                  </a:cubicBezTo>
                  <a:cubicBezTo>
                    <a:pt x="16145" y="11172"/>
                    <a:pt x="16372" y="10803"/>
                    <a:pt x="16598" y="10434"/>
                  </a:cubicBezTo>
                  <a:cubicBezTo>
                    <a:pt x="18110" y="7839"/>
                    <a:pt x="18503" y="5576"/>
                    <a:pt x="17753" y="3636"/>
                  </a:cubicBezTo>
                  <a:cubicBezTo>
                    <a:pt x="16860" y="1385"/>
                    <a:pt x="14681" y="385"/>
                    <a:pt x="13931" y="99"/>
                  </a:cubicBezTo>
                  <a:cubicBezTo>
                    <a:pt x="13788" y="40"/>
                    <a:pt x="13693" y="16"/>
                    <a:pt x="13681" y="16"/>
                  </a:cubicBezTo>
                  <a:cubicBezTo>
                    <a:pt x="13643" y="6"/>
                    <a:pt x="13605" y="1"/>
                    <a:pt x="13567" y="1"/>
                  </a:cubicBezTo>
                  <a:close/>
                </a:path>
              </a:pathLst>
            </a:custGeom>
            <a:solidFill>
              <a:srgbClr val="0500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11;p42">
              <a:extLst>
                <a:ext uri="{FF2B5EF4-FFF2-40B4-BE49-F238E27FC236}">
                  <a16:creationId xmlns:a16="http://schemas.microsoft.com/office/drawing/2014/main" id="{27AA2DEE-7CDB-7D40-BC28-605999010582}"/>
                </a:ext>
              </a:extLst>
            </p:cNvPr>
            <p:cNvSpPr/>
            <p:nvPr/>
          </p:nvSpPr>
          <p:spPr>
            <a:xfrm>
              <a:off x="-10494775" y="1326175"/>
              <a:ext cx="384600" cy="404200"/>
            </a:xfrm>
            <a:custGeom>
              <a:avLst/>
              <a:gdLst/>
              <a:ahLst/>
              <a:cxnLst/>
              <a:rect l="l" t="t" r="r" b="b"/>
              <a:pathLst>
                <a:path w="15384" h="16168" extrusionOk="0">
                  <a:moveTo>
                    <a:pt x="11802" y="0"/>
                  </a:moveTo>
                  <a:cubicBezTo>
                    <a:pt x="11596" y="0"/>
                    <a:pt x="11406" y="163"/>
                    <a:pt x="11395" y="370"/>
                  </a:cubicBezTo>
                  <a:cubicBezTo>
                    <a:pt x="11371" y="584"/>
                    <a:pt x="11538" y="787"/>
                    <a:pt x="11764" y="811"/>
                  </a:cubicBezTo>
                  <a:cubicBezTo>
                    <a:pt x="11776" y="811"/>
                    <a:pt x="13121" y="942"/>
                    <a:pt x="13859" y="2085"/>
                  </a:cubicBezTo>
                  <a:cubicBezTo>
                    <a:pt x="14550" y="3144"/>
                    <a:pt x="14550" y="4716"/>
                    <a:pt x="13847" y="6776"/>
                  </a:cubicBezTo>
                  <a:cubicBezTo>
                    <a:pt x="12478" y="10836"/>
                    <a:pt x="8144" y="14288"/>
                    <a:pt x="4918" y="15169"/>
                  </a:cubicBezTo>
                  <a:cubicBezTo>
                    <a:pt x="4443" y="15298"/>
                    <a:pt x="4016" y="15361"/>
                    <a:pt x="3655" y="15361"/>
                  </a:cubicBezTo>
                  <a:cubicBezTo>
                    <a:pt x="3210" y="15361"/>
                    <a:pt x="2866" y="15265"/>
                    <a:pt x="2656" y="15074"/>
                  </a:cubicBezTo>
                  <a:cubicBezTo>
                    <a:pt x="1286" y="13872"/>
                    <a:pt x="2608" y="10216"/>
                    <a:pt x="3239" y="8907"/>
                  </a:cubicBezTo>
                  <a:cubicBezTo>
                    <a:pt x="3322" y="8704"/>
                    <a:pt x="3239" y="8454"/>
                    <a:pt x="3037" y="8371"/>
                  </a:cubicBezTo>
                  <a:cubicBezTo>
                    <a:pt x="2981" y="8343"/>
                    <a:pt x="2920" y="8330"/>
                    <a:pt x="2860" y="8330"/>
                  </a:cubicBezTo>
                  <a:cubicBezTo>
                    <a:pt x="2713" y="8330"/>
                    <a:pt x="2568" y="8410"/>
                    <a:pt x="2501" y="8562"/>
                  </a:cubicBezTo>
                  <a:cubicBezTo>
                    <a:pt x="2417" y="8776"/>
                    <a:pt x="0" y="13848"/>
                    <a:pt x="2132" y="15693"/>
                  </a:cubicBezTo>
                  <a:cubicBezTo>
                    <a:pt x="2227" y="15765"/>
                    <a:pt x="2322" y="15836"/>
                    <a:pt x="2429" y="15896"/>
                  </a:cubicBezTo>
                  <a:cubicBezTo>
                    <a:pt x="2762" y="16078"/>
                    <a:pt x="3175" y="16167"/>
                    <a:pt x="3655" y="16167"/>
                  </a:cubicBezTo>
                  <a:cubicBezTo>
                    <a:pt x="4085" y="16167"/>
                    <a:pt x="4568" y="16096"/>
                    <a:pt x="5096" y="15955"/>
                  </a:cubicBezTo>
                  <a:cubicBezTo>
                    <a:pt x="8061" y="15158"/>
                    <a:pt x="12954" y="11860"/>
                    <a:pt x="14586" y="7038"/>
                  </a:cubicBezTo>
                  <a:cubicBezTo>
                    <a:pt x="15383" y="4752"/>
                    <a:pt x="15348" y="2930"/>
                    <a:pt x="14514" y="1656"/>
                  </a:cubicBezTo>
                  <a:cubicBezTo>
                    <a:pt x="13562" y="180"/>
                    <a:pt x="11895" y="1"/>
                    <a:pt x="11823" y="1"/>
                  </a:cubicBezTo>
                  <a:cubicBezTo>
                    <a:pt x="11816" y="1"/>
                    <a:pt x="11809" y="0"/>
                    <a:pt x="11802" y="0"/>
                  </a:cubicBezTo>
                  <a:close/>
                </a:path>
              </a:pathLst>
            </a:custGeom>
            <a:solidFill>
              <a:srgbClr val="0500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412;p42">
              <a:extLst>
                <a:ext uri="{FF2B5EF4-FFF2-40B4-BE49-F238E27FC236}">
                  <a16:creationId xmlns:a16="http://schemas.microsoft.com/office/drawing/2014/main" id="{41760EC3-82E8-5843-9B79-2D709CE72791}"/>
                </a:ext>
              </a:extLst>
            </p:cNvPr>
            <p:cNvSpPr/>
            <p:nvPr/>
          </p:nvSpPr>
          <p:spPr>
            <a:xfrm>
              <a:off x="-10453700" y="1598100"/>
              <a:ext cx="315250" cy="314275"/>
            </a:xfrm>
            <a:custGeom>
              <a:avLst/>
              <a:gdLst/>
              <a:ahLst/>
              <a:cxnLst/>
              <a:rect l="l" t="t" r="r" b="b"/>
              <a:pathLst>
                <a:path w="12610" h="12571" extrusionOk="0">
                  <a:moveTo>
                    <a:pt x="10329" y="1"/>
                  </a:moveTo>
                  <a:cubicBezTo>
                    <a:pt x="10191" y="1"/>
                    <a:pt x="10053" y="70"/>
                    <a:pt x="9990" y="197"/>
                  </a:cubicBezTo>
                  <a:cubicBezTo>
                    <a:pt x="9883" y="399"/>
                    <a:pt x="9942" y="637"/>
                    <a:pt x="10133" y="756"/>
                  </a:cubicBezTo>
                  <a:cubicBezTo>
                    <a:pt x="10145" y="768"/>
                    <a:pt x="11264" y="1435"/>
                    <a:pt x="11538" y="2816"/>
                  </a:cubicBezTo>
                  <a:cubicBezTo>
                    <a:pt x="11776" y="4054"/>
                    <a:pt x="11276" y="5483"/>
                    <a:pt x="10073" y="7067"/>
                  </a:cubicBezTo>
                  <a:cubicBezTo>
                    <a:pt x="7393" y="10572"/>
                    <a:pt x="4176" y="11780"/>
                    <a:pt x="2605" y="11780"/>
                  </a:cubicBezTo>
                  <a:cubicBezTo>
                    <a:pt x="2522" y="11780"/>
                    <a:pt x="2443" y="11776"/>
                    <a:pt x="2370" y="11770"/>
                  </a:cubicBezTo>
                  <a:cubicBezTo>
                    <a:pt x="1929" y="11734"/>
                    <a:pt x="1632" y="11591"/>
                    <a:pt x="1536" y="11377"/>
                  </a:cubicBezTo>
                  <a:cubicBezTo>
                    <a:pt x="1096" y="10519"/>
                    <a:pt x="2870" y="7150"/>
                    <a:pt x="4275" y="5043"/>
                  </a:cubicBezTo>
                  <a:cubicBezTo>
                    <a:pt x="4394" y="4840"/>
                    <a:pt x="4346" y="4590"/>
                    <a:pt x="4156" y="4471"/>
                  </a:cubicBezTo>
                  <a:cubicBezTo>
                    <a:pt x="4082" y="4427"/>
                    <a:pt x="4001" y="4406"/>
                    <a:pt x="3923" y="4406"/>
                  </a:cubicBezTo>
                  <a:cubicBezTo>
                    <a:pt x="3788" y="4406"/>
                    <a:pt x="3660" y="4469"/>
                    <a:pt x="3584" y="4590"/>
                  </a:cubicBezTo>
                  <a:cubicBezTo>
                    <a:pt x="2989" y="5495"/>
                    <a:pt x="1" y="10138"/>
                    <a:pt x="798" y="11734"/>
                  </a:cubicBezTo>
                  <a:cubicBezTo>
                    <a:pt x="905" y="11924"/>
                    <a:pt x="1072" y="12151"/>
                    <a:pt x="1382" y="12317"/>
                  </a:cubicBezTo>
                  <a:cubicBezTo>
                    <a:pt x="1596" y="12436"/>
                    <a:pt x="1894" y="12543"/>
                    <a:pt x="2287" y="12555"/>
                  </a:cubicBezTo>
                  <a:cubicBezTo>
                    <a:pt x="2396" y="12565"/>
                    <a:pt x="2509" y="12570"/>
                    <a:pt x="2626" y="12570"/>
                  </a:cubicBezTo>
                  <a:cubicBezTo>
                    <a:pt x="4772" y="12570"/>
                    <a:pt x="8119" y="10908"/>
                    <a:pt x="10716" y="7543"/>
                  </a:cubicBezTo>
                  <a:cubicBezTo>
                    <a:pt x="12073" y="5781"/>
                    <a:pt x="12609" y="4126"/>
                    <a:pt x="12323" y="2661"/>
                  </a:cubicBezTo>
                  <a:cubicBezTo>
                    <a:pt x="11978" y="911"/>
                    <a:pt x="10597" y="78"/>
                    <a:pt x="10538" y="54"/>
                  </a:cubicBezTo>
                  <a:lnTo>
                    <a:pt x="10526" y="54"/>
                  </a:lnTo>
                  <a:cubicBezTo>
                    <a:pt x="10466" y="18"/>
                    <a:pt x="10397" y="1"/>
                    <a:pt x="10329" y="1"/>
                  </a:cubicBezTo>
                  <a:close/>
                </a:path>
              </a:pathLst>
            </a:custGeom>
            <a:solidFill>
              <a:srgbClr val="0500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413;p42">
              <a:extLst>
                <a:ext uri="{FF2B5EF4-FFF2-40B4-BE49-F238E27FC236}">
                  <a16:creationId xmlns:a16="http://schemas.microsoft.com/office/drawing/2014/main" id="{53921D23-B50F-5B4A-9835-40A6064CED87}"/>
                </a:ext>
              </a:extLst>
            </p:cNvPr>
            <p:cNvSpPr/>
            <p:nvPr/>
          </p:nvSpPr>
          <p:spPr>
            <a:xfrm>
              <a:off x="-11450850" y="1140300"/>
              <a:ext cx="863525" cy="450800"/>
            </a:xfrm>
            <a:custGeom>
              <a:avLst/>
              <a:gdLst/>
              <a:ahLst/>
              <a:cxnLst/>
              <a:rect l="l" t="t" r="r" b="b"/>
              <a:pathLst>
                <a:path w="34541" h="18032" extrusionOk="0">
                  <a:moveTo>
                    <a:pt x="29387" y="0"/>
                  </a:moveTo>
                  <a:cubicBezTo>
                    <a:pt x="29241" y="0"/>
                    <a:pt x="29094" y="3"/>
                    <a:pt x="28945" y="6"/>
                  </a:cubicBezTo>
                  <a:cubicBezTo>
                    <a:pt x="28695" y="6"/>
                    <a:pt x="28421" y="30"/>
                    <a:pt x="28147" y="54"/>
                  </a:cubicBezTo>
                  <a:cubicBezTo>
                    <a:pt x="27135" y="126"/>
                    <a:pt x="26040" y="292"/>
                    <a:pt x="24956" y="507"/>
                  </a:cubicBezTo>
                  <a:cubicBezTo>
                    <a:pt x="24694" y="542"/>
                    <a:pt x="24420" y="602"/>
                    <a:pt x="24158" y="649"/>
                  </a:cubicBezTo>
                  <a:cubicBezTo>
                    <a:pt x="22992" y="888"/>
                    <a:pt x="21849" y="1161"/>
                    <a:pt x="20741" y="1411"/>
                  </a:cubicBezTo>
                  <a:cubicBezTo>
                    <a:pt x="19646" y="1661"/>
                    <a:pt x="18622" y="1911"/>
                    <a:pt x="17729" y="2078"/>
                  </a:cubicBezTo>
                  <a:cubicBezTo>
                    <a:pt x="12621" y="3043"/>
                    <a:pt x="441" y="6853"/>
                    <a:pt x="322" y="6900"/>
                  </a:cubicBezTo>
                  <a:cubicBezTo>
                    <a:pt x="108" y="6972"/>
                    <a:pt x="1" y="7198"/>
                    <a:pt x="60" y="7412"/>
                  </a:cubicBezTo>
                  <a:cubicBezTo>
                    <a:pt x="119" y="7579"/>
                    <a:pt x="283" y="7689"/>
                    <a:pt x="453" y="7689"/>
                  </a:cubicBezTo>
                  <a:cubicBezTo>
                    <a:pt x="489" y="7689"/>
                    <a:pt x="525" y="7684"/>
                    <a:pt x="560" y="7674"/>
                  </a:cubicBezTo>
                  <a:cubicBezTo>
                    <a:pt x="703" y="7626"/>
                    <a:pt x="12824" y="3840"/>
                    <a:pt x="17872" y="2876"/>
                  </a:cubicBezTo>
                  <a:cubicBezTo>
                    <a:pt x="18777" y="2709"/>
                    <a:pt x="19824" y="2459"/>
                    <a:pt x="20920" y="2197"/>
                  </a:cubicBezTo>
                  <a:cubicBezTo>
                    <a:pt x="21980" y="1947"/>
                    <a:pt x="23111" y="1685"/>
                    <a:pt x="24254" y="1459"/>
                  </a:cubicBezTo>
                  <a:cubicBezTo>
                    <a:pt x="24527" y="1411"/>
                    <a:pt x="24789" y="1352"/>
                    <a:pt x="25063" y="1304"/>
                  </a:cubicBezTo>
                  <a:cubicBezTo>
                    <a:pt x="26159" y="1102"/>
                    <a:pt x="27254" y="935"/>
                    <a:pt x="28266" y="864"/>
                  </a:cubicBezTo>
                  <a:lnTo>
                    <a:pt x="29064" y="816"/>
                  </a:lnTo>
                  <a:cubicBezTo>
                    <a:pt x="29156" y="815"/>
                    <a:pt x="29248" y="814"/>
                    <a:pt x="29339" y="814"/>
                  </a:cubicBezTo>
                  <a:cubicBezTo>
                    <a:pt x="30664" y="814"/>
                    <a:pt x="31810" y="981"/>
                    <a:pt x="32612" y="1483"/>
                  </a:cubicBezTo>
                  <a:cubicBezTo>
                    <a:pt x="33040" y="1757"/>
                    <a:pt x="33362" y="2114"/>
                    <a:pt x="33564" y="2590"/>
                  </a:cubicBezTo>
                  <a:cubicBezTo>
                    <a:pt x="33588" y="2638"/>
                    <a:pt x="33600" y="2673"/>
                    <a:pt x="33624" y="2721"/>
                  </a:cubicBezTo>
                  <a:cubicBezTo>
                    <a:pt x="33648" y="2781"/>
                    <a:pt x="33648" y="2852"/>
                    <a:pt x="33624" y="2959"/>
                  </a:cubicBezTo>
                  <a:cubicBezTo>
                    <a:pt x="33564" y="3197"/>
                    <a:pt x="33350" y="3566"/>
                    <a:pt x="32945" y="4090"/>
                  </a:cubicBezTo>
                  <a:cubicBezTo>
                    <a:pt x="32386" y="4817"/>
                    <a:pt x="31433" y="5829"/>
                    <a:pt x="29885" y="7174"/>
                  </a:cubicBezTo>
                  <a:cubicBezTo>
                    <a:pt x="29659" y="7364"/>
                    <a:pt x="29421" y="7579"/>
                    <a:pt x="29159" y="7793"/>
                  </a:cubicBezTo>
                  <a:cubicBezTo>
                    <a:pt x="28468" y="8365"/>
                    <a:pt x="27695" y="9008"/>
                    <a:pt x="26802" y="9686"/>
                  </a:cubicBezTo>
                  <a:cubicBezTo>
                    <a:pt x="26575" y="9865"/>
                    <a:pt x="26361" y="10031"/>
                    <a:pt x="26123" y="10210"/>
                  </a:cubicBezTo>
                  <a:cubicBezTo>
                    <a:pt x="25885" y="10401"/>
                    <a:pt x="25623" y="10591"/>
                    <a:pt x="25373" y="10770"/>
                  </a:cubicBezTo>
                  <a:cubicBezTo>
                    <a:pt x="21599" y="13591"/>
                    <a:pt x="17562" y="16163"/>
                    <a:pt x="15181" y="17259"/>
                  </a:cubicBezTo>
                  <a:cubicBezTo>
                    <a:pt x="14991" y="17354"/>
                    <a:pt x="14895" y="17592"/>
                    <a:pt x="14991" y="17794"/>
                  </a:cubicBezTo>
                  <a:cubicBezTo>
                    <a:pt x="15026" y="17878"/>
                    <a:pt x="15086" y="17925"/>
                    <a:pt x="15169" y="17973"/>
                  </a:cubicBezTo>
                  <a:cubicBezTo>
                    <a:pt x="15226" y="18008"/>
                    <a:pt x="15300" y="18031"/>
                    <a:pt x="15375" y="18031"/>
                  </a:cubicBezTo>
                  <a:cubicBezTo>
                    <a:pt x="15426" y="18031"/>
                    <a:pt x="15478" y="18021"/>
                    <a:pt x="15526" y="17997"/>
                  </a:cubicBezTo>
                  <a:cubicBezTo>
                    <a:pt x="16896" y="17366"/>
                    <a:pt x="18777" y="16270"/>
                    <a:pt x="20848" y="14925"/>
                  </a:cubicBezTo>
                  <a:cubicBezTo>
                    <a:pt x="21098" y="14746"/>
                    <a:pt x="21372" y="14580"/>
                    <a:pt x="21634" y="14401"/>
                  </a:cubicBezTo>
                  <a:cubicBezTo>
                    <a:pt x="22884" y="13568"/>
                    <a:pt x="24206" y="12651"/>
                    <a:pt x="25492" y="11698"/>
                  </a:cubicBezTo>
                  <a:cubicBezTo>
                    <a:pt x="25730" y="11520"/>
                    <a:pt x="25992" y="11341"/>
                    <a:pt x="26242" y="11151"/>
                  </a:cubicBezTo>
                  <a:cubicBezTo>
                    <a:pt x="26599" y="10877"/>
                    <a:pt x="26956" y="10591"/>
                    <a:pt x="27314" y="10329"/>
                  </a:cubicBezTo>
                  <a:cubicBezTo>
                    <a:pt x="28028" y="9781"/>
                    <a:pt x="28683" y="9258"/>
                    <a:pt x="29290" y="8746"/>
                  </a:cubicBezTo>
                  <a:cubicBezTo>
                    <a:pt x="29540" y="8543"/>
                    <a:pt x="29778" y="8329"/>
                    <a:pt x="30016" y="8138"/>
                  </a:cubicBezTo>
                  <a:cubicBezTo>
                    <a:pt x="31338" y="7007"/>
                    <a:pt x="32374" y="6031"/>
                    <a:pt x="33100" y="5198"/>
                  </a:cubicBezTo>
                  <a:cubicBezTo>
                    <a:pt x="33159" y="5138"/>
                    <a:pt x="33219" y="5078"/>
                    <a:pt x="33267" y="5019"/>
                  </a:cubicBezTo>
                  <a:cubicBezTo>
                    <a:pt x="33469" y="4781"/>
                    <a:pt x="33648" y="4543"/>
                    <a:pt x="33802" y="4316"/>
                  </a:cubicBezTo>
                  <a:cubicBezTo>
                    <a:pt x="34350" y="3531"/>
                    <a:pt x="34541" y="2900"/>
                    <a:pt x="34362" y="2435"/>
                  </a:cubicBezTo>
                  <a:cubicBezTo>
                    <a:pt x="34291" y="2269"/>
                    <a:pt x="34231" y="2114"/>
                    <a:pt x="34136" y="1959"/>
                  </a:cubicBezTo>
                  <a:cubicBezTo>
                    <a:pt x="33945" y="1578"/>
                    <a:pt x="33683" y="1269"/>
                    <a:pt x="33350" y="1007"/>
                  </a:cubicBezTo>
                  <a:cubicBezTo>
                    <a:pt x="33100" y="816"/>
                    <a:pt x="32802" y="637"/>
                    <a:pt x="32469" y="507"/>
                  </a:cubicBezTo>
                  <a:cubicBezTo>
                    <a:pt x="31621" y="136"/>
                    <a:pt x="30566" y="0"/>
                    <a:pt x="29387" y="0"/>
                  </a:cubicBezTo>
                  <a:close/>
                </a:path>
              </a:pathLst>
            </a:custGeom>
            <a:solidFill>
              <a:srgbClr val="0500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414;p42">
              <a:extLst>
                <a:ext uri="{FF2B5EF4-FFF2-40B4-BE49-F238E27FC236}">
                  <a16:creationId xmlns:a16="http://schemas.microsoft.com/office/drawing/2014/main" id="{580A05E5-EB56-8443-9614-16D4DECA77A0}"/>
                </a:ext>
              </a:extLst>
            </p:cNvPr>
            <p:cNvSpPr/>
            <p:nvPr/>
          </p:nvSpPr>
          <p:spPr>
            <a:xfrm>
              <a:off x="-11076100" y="1486600"/>
              <a:ext cx="176525" cy="424750"/>
            </a:xfrm>
            <a:custGeom>
              <a:avLst/>
              <a:gdLst/>
              <a:ahLst/>
              <a:cxnLst/>
              <a:rect l="l" t="t" r="r" b="b"/>
              <a:pathLst>
                <a:path w="7061" h="16990" extrusionOk="0">
                  <a:moveTo>
                    <a:pt x="6192" y="1"/>
                  </a:moveTo>
                  <a:cubicBezTo>
                    <a:pt x="6184" y="1"/>
                    <a:pt x="6176" y="1"/>
                    <a:pt x="6168" y="1"/>
                  </a:cubicBezTo>
                  <a:cubicBezTo>
                    <a:pt x="5954" y="13"/>
                    <a:pt x="5787" y="204"/>
                    <a:pt x="5799" y="430"/>
                  </a:cubicBezTo>
                  <a:cubicBezTo>
                    <a:pt x="5799" y="442"/>
                    <a:pt x="5811" y="680"/>
                    <a:pt x="5835" y="1097"/>
                  </a:cubicBezTo>
                  <a:cubicBezTo>
                    <a:pt x="5906" y="3585"/>
                    <a:pt x="5739" y="12372"/>
                    <a:pt x="215" y="16253"/>
                  </a:cubicBezTo>
                  <a:cubicBezTo>
                    <a:pt x="36" y="16384"/>
                    <a:pt x="1" y="16646"/>
                    <a:pt x="132" y="16825"/>
                  </a:cubicBezTo>
                  <a:cubicBezTo>
                    <a:pt x="155" y="16861"/>
                    <a:pt x="203" y="16908"/>
                    <a:pt x="262" y="16944"/>
                  </a:cubicBezTo>
                  <a:cubicBezTo>
                    <a:pt x="319" y="16975"/>
                    <a:pt x="381" y="16990"/>
                    <a:pt x="445" y="16990"/>
                  </a:cubicBezTo>
                  <a:cubicBezTo>
                    <a:pt x="530" y="16990"/>
                    <a:pt x="616" y="16963"/>
                    <a:pt x="691" y="16908"/>
                  </a:cubicBezTo>
                  <a:cubicBezTo>
                    <a:pt x="7061" y="12420"/>
                    <a:pt x="6728" y="2252"/>
                    <a:pt x="6620" y="597"/>
                  </a:cubicBezTo>
                  <a:cubicBezTo>
                    <a:pt x="6609" y="478"/>
                    <a:pt x="6609" y="406"/>
                    <a:pt x="6609" y="370"/>
                  </a:cubicBezTo>
                  <a:cubicBezTo>
                    <a:pt x="6586" y="152"/>
                    <a:pt x="6408" y="1"/>
                    <a:pt x="6192" y="1"/>
                  </a:cubicBezTo>
                  <a:close/>
                </a:path>
              </a:pathLst>
            </a:custGeom>
            <a:solidFill>
              <a:srgbClr val="0500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415;p42">
              <a:extLst>
                <a:ext uri="{FF2B5EF4-FFF2-40B4-BE49-F238E27FC236}">
                  <a16:creationId xmlns:a16="http://schemas.microsoft.com/office/drawing/2014/main" id="{4860497E-8472-6F49-BCCE-04E5F0B9024D}"/>
                </a:ext>
              </a:extLst>
            </p:cNvPr>
            <p:cNvSpPr/>
            <p:nvPr/>
          </p:nvSpPr>
          <p:spPr>
            <a:xfrm>
              <a:off x="-10757000" y="884250"/>
              <a:ext cx="71150" cy="22850"/>
            </a:xfrm>
            <a:custGeom>
              <a:avLst/>
              <a:gdLst/>
              <a:ahLst/>
              <a:cxnLst/>
              <a:rect l="l" t="t" r="r" b="b"/>
              <a:pathLst>
                <a:path w="2846" h="914" extrusionOk="0">
                  <a:moveTo>
                    <a:pt x="1986" y="1"/>
                  </a:moveTo>
                  <a:cubicBezTo>
                    <a:pt x="1858" y="1"/>
                    <a:pt x="1728" y="11"/>
                    <a:pt x="1595" y="33"/>
                  </a:cubicBezTo>
                  <a:cubicBezTo>
                    <a:pt x="964" y="104"/>
                    <a:pt x="405" y="414"/>
                    <a:pt x="0" y="914"/>
                  </a:cubicBezTo>
                  <a:cubicBezTo>
                    <a:pt x="929" y="676"/>
                    <a:pt x="1881" y="414"/>
                    <a:pt x="2846" y="176"/>
                  </a:cubicBezTo>
                  <a:cubicBezTo>
                    <a:pt x="2571" y="59"/>
                    <a:pt x="2284" y="1"/>
                    <a:pt x="1986" y="1"/>
                  </a:cubicBezTo>
                  <a:close/>
                </a:path>
              </a:pathLst>
            </a:custGeom>
            <a:solidFill>
              <a:srgbClr val="0500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416;p42">
              <a:extLst>
                <a:ext uri="{FF2B5EF4-FFF2-40B4-BE49-F238E27FC236}">
                  <a16:creationId xmlns:a16="http://schemas.microsoft.com/office/drawing/2014/main" id="{C6C2A62B-F1A9-0D44-BEA2-E6EB210C1BFE}"/>
                </a:ext>
              </a:extLst>
            </p:cNvPr>
            <p:cNvSpPr/>
            <p:nvPr/>
          </p:nvSpPr>
          <p:spPr>
            <a:xfrm>
              <a:off x="-10626350" y="834300"/>
              <a:ext cx="397100" cy="556675"/>
            </a:xfrm>
            <a:custGeom>
              <a:avLst/>
              <a:gdLst/>
              <a:ahLst/>
              <a:cxnLst/>
              <a:rect l="l" t="t" r="r" b="b"/>
              <a:pathLst>
                <a:path w="15884" h="22267" extrusionOk="0">
                  <a:moveTo>
                    <a:pt x="6633" y="1"/>
                  </a:moveTo>
                  <a:cubicBezTo>
                    <a:pt x="5541" y="1"/>
                    <a:pt x="4368" y="98"/>
                    <a:pt x="3132" y="269"/>
                  </a:cubicBezTo>
                  <a:cubicBezTo>
                    <a:pt x="2858" y="316"/>
                    <a:pt x="2596" y="340"/>
                    <a:pt x="2323" y="388"/>
                  </a:cubicBezTo>
                  <a:lnTo>
                    <a:pt x="2406" y="1174"/>
                  </a:lnTo>
                  <a:cubicBezTo>
                    <a:pt x="2680" y="1138"/>
                    <a:pt x="2942" y="1090"/>
                    <a:pt x="3216" y="1055"/>
                  </a:cubicBezTo>
                  <a:cubicBezTo>
                    <a:pt x="4368" y="894"/>
                    <a:pt x="5489" y="800"/>
                    <a:pt x="6542" y="800"/>
                  </a:cubicBezTo>
                  <a:cubicBezTo>
                    <a:pt x="9014" y="800"/>
                    <a:pt x="11114" y="1319"/>
                    <a:pt x="12383" y="2721"/>
                  </a:cubicBezTo>
                  <a:cubicBezTo>
                    <a:pt x="15646" y="6341"/>
                    <a:pt x="14955" y="7865"/>
                    <a:pt x="14229" y="9448"/>
                  </a:cubicBezTo>
                  <a:cubicBezTo>
                    <a:pt x="13550" y="10937"/>
                    <a:pt x="8728" y="16676"/>
                    <a:pt x="5216" y="19652"/>
                  </a:cubicBezTo>
                  <a:cubicBezTo>
                    <a:pt x="4954" y="19866"/>
                    <a:pt x="4704" y="20069"/>
                    <a:pt x="4466" y="20259"/>
                  </a:cubicBezTo>
                  <a:cubicBezTo>
                    <a:pt x="3502" y="21024"/>
                    <a:pt x="2676" y="21476"/>
                    <a:pt x="2151" y="21476"/>
                  </a:cubicBezTo>
                  <a:cubicBezTo>
                    <a:pt x="2080" y="21476"/>
                    <a:pt x="2014" y="21467"/>
                    <a:pt x="1954" y="21450"/>
                  </a:cubicBezTo>
                  <a:cubicBezTo>
                    <a:pt x="1739" y="21379"/>
                    <a:pt x="1561" y="21271"/>
                    <a:pt x="1418" y="21128"/>
                  </a:cubicBezTo>
                  <a:cubicBezTo>
                    <a:pt x="1287" y="20974"/>
                    <a:pt x="1156" y="20783"/>
                    <a:pt x="1072" y="20533"/>
                  </a:cubicBezTo>
                  <a:cubicBezTo>
                    <a:pt x="846" y="19902"/>
                    <a:pt x="799" y="19009"/>
                    <a:pt x="1001" y="17866"/>
                  </a:cubicBezTo>
                  <a:cubicBezTo>
                    <a:pt x="1263" y="16140"/>
                    <a:pt x="2049" y="13866"/>
                    <a:pt x="3478" y="11163"/>
                  </a:cubicBezTo>
                  <a:cubicBezTo>
                    <a:pt x="3692" y="10770"/>
                    <a:pt x="3930" y="10353"/>
                    <a:pt x="4168" y="9937"/>
                  </a:cubicBezTo>
                  <a:cubicBezTo>
                    <a:pt x="4644" y="9115"/>
                    <a:pt x="5168" y="8270"/>
                    <a:pt x="5764" y="7377"/>
                  </a:cubicBezTo>
                  <a:cubicBezTo>
                    <a:pt x="5894" y="7174"/>
                    <a:pt x="5847" y="6924"/>
                    <a:pt x="5656" y="6805"/>
                  </a:cubicBezTo>
                  <a:cubicBezTo>
                    <a:pt x="5586" y="6762"/>
                    <a:pt x="5507" y="6740"/>
                    <a:pt x="5429" y="6740"/>
                  </a:cubicBezTo>
                  <a:cubicBezTo>
                    <a:pt x="5293" y="6740"/>
                    <a:pt x="5160" y="6804"/>
                    <a:pt x="5085" y="6924"/>
                  </a:cubicBezTo>
                  <a:cubicBezTo>
                    <a:pt x="4704" y="7472"/>
                    <a:pt x="4359" y="8044"/>
                    <a:pt x="4013" y="8591"/>
                  </a:cubicBezTo>
                  <a:cubicBezTo>
                    <a:pt x="3775" y="8996"/>
                    <a:pt x="3561" y="9377"/>
                    <a:pt x="3335" y="9770"/>
                  </a:cubicBezTo>
                  <a:cubicBezTo>
                    <a:pt x="2442" y="11330"/>
                    <a:pt x="1727" y="12830"/>
                    <a:pt x="1192" y="14235"/>
                  </a:cubicBezTo>
                  <a:cubicBezTo>
                    <a:pt x="1001" y="14711"/>
                    <a:pt x="834" y="15187"/>
                    <a:pt x="703" y="15628"/>
                  </a:cubicBezTo>
                  <a:cubicBezTo>
                    <a:pt x="525" y="16211"/>
                    <a:pt x="382" y="16747"/>
                    <a:pt x="287" y="17271"/>
                  </a:cubicBezTo>
                  <a:cubicBezTo>
                    <a:pt x="239" y="17461"/>
                    <a:pt x="203" y="17652"/>
                    <a:pt x="179" y="17854"/>
                  </a:cubicBezTo>
                  <a:cubicBezTo>
                    <a:pt x="1" y="19021"/>
                    <a:pt x="25" y="20021"/>
                    <a:pt x="310" y="20795"/>
                  </a:cubicBezTo>
                  <a:cubicBezTo>
                    <a:pt x="406" y="21021"/>
                    <a:pt x="501" y="21248"/>
                    <a:pt x="644" y="21426"/>
                  </a:cubicBezTo>
                  <a:cubicBezTo>
                    <a:pt x="858" y="21760"/>
                    <a:pt x="1180" y="21998"/>
                    <a:pt x="1549" y="22152"/>
                  </a:cubicBezTo>
                  <a:cubicBezTo>
                    <a:pt x="1608" y="22176"/>
                    <a:pt x="1656" y="22200"/>
                    <a:pt x="1715" y="22212"/>
                  </a:cubicBezTo>
                  <a:cubicBezTo>
                    <a:pt x="1828" y="22249"/>
                    <a:pt x="1950" y="22266"/>
                    <a:pt x="2081" y="22266"/>
                  </a:cubicBezTo>
                  <a:cubicBezTo>
                    <a:pt x="2543" y="22266"/>
                    <a:pt x="3113" y="22045"/>
                    <a:pt x="3763" y="21664"/>
                  </a:cubicBezTo>
                  <a:cubicBezTo>
                    <a:pt x="4013" y="21521"/>
                    <a:pt x="4287" y="21343"/>
                    <a:pt x="4549" y="21152"/>
                  </a:cubicBezTo>
                  <a:cubicBezTo>
                    <a:pt x="4656" y="21057"/>
                    <a:pt x="4787" y="20974"/>
                    <a:pt x="4906" y="20890"/>
                  </a:cubicBezTo>
                  <a:cubicBezTo>
                    <a:pt x="5025" y="20783"/>
                    <a:pt x="5168" y="20676"/>
                    <a:pt x="5299" y="20569"/>
                  </a:cubicBezTo>
                  <a:cubicBezTo>
                    <a:pt x="9228" y="17461"/>
                    <a:pt x="14396" y="11020"/>
                    <a:pt x="14955" y="9782"/>
                  </a:cubicBezTo>
                  <a:cubicBezTo>
                    <a:pt x="15062" y="9556"/>
                    <a:pt x="15158" y="9329"/>
                    <a:pt x="15241" y="9115"/>
                  </a:cubicBezTo>
                  <a:cubicBezTo>
                    <a:pt x="15348" y="8853"/>
                    <a:pt x="15431" y="8603"/>
                    <a:pt x="15491" y="8341"/>
                  </a:cubicBezTo>
                  <a:cubicBezTo>
                    <a:pt x="15884" y="6770"/>
                    <a:pt x="15539" y="5019"/>
                    <a:pt x="12979" y="2174"/>
                  </a:cubicBezTo>
                  <a:cubicBezTo>
                    <a:pt x="11561" y="603"/>
                    <a:pt x="9349" y="1"/>
                    <a:pt x="6633" y="1"/>
                  </a:cubicBezTo>
                  <a:close/>
                </a:path>
              </a:pathLst>
            </a:custGeom>
            <a:solidFill>
              <a:srgbClr val="0500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417;p42">
              <a:extLst>
                <a:ext uri="{FF2B5EF4-FFF2-40B4-BE49-F238E27FC236}">
                  <a16:creationId xmlns:a16="http://schemas.microsoft.com/office/drawing/2014/main" id="{0301B311-B119-E142-AB10-649D5DBA1601}"/>
                </a:ext>
              </a:extLst>
            </p:cNvPr>
            <p:cNvSpPr/>
            <p:nvPr/>
          </p:nvSpPr>
          <p:spPr>
            <a:xfrm>
              <a:off x="-11881850" y="917500"/>
              <a:ext cx="1152550" cy="1228525"/>
            </a:xfrm>
            <a:custGeom>
              <a:avLst/>
              <a:gdLst/>
              <a:ahLst/>
              <a:cxnLst/>
              <a:rect l="l" t="t" r="r" b="b"/>
              <a:pathLst>
                <a:path w="46102" h="49141" extrusionOk="0">
                  <a:moveTo>
                    <a:pt x="41053" y="1"/>
                  </a:moveTo>
                  <a:cubicBezTo>
                    <a:pt x="40803" y="96"/>
                    <a:pt x="40541" y="203"/>
                    <a:pt x="40279" y="310"/>
                  </a:cubicBezTo>
                  <a:cubicBezTo>
                    <a:pt x="30266" y="4370"/>
                    <a:pt x="9168" y="15729"/>
                    <a:pt x="8632" y="16312"/>
                  </a:cubicBezTo>
                  <a:lnTo>
                    <a:pt x="8597" y="16372"/>
                  </a:lnTo>
                  <a:lnTo>
                    <a:pt x="0" y="38910"/>
                  </a:lnTo>
                  <a:lnTo>
                    <a:pt x="10633" y="43554"/>
                  </a:lnTo>
                  <a:cubicBezTo>
                    <a:pt x="11214" y="43829"/>
                    <a:pt x="22648" y="49141"/>
                    <a:pt x="31603" y="49141"/>
                  </a:cubicBezTo>
                  <a:cubicBezTo>
                    <a:pt x="33473" y="49141"/>
                    <a:pt x="35235" y="48909"/>
                    <a:pt x="36767" y="48352"/>
                  </a:cubicBezTo>
                  <a:cubicBezTo>
                    <a:pt x="40708" y="46911"/>
                    <a:pt x="43482" y="44840"/>
                    <a:pt x="45363" y="42946"/>
                  </a:cubicBezTo>
                  <a:cubicBezTo>
                    <a:pt x="45637" y="42696"/>
                    <a:pt x="45875" y="42446"/>
                    <a:pt x="46101" y="42184"/>
                  </a:cubicBezTo>
                  <a:lnTo>
                    <a:pt x="45947" y="41089"/>
                  </a:lnTo>
                  <a:cubicBezTo>
                    <a:pt x="45720" y="41339"/>
                    <a:pt x="45506" y="41613"/>
                    <a:pt x="45232" y="41887"/>
                  </a:cubicBezTo>
                  <a:cubicBezTo>
                    <a:pt x="43422" y="43839"/>
                    <a:pt x="40589" y="46090"/>
                    <a:pt x="36481" y="47590"/>
                  </a:cubicBezTo>
                  <a:cubicBezTo>
                    <a:pt x="35060" y="48106"/>
                    <a:pt x="33412" y="48321"/>
                    <a:pt x="31652" y="48321"/>
                  </a:cubicBezTo>
                  <a:cubicBezTo>
                    <a:pt x="22805" y="48321"/>
                    <a:pt x="11103" y="42885"/>
                    <a:pt x="10954" y="42815"/>
                  </a:cubicBezTo>
                  <a:lnTo>
                    <a:pt x="1036" y="38482"/>
                  </a:lnTo>
                  <a:lnTo>
                    <a:pt x="9275" y="16848"/>
                  </a:lnTo>
                  <a:cubicBezTo>
                    <a:pt x="10811" y="15836"/>
                    <a:pt x="30587" y="5132"/>
                    <a:pt x="40386" y="1132"/>
                  </a:cubicBezTo>
                  <a:cubicBezTo>
                    <a:pt x="40648" y="1025"/>
                    <a:pt x="40898" y="917"/>
                    <a:pt x="41160" y="810"/>
                  </a:cubicBezTo>
                  <a:lnTo>
                    <a:pt x="41053" y="1"/>
                  </a:lnTo>
                  <a:close/>
                </a:path>
              </a:pathLst>
            </a:custGeom>
            <a:solidFill>
              <a:srgbClr val="0500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418;p42">
              <a:extLst>
                <a:ext uri="{FF2B5EF4-FFF2-40B4-BE49-F238E27FC236}">
                  <a16:creationId xmlns:a16="http://schemas.microsoft.com/office/drawing/2014/main" id="{CAF92187-2318-FC46-AC97-CBDD45978FA9}"/>
                </a:ext>
              </a:extLst>
            </p:cNvPr>
            <p:cNvSpPr/>
            <p:nvPr/>
          </p:nvSpPr>
          <p:spPr>
            <a:xfrm>
              <a:off x="-10469775" y="1721375"/>
              <a:ext cx="113425" cy="65900"/>
            </a:xfrm>
            <a:custGeom>
              <a:avLst/>
              <a:gdLst/>
              <a:ahLst/>
              <a:cxnLst/>
              <a:rect l="l" t="t" r="r" b="b"/>
              <a:pathLst>
                <a:path w="4537" h="2636" extrusionOk="0">
                  <a:moveTo>
                    <a:pt x="4054" y="0"/>
                  </a:moveTo>
                  <a:cubicBezTo>
                    <a:pt x="4029" y="0"/>
                    <a:pt x="4003" y="2"/>
                    <a:pt x="3977" y="4"/>
                  </a:cubicBezTo>
                  <a:cubicBezTo>
                    <a:pt x="3953" y="4"/>
                    <a:pt x="3918" y="16"/>
                    <a:pt x="3882" y="28"/>
                  </a:cubicBezTo>
                  <a:cubicBezTo>
                    <a:pt x="3846" y="64"/>
                    <a:pt x="3632" y="147"/>
                    <a:pt x="3311" y="302"/>
                  </a:cubicBezTo>
                  <a:cubicBezTo>
                    <a:pt x="2763" y="552"/>
                    <a:pt x="1846" y="957"/>
                    <a:pt x="774" y="1445"/>
                  </a:cubicBezTo>
                  <a:cubicBezTo>
                    <a:pt x="524" y="1564"/>
                    <a:pt x="274" y="1683"/>
                    <a:pt x="1" y="1802"/>
                  </a:cubicBezTo>
                  <a:lnTo>
                    <a:pt x="96" y="2636"/>
                  </a:lnTo>
                  <a:cubicBezTo>
                    <a:pt x="346" y="2529"/>
                    <a:pt x="608" y="2409"/>
                    <a:pt x="870" y="2290"/>
                  </a:cubicBezTo>
                  <a:cubicBezTo>
                    <a:pt x="1715" y="1921"/>
                    <a:pt x="2513" y="1552"/>
                    <a:pt x="3251" y="1219"/>
                  </a:cubicBezTo>
                  <a:cubicBezTo>
                    <a:pt x="3608" y="1064"/>
                    <a:pt x="3930" y="909"/>
                    <a:pt x="4239" y="778"/>
                  </a:cubicBezTo>
                  <a:cubicBezTo>
                    <a:pt x="4454" y="683"/>
                    <a:pt x="4537" y="445"/>
                    <a:pt x="4442" y="243"/>
                  </a:cubicBezTo>
                  <a:cubicBezTo>
                    <a:pt x="4406" y="171"/>
                    <a:pt x="4358" y="123"/>
                    <a:pt x="4299" y="76"/>
                  </a:cubicBezTo>
                  <a:cubicBezTo>
                    <a:pt x="4233" y="20"/>
                    <a:pt x="4146" y="0"/>
                    <a:pt x="4054" y="0"/>
                  </a:cubicBezTo>
                  <a:close/>
                </a:path>
              </a:pathLst>
            </a:custGeom>
            <a:solidFill>
              <a:srgbClr val="0500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419;p42">
              <a:extLst>
                <a:ext uri="{FF2B5EF4-FFF2-40B4-BE49-F238E27FC236}">
                  <a16:creationId xmlns:a16="http://schemas.microsoft.com/office/drawing/2014/main" id="{26F13F22-0D4D-144F-8552-73F20EC18BF1}"/>
                </a:ext>
              </a:extLst>
            </p:cNvPr>
            <p:cNvSpPr/>
            <p:nvPr/>
          </p:nvSpPr>
          <p:spPr>
            <a:xfrm>
              <a:off x="-10921625" y="450200"/>
              <a:ext cx="494450" cy="1775625"/>
            </a:xfrm>
            <a:custGeom>
              <a:avLst/>
              <a:gdLst/>
              <a:ahLst/>
              <a:cxnLst/>
              <a:rect l="l" t="t" r="r" b="b"/>
              <a:pathLst>
                <a:path w="19778" h="71025" extrusionOk="0">
                  <a:moveTo>
                    <a:pt x="10491" y="0"/>
                  </a:moveTo>
                  <a:cubicBezTo>
                    <a:pt x="10404" y="0"/>
                    <a:pt x="10316" y="4"/>
                    <a:pt x="10228" y="12"/>
                  </a:cubicBezTo>
                  <a:lnTo>
                    <a:pt x="2870" y="643"/>
                  </a:lnTo>
                  <a:cubicBezTo>
                    <a:pt x="2037" y="726"/>
                    <a:pt x="1287" y="1107"/>
                    <a:pt x="751" y="1762"/>
                  </a:cubicBezTo>
                  <a:cubicBezTo>
                    <a:pt x="215" y="2417"/>
                    <a:pt x="1" y="3226"/>
                    <a:pt x="84" y="4060"/>
                  </a:cubicBezTo>
                  <a:lnTo>
                    <a:pt x="1870" y="18990"/>
                  </a:lnTo>
                  <a:lnTo>
                    <a:pt x="1954" y="19800"/>
                  </a:lnTo>
                  <a:lnTo>
                    <a:pt x="2977" y="28277"/>
                  </a:lnTo>
                  <a:lnTo>
                    <a:pt x="3061" y="29075"/>
                  </a:lnTo>
                  <a:cubicBezTo>
                    <a:pt x="3068" y="29074"/>
                    <a:pt x="3076" y="29072"/>
                    <a:pt x="3083" y="29071"/>
                  </a:cubicBezTo>
                  <a:lnTo>
                    <a:pt x="3083" y="29071"/>
                  </a:lnTo>
                  <a:lnTo>
                    <a:pt x="3085" y="29087"/>
                  </a:lnTo>
                  <a:cubicBezTo>
                    <a:pt x="3358" y="29051"/>
                    <a:pt x="3620" y="28992"/>
                    <a:pt x="3894" y="28944"/>
                  </a:cubicBezTo>
                  <a:lnTo>
                    <a:pt x="3787" y="28134"/>
                  </a:lnTo>
                  <a:lnTo>
                    <a:pt x="2763" y="19502"/>
                  </a:lnTo>
                  <a:cubicBezTo>
                    <a:pt x="2760" y="19504"/>
                    <a:pt x="2756" y="19505"/>
                    <a:pt x="2753" y="19507"/>
                  </a:cubicBezTo>
                  <a:lnTo>
                    <a:pt x="2753" y="19507"/>
                  </a:lnTo>
                  <a:lnTo>
                    <a:pt x="2751" y="19490"/>
                  </a:lnTo>
                  <a:lnTo>
                    <a:pt x="2644" y="18669"/>
                  </a:lnTo>
                  <a:lnTo>
                    <a:pt x="1465" y="8775"/>
                  </a:lnTo>
                  <a:lnTo>
                    <a:pt x="1370" y="7977"/>
                  </a:lnTo>
                  <a:lnTo>
                    <a:pt x="894" y="3953"/>
                  </a:lnTo>
                  <a:cubicBezTo>
                    <a:pt x="811" y="3346"/>
                    <a:pt x="989" y="2750"/>
                    <a:pt x="1382" y="2274"/>
                  </a:cubicBezTo>
                  <a:cubicBezTo>
                    <a:pt x="1763" y="1798"/>
                    <a:pt x="2323" y="1500"/>
                    <a:pt x="2930" y="1452"/>
                  </a:cubicBezTo>
                  <a:lnTo>
                    <a:pt x="10300" y="810"/>
                  </a:lnTo>
                  <a:cubicBezTo>
                    <a:pt x="10366" y="804"/>
                    <a:pt x="10432" y="801"/>
                    <a:pt x="10497" y="801"/>
                  </a:cubicBezTo>
                  <a:cubicBezTo>
                    <a:pt x="11630" y="801"/>
                    <a:pt x="12604" y="1662"/>
                    <a:pt x="12717" y="2810"/>
                  </a:cubicBezTo>
                  <a:lnTo>
                    <a:pt x="13157" y="6798"/>
                  </a:lnTo>
                  <a:lnTo>
                    <a:pt x="13241" y="7596"/>
                  </a:lnTo>
                  <a:lnTo>
                    <a:pt x="14110" y="15740"/>
                  </a:lnTo>
                  <a:lnTo>
                    <a:pt x="14193" y="16526"/>
                  </a:lnTo>
                  <a:lnTo>
                    <a:pt x="15122" y="25122"/>
                  </a:lnTo>
                  <a:lnTo>
                    <a:pt x="15265" y="26515"/>
                  </a:lnTo>
                  <a:cubicBezTo>
                    <a:pt x="15503" y="26134"/>
                    <a:pt x="15729" y="25717"/>
                    <a:pt x="15967" y="25301"/>
                  </a:cubicBezTo>
                  <a:lnTo>
                    <a:pt x="15812" y="23955"/>
                  </a:lnTo>
                  <a:lnTo>
                    <a:pt x="15015" y="16419"/>
                  </a:lnTo>
                  <a:lnTo>
                    <a:pt x="14919" y="15633"/>
                  </a:lnTo>
                  <a:lnTo>
                    <a:pt x="13538" y="2726"/>
                  </a:lnTo>
                  <a:cubicBezTo>
                    <a:pt x="13369" y="1182"/>
                    <a:pt x="12037" y="0"/>
                    <a:pt x="10491" y="0"/>
                  </a:cubicBezTo>
                  <a:close/>
                  <a:moveTo>
                    <a:pt x="17003" y="35016"/>
                  </a:moveTo>
                  <a:cubicBezTo>
                    <a:pt x="16753" y="35242"/>
                    <a:pt x="16503" y="35433"/>
                    <a:pt x="16265" y="35623"/>
                  </a:cubicBezTo>
                  <a:lnTo>
                    <a:pt x="16289" y="35897"/>
                  </a:lnTo>
                  <a:lnTo>
                    <a:pt x="16348" y="36504"/>
                  </a:lnTo>
                  <a:lnTo>
                    <a:pt x="16349" y="36515"/>
                  </a:lnTo>
                  <a:lnTo>
                    <a:pt x="16349" y="36515"/>
                  </a:lnTo>
                  <a:cubicBezTo>
                    <a:pt x="16349" y="36516"/>
                    <a:pt x="16349" y="36516"/>
                    <a:pt x="16348" y="36516"/>
                  </a:cubicBezTo>
                  <a:lnTo>
                    <a:pt x="16408" y="37088"/>
                  </a:lnTo>
                  <a:cubicBezTo>
                    <a:pt x="16455" y="36981"/>
                    <a:pt x="16503" y="36885"/>
                    <a:pt x="16527" y="36814"/>
                  </a:cubicBezTo>
                  <a:cubicBezTo>
                    <a:pt x="16562" y="36754"/>
                    <a:pt x="16586" y="36695"/>
                    <a:pt x="16598" y="36635"/>
                  </a:cubicBezTo>
                  <a:cubicBezTo>
                    <a:pt x="16634" y="36576"/>
                    <a:pt x="16646" y="36528"/>
                    <a:pt x="16682" y="36469"/>
                  </a:cubicBezTo>
                  <a:cubicBezTo>
                    <a:pt x="16705" y="36397"/>
                    <a:pt x="16717" y="36326"/>
                    <a:pt x="16705" y="36254"/>
                  </a:cubicBezTo>
                  <a:lnTo>
                    <a:pt x="16705" y="36254"/>
                  </a:lnTo>
                  <a:cubicBezTo>
                    <a:pt x="16702" y="36257"/>
                    <a:pt x="16698" y="36259"/>
                    <a:pt x="16695" y="36262"/>
                  </a:cubicBezTo>
                  <a:lnTo>
                    <a:pt x="16695" y="36262"/>
                  </a:lnTo>
                  <a:cubicBezTo>
                    <a:pt x="16694" y="36259"/>
                    <a:pt x="16694" y="36257"/>
                    <a:pt x="16693" y="36254"/>
                  </a:cubicBezTo>
                  <a:cubicBezTo>
                    <a:pt x="16836" y="36147"/>
                    <a:pt x="16979" y="36040"/>
                    <a:pt x="17110" y="35933"/>
                  </a:cubicBezTo>
                  <a:lnTo>
                    <a:pt x="17003" y="35016"/>
                  </a:lnTo>
                  <a:close/>
                  <a:moveTo>
                    <a:pt x="4966" y="37802"/>
                  </a:moveTo>
                  <a:cubicBezTo>
                    <a:pt x="4716" y="37993"/>
                    <a:pt x="4478" y="38183"/>
                    <a:pt x="4228" y="38362"/>
                  </a:cubicBezTo>
                  <a:lnTo>
                    <a:pt x="4323" y="39290"/>
                  </a:lnTo>
                  <a:lnTo>
                    <a:pt x="6859" y="60543"/>
                  </a:lnTo>
                  <a:lnTo>
                    <a:pt x="6978" y="61615"/>
                  </a:lnTo>
                  <a:lnTo>
                    <a:pt x="7157" y="63115"/>
                  </a:lnTo>
                  <a:cubicBezTo>
                    <a:pt x="7168" y="63198"/>
                    <a:pt x="7204" y="63281"/>
                    <a:pt x="7276" y="63353"/>
                  </a:cubicBezTo>
                  <a:lnTo>
                    <a:pt x="14788" y="70901"/>
                  </a:lnTo>
                  <a:cubicBezTo>
                    <a:pt x="14812" y="70925"/>
                    <a:pt x="14848" y="70961"/>
                    <a:pt x="14884" y="70973"/>
                  </a:cubicBezTo>
                  <a:cubicBezTo>
                    <a:pt x="14947" y="71009"/>
                    <a:pt x="15011" y="71025"/>
                    <a:pt x="15080" y="71025"/>
                  </a:cubicBezTo>
                  <a:cubicBezTo>
                    <a:pt x="15101" y="71025"/>
                    <a:pt x="15123" y="71023"/>
                    <a:pt x="15146" y="71021"/>
                  </a:cubicBezTo>
                  <a:cubicBezTo>
                    <a:pt x="15277" y="70985"/>
                    <a:pt x="15384" y="70901"/>
                    <a:pt x="15443" y="70782"/>
                  </a:cubicBezTo>
                  <a:lnTo>
                    <a:pt x="19730" y="60876"/>
                  </a:lnTo>
                  <a:cubicBezTo>
                    <a:pt x="19753" y="60805"/>
                    <a:pt x="19777" y="60745"/>
                    <a:pt x="19753" y="60674"/>
                  </a:cubicBezTo>
                  <a:lnTo>
                    <a:pt x="19384" y="57233"/>
                  </a:lnTo>
                  <a:lnTo>
                    <a:pt x="19372" y="57114"/>
                  </a:lnTo>
                  <a:lnTo>
                    <a:pt x="18944" y="53125"/>
                  </a:lnTo>
                  <a:lnTo>
                    <a:pt x="18848" y="52280"/>
                  </a:lnTo>
                  <a:lnTo>
                    <a:pt x="18598" y="49863"/>
                  </a:lnTo>
                  <a:lnTo>
                    <a:pt x="18360" y="47649"/>
                  </a:lnTo>
                  <a:lnTo>
                    <a:pt x="18051" y="44672"/>
                  </a:lnTo>
                  <a:lnTo>
                    <a:pt x="17956" y="43851"/>
                  </a:lnTo>
                  <a:cubicBezTo>
                    <a:pt x="17765" y="43910"/>
                    <a:pt x="17575" y="43958"/>
                    <a:pt x="17396" y="44005"/>
                  </a:cubicBezTo>
                  <a:lnTo>
                    <a:pt x="17170" y="44053"/>
                  </a:lnTo>
                  <a:lnTo>
                    <a:pt x="17253" y="44851"/>
                  </a:lnTo>
                  <a:lnTo>
                    <a:pt x="18086" y="52637"/>
                  </a:lnTo>
                  <a:lnTo>
                    <a:pt x="18182" y="53471"/>
                  </a:lnTo>
                  <a:lnTo>
                    <a:pt x="18896" y="60210"/>
                  </a:lnTo>
                  <a:lnTo>
                    <a:pt x="18944" y="60626"/>
                  </a:lnTo>
                  <a:lnTo>
                    <a:pt x="18765" y="61055"/>
                  </a:lnTo>
                  <a:lnTo>
                    <a:pt x="14943" y="69901"/>
                  </a:lnTo>
                  <a:lnTo>
                    <a:pt x="8133" y="63067"/>
                  </a:lnTo>
                  <a:lnTo>
                    <a:pt x="7942" y="62877"/>
                  </a:lnTo>
                  <a:lnTo>
                    <a:pt x="7871" y="62293"/>
                  </a:lnTo>
                  <a:lnTo>
                    <a:pt x="7704" y="60853"/>
                  </a:lnTo>
                  <a:lnTo>
                    <a:pt x="7573" y="59733"/>
                  </a:lnTo>
                  <a:lnTo>
                    <a:pt x="5073" y="38731"/>
                  </a:lnTo>
                  <a:lnTo>
                    <a:pt x="4966" y="37802"/>
                  </a:lnTo>
                  <a:close/>
                </a:path>
              </a:pathLst>
            </a:custGeom>
            <a:solidFill>
              <a:srgbClr val="0500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420;p42">
              <a:extLst>
                <a:ext uri="{FF2B5EF4-FFF2-40B4-BE49-F238E27FC236}">
                  <a16:creationId xmlns:a16="http://schemas.microsoft.com/office/drawing/2014/main" id="{4F7A799D-6D92-1545-8D98-E13485B56D1F}"/>
                </a:ext>
              </a:extLst>
            </p:cNvPr>
            <p:cNvSpPr/>
            <p:nvPr/>
          </p:nvSpPr>
          <p:spPr>
            <a:xfrm>
              <a:off x="-10904650" y="619525"/>
              <a:ext cx="333400" cy="50650"/>
            </a:xfrm>
            <a:custGeom>
              <a:avLst/>
              <a:gdLst/>
              <a:ahLst/>
              <a:cxnLst/>
              <a:rect l="l" t="t" r="r" b="b"/>
              <a:pathLst>
                <a:path w="13336" h="2026" extrusionOk="0">
                  <a:moveTo>
                    <a:pt x="12846" y="1"/>
                  </a:moveTo>
                  <a:cubicBezTo>
                    <a:pt x="12839" y="1"/>
                    <a:pt x="12831" y="1"/>
                    <a:pt x="12824" y="2"/>
                  </a:cubicBezTo>
                  <a:lnTo>
                    <a:pt x="12454" y="37"/>
                  </a:lnTo>
                  <a:lnTo>
                    <a:pt x="667" y="1216"/>
                  </a:lnTo>
                  <a:lnTo>
                    <a:pt x="382" y="1240"/>
                  </a:lnTo>
                  <a:cubicBezTo>
                    <a:pt x="167" y="1264"/>
                    <a:pt x="1" y="1454"/>
                    <a:pt x="24" y="1668"/>
                  </a:cubicBezTo>
                  <a:cubicBezTo>
                    <a:pt x="48" y="1811"/>
                    <a:pt x="120" y="1930"/>
                    <a:pt x="239" y="1990"/>
                  </a:cubicBezTo>
                  <a:cubicBezTo>
                    <a:pt x="310" y="2014"/>
                    <a:pt x="405" y="2026"/>
                    <a:pt x="477" y="2026"/>
                  </a:cubicBezTo>
                  <a:lnTo>
                    <a:pt x="786" y="2002"/>
                  </a:lnTo>
                  <a:lnTo>
                    <a:pt x="12574" y="823"/>
                  </a:lnTo>
                  <a:lnTo>
                    <a:pt x="12943" y="799"/>
                  </a:lnTo>
                  <a:cubicBezTo>
                    <a:pt x="13169" y="775"/>
                    <a:pt x="13336" y="585"/>
                    <a:pt x="13276" y="383"/>
                  </a:cubicBezTo>
                  <a:cubicBezTo>
                    <a:pt x="13242" y="164"/>
                    <a:pt x="13062" y="1"/>
                    <a:pt x="12846" y="1"/>
                  </a:cubicBezTo>
                  <a:close/>
                </a:path>
              </a:pathLst>
            </a:custGeom>
            <a:solidFill>
              <a:srgbClr val="0500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421;p42">
              <a:extLst>
                <a:ext uri="{FF2B5EF4-FFF2-40B4-BE49-F238E27FC236}">
                  <a16:creationId xmlns:a16="http://schemas.microsoft.com/office/drawing/2014/main" id="{37261C0F-7BE2-D947-BEEA-3A4347998E47}"/>
                </a:ext>
              </a:extLst>
            </p:cNvPr>
            <p:cNvSpPr/>
            <p:nvPr/>
          </p:nvSpPr>
          <p:spPr>
            <a:xfrm>
              <a:off x="-10739750" y="1954025"/>
              <a:ext cx="309000" cy="74875"/>
            </a:xfrm>
            <a:custGeom>
              <a:avLst/>
              <a:gdLst/>
              <a:ahLst/>
              <a:cxnLst/>
              <a:rect l="l" t="t" r="r" b="b"/>
              <a:pathLst>
                <a:path w="12360" h="2995" extrusionOk="0">
                  <a:moveTo>
                    <a:pt x="11926" y="0"/>
                  </a:moveTo>
                  <a:cubicBezTo>
                    <a:pt x="11900" y="0"/>
                    <a:pt x="11874" y="3"/>
                    <a:pt x="11847" y="9"/>
                  </a:cubicBezTo>
                  <a:lnTo>
                    <a:pt x="11621" y="57"/>
                  </a:lnTo>
                  <a:lnTo>
                    <a:pt x="572" y="2140"/>
                  </a:lnTo>
                  <a:lnTo>
                    <a:pt x="370" y="2188"/>
                  </a:lnTo>
                  <a:cubicBezTo>
                    <a:pt x="143" y="2236"/>
                    <a:pt x="1" y="2438"/>
                    <a:pt x="36" y="2664"/>
                  </a:cubicBezTo>
                  <a:cubicBezTo>
                    <a:pt x="72" y="2795"/>
                    <a:pt x="143" y="2890"/>
                    <a:pt x="251" y="2938"/>
                  </a:cubicBezTo>
                  <a:cubicBezTo>
                    <a:pt x="312" y="2973"/>
                    <a:pt x="379" y="2995"/>
                    <a:pt x="443" y="2995"/>
                  </a:cubicBezTo>
                  <a:cubicBezTo>
                    <a:pt x="467" y="2995"/>
                    <a:pt x="490" y="2992"/>
                    <a:pt x="513" y="2986"/>
                  </a:cubicBezTo>
                  <a:lnTo>
                    <a:pt x="846" y="2926"/>
                  </a:lnTo>
                  <a:lnTo>
                    <a:pt x="11490" y="926"/>
                  </a:lnTo>
                  <a:lnTo>
                    <a:pt x="11990" y="831"/>
                  </a:lnTo>
                  <a:cubicBezTo>
                    <a:pt x="12216" y="807"/>
                    <a:pt x="12359" y="592"/>
                    <a:pt x="12324" y="342"/>
                  </a:cubicBezTo>
                  <a:cubicBezTo>
                    <a:pt x="12282" y="144"/>
                    <a:pt x="12112" y="0"/>
                    <a:pt x="11926" y="0"/>
                  </a:cubicBezTo>
                  <a:close/>
                </a:path>
              </a:pathLst>
            </a:custGeom>
            <a:solidFill>
              <a:srgbClr val="0500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422;p42">
              <a:extLst>
                <a:ext uri="{FF2B5EF4-FFF2-40B4-BE49-F238E27FC236}">
                  <a16:creationId xmlns:a16="http://schemas.microsoft.com/office/drawing/2014/main" id="{75BEB6FC-15AF-BF4F-BF14-F0F73C4E78DD}"/>
                </a:ext>
              </a:extLst>
            </p:cNvPr>
            <p:cNvSpPr/>
            <p:nvPr/>
          </p:nvSpPr>
          <p:spPr>
            <a:xfrm>
              <a:off x="-10772775" y="884200"/>
              <a:ext cx="223850" cy="857200"/>
            </a:xfrm>
            <a:custGeom>
              <a:avLst/>
              <a:gdLst/>
              <a:ahLst/>
              <a:cxnLst/>
              <a:rect l="l" t="t" r="r" b="b"/>
              <a:pathLst>
                <a:path w="8954" h="34288" extrusionOk="0">
                  <a:moveTo>
                    <a:pt x="2589" y="0"/>
                  </a:moveTo>
                  <a:cubicBezTo>
                    <a:pt x="2478" y="0"/>
                    <a:pt x="2365" y="8"/>
                    <a:pt x="2250" y="23"/>
                  </a:cubicBezTo>
                  <a:cubicBezTo>
                    <a:pt x="1631" y="94"/>
                    <a:pt x="1060" y="404"/>
                    <a:pt x="667" y="892"/>
                  </a:cubicBezTo>
                  <a:cubicBezTo>
                    <a:pt x="631" y="928"/>
                    <a:pt x="607" y="952"/>
                    <a:pt x="595" y="987"/>
                  </a:cubicBezTo>
                  <a:cubicBezTo>
                    <a:pt x="167" y="1523"/>
                    <a:pt x="0" y="2190"/>
                    <a:pt x="83" y="2845"/>
                  </a:cubicBezTo>
                  <a:lnTo>
                    <a:pt x="1048" y="10322"/>
                  </a:lnTo>
                  <a:lnTo>
                    <a:pt x="1155" y="11120"/>
                  </a:lnTo>
                  <a:cubicBezTo>
                    <a:pt x="1417" y="11108"/>
                    <a:pt x="1703" y="11096"/>
                    <a:pt x="1953" y="11072"/>
                  </a:cubicBezTo>
                  <a:lnTo>
                    <a:pt x="1857" y="10274"/>
                  </a:lnTo>
                  <a:lnTo>
                    <a:pt x="869" y="2738"/>
                  </a:lnTo>
                  <a:cubicBezTo>
                    <a:pt x="810" y="2297"/>
                    <a:pt x="929" y="1833"/>
                    <a:pt x="1214" y="1476"/>
                  </a:cubicBezTo>
                  <a:cubicBezTo>
                    <a:pt x="1476" y="1118"/>
                    <a:pt x="1881" y="880"/>
                    <a:pt x="2346" y="821"/>
                  </a:cubicBezTo>
                  <a:cubicBezTo>
                    <a:pt x="2416" y="812"/>
                    <a:pt x="2485" y="807"/>
                    <a:pt x="2554" y="807"/>
                  </a:cubicBezTo>
                  <a:cubicBezTo>
                    <a:pt x="2849" y="807"/>
                    <a:pt x="3131" y="886"/>
                    <a:pt x="3381" y="1011"/>
                  </a:cubicBezTo>
                  <a:cubicBezTo>
                    <a:pt x="3858" y="1261"/>
                    <a:pt x="4203" y="1726"/>
                    <a:pt x="4274" y="2297"/>
                  </a:cubicBezTo>
                  <a:lnTo>
                    <a:pt x="5382" y="10762"/>
                  </a:lnTo>
                  <a:lnTo>
                    <a:pt x="5513" y="11751"/>
                  </a:lnTo>
                  <a:cubicBezTo>
                    <a:pt x="5953" y="12013"/>
                    <a:pt x="6275" y="12370"/>
                    <a:pt x="6465" y="12846"/>
                  </a:cubicBezTo>
                  <a:lnTo>
                    <a:pt x="6263" y="11274"/>
                  </a:lnTo>
                  <a:lnTo>
                    <a:pt x="5084" y="2190"/>
                  </a:lnTo>
                  <a:cubicBezTo>
                    <a:pt x="4965" y="1249"/>
                    <a:pt x="4322" y="499"/>
                    <a:pt x="3489" y="166"/>
                  </a:cubicBezTo>
                  <a:cubicBezTo>
                    <a:pt x="3207" y="60"/>
                    <a:pt x="2905" y="0"/>
                    <a:pt x="2589" y="0"/>
                  </a:cubicBezTo>
                  <a:close/>
                  <a:moveTo>
                    <a:pt x="6477" y="13215"/>
                  </a:moveTo>
                  <a:cubicBezTo>
                    <a:pt x="6417" y="13453"/>
                    <a:pt x="6215" y="13822"/>
                    <a:pt x="5810" y="14346"/>
                  </a:cubicBezTo>
                  <a:lnTo>
                    <a:pt x="5965" y="15453"/>
                  </a:lnTo>
                  <a:lnTo>
                    <a:pt x="6025" y="15858"/>
                  </a:lnTo>
                  <a:lnTo>
                    <a:pt x="6477" y="19442"/>
                  </a:lnTo>
                  <a:lnTo>
                    <a:pt x="8061" y="31551"/>
                  </a:lnTo>
                  <a:cubicBezTo>
                    <a:pt x="8120" y="32003"/>
                    <a:pt x="8001" y="32467"/>
                    <a:pt x="7715" y="32825"/>
                  </a:cubicBezTo>
                  <a:cubicBezTo>
                    <a:pt x="7430" y="33194"/>
                    <a:pt x="7037" y="33420"/>
                    <a:pt x="6584" y="33479"/>
                  </a:cubicBezTo>
                  <a:cubicBezTo>
                    <a:pt x="6510" y="33489"/>
                    <a:pt x="6436" y="33493"/>
                    <a:pt x="6363" y="33493"/>
                  </a:cubicBezTo>
                  <a:cubicBezTo>
                    <a:pt x="5513" y="33493"/>
                    <a:pt x="4777" y="32870"/>
                    <a:pt x="4667" y="32003"/>
                  </a:cubicBezTo>
                  <a:lnTo>
                    <a:pt x="2893" y="18394"/>
                  </a:lnTo>
                  <a:lnTo>
                    <a:pt x="2774" y="17430"/>
                  </a:lnTo>
                  <a:cubicBezTo>
                    <a:pt x="2548" y="17644"/>
                    <a:pt x="2298" y="17847"/>
                    <a:pt x="2048" y="18049"/>
                  </a:cubicBezTo>
                  <a:lnTo>
                    <a:pt x="2167" y="19002"/>
                  </a:lnTo>
                  <a:lnTo>
                    <a:pt x="3858" y="32086"/>
                  </a:lnTo>
                  <a:cubicBezTo>
                    <a:pt x="3965" y="32920"/>
                    <a:pt x="4477" y="33610"/>
                    <a:pt x="5155" y="33980"/>
                  </a:cubicBezTo>
                  <a:cubicBezTo>
                    <a:pt x="5515" y="34179"/>
                    <a:pt x="5928" y="34287"/>
                    <a:pt x="6358" y="34287"/>
                  </a:cubicBezTo>
                  <a:cubicBezTo>
                    <a:pt x="6468" y="34287"/>
                    <a:pt x="6580" y="34280"/>
                    <a:pt x="6691" y="34265"/>
                  </a:cubicBezTo>
                  <a:cubicBezTo>
                    <a:pt x="7358" y="34170"/>
                    <a:pt x="7953" y="33825"/>
                    <a:pt x="8358" y="33301"/>
                  </a:cubicBezTo>
                  <a:cubicBezTo>
                    <a:pt x="8775" y="32777"/>
                    <a:pt x="8954" y="32110"/>
                    <a:pt x="8858" y="31432"/>
                  </a:cubicBezTo>
                  <a:lnTo>
                    <a:pt x="7394" y="20156"/>
                  </a:lnTo>
                  <a:lnTo>
                    <a:pt x="7251" y="19109"/>
                  </a:lnTo>
                  <a:lnTo>
                    <a:pt x="6834" y="15858"/>
                  </a:lnTo>
                  <a:lnTo>
                    <a:pt x="6656" y="14549"/>
                  </a:lnTo>
                  <a:lnTo>
                    <a:pt x="6537" y="13620"/>
                  </a:lnTo>
                  <a:lnTo>
                    <a:pt x="6477" y="13215"/>
                  </a:lnTo>
                  <a:close/>
                </a:path>
              </a:pathLst>
            </a:custGeom>
            <a:solidFill>
              <a:srgbClr val="0500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75" y="623455"/>
            <a:ext cx="3886200" cy="419792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692" y="623455"/>
            <a:ext cx="4001895" cy="4197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801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1" name="Google Shape;2251;p69"/>
          <p:cNvGrpSpPr/>
          <p:nvPr/>
        </p:nvGrpSpPr>
        <p:grpSpPr>
          <a:xfrm>
            <a:off x="343857" y="1161318"/>
            <a:ext cx="8710689" cy="785485"/>
            <a:chOff x="1790775" y="1715760"/>
            <a:chExt cx="5940675" cy="1030189"/>
          </a:xfrm>
        </p:grpSpPr>
        <p:sp>
          <p:nvSpPr>
            <p:cNvPr id="2252" name="Google Shape;2252;p69"/>
            <p:cNvSpPr/>
            <p:nvPr/>
          </p:nvSpPr>
          <p:spPr>
            <a:xfrm rot="10799718" flipH="1">
              <a:off x="3322100" y="1715941"/>
              <a:ext cx="4409349" cy="1029827"/>
            </a:xfrm>
            <a:custGeom>
              <a:avLst/>
              <a:gdLst/>
              <a:ahLst/>
              <a:cxnLst/>
              <a:rect l="l" t="t" r="r" b="b"/>
              <a:pathLst>
                <a:path w="72415" h="62499" extrusionOk="0">
                  <a:moveTo>
                    <a:pt x="36242" y="0"/>
                  </a:moveTo>
                  <a:cubicBezTo>
                    <a:pt x="32356" y="0"/>
                    <a:pt x="28652" y="1096"/>
                    <a:pt x="25646" y="4157"/>
                  </a:cubicBezTo>
                  <a:cubicBezTo>
                    <a:pt x="21063" y="8848"/>
                    <a:pt x="20051" y="15992"/>
                    <a:pt x="16300" y="21362"/>
                  </a:cubicBezTo>
                  <a:cubicBezTo>
                    <a:pt x="13300" y="25648"/>
                    <a:pt x="8740" y="28589"/>
                    <a:pt x="5465" y="32661"/>
                  </a:cubicBezTo>
                  <a:cubicBezTo>
                    <a:pt x="2346" y="36530"/>
                    <a:pt x="500" y="41412"/>
                    <a:pt x="262" y="46388"/>
                  </a:cubicBezTo>
                  <a:cubicBezTo>
                    <a:pt x="0" y="52080"/>
                    <a:pt x="2382" y="58414"/>
                    <a:pt x="7608" y="60676"/>
                  </a:cubicBezTo>
                  <a:cubicBezTo>
                    <a:pt x="9167" y="61349"/>
                    <a:pt x="10804" y="61604"/>
                    <a:pt x="12478" y="61604"/>
                  </a:cubicBezTo>
                  <a:cubicBezTo>
                    <a:pt x="15688" y="61604"/>
                    <a:pt x="19032" y="60666"/>
                    <a:pt x="22217" y="59938"/>
                  </a:cubicBezTo>
                  <a:cubicBezTo>
                    <a:pt x="24765" y="59364"/>
                    <a:pt x="27377" y="58942"/>
                    <a:pt x="29982" y="58942"/>
                  </a:cubicBezTo>
                  <a:cubicBezTo>
                    <a:pt x="30944" y="58942"/>
                    <a:pt x="31905" y="59000"/>
                    <a:pt x="32862" y="59128"/>
                  </a:cubicBezTo>
                  <a:cubicBezTo>
                    <a:pt x="36088" y="59557"/>
                    <a:pt x="39136" y="60795"/>
                    <a:pt x="42291" y="61581"/>
                  </a:cubicBezTo>
                  <a:cubicBezTo>
                    <a:pt x="44672" y="62174"/>
                    <a:pt x="47150" y="62499"/>
                    <a:pt x="49614" y="62499"/>
                  </a:cubicBezTo>
                  <a:cubicBezTo>
                    <a:pt x="53780" y="62499"/>
                    <a:pt x="57907" y="61570"/>
                    <a:pt x="61460" y="59438"/>
                  </a:cubicBezTo>
                  <a:cubicBezTo>
                    <a:pt x="67140" y="56056"/>
                    <a:pt x="70962" y="49306"/>
                    <a:pt x="69819" y="42793"/>
                  </a:cubicBezTo>
                  <a:cubicBezTo>
                    <a:pt x="69307" y="39935"/>
                    <a:pt x="67914" y="37221"/>
                    <a:pt x="67973" y="34316"/>
                  </a:cubicBezTo>
                  <a:cubicBezTo>
                    <a:pt x="68033" y="30910"/>
                    <a:pt x="70069" y="27886"/>
                    <a:pt x="71093" y="24636"/>
                  </a:cubicBezTo>
                  <a:cubicBezTo>
                    <a:pt x="72414" y="20409"/>
                    <a:pt x="71962" y="15647"/>
                    <a:pt x="69831" y="11765"/>
                  </a:cubicBezTo>
                  <a:cubicBezTo>
                    <a:pt x="67699" y="7884"/>
                    <a:pt x="63961" y="4907"/>
                    <a:pt x="59698" y="3728"/>
                  </a:cubicBezTo>
                  <a:cubicBezTo>
                    <a:pt x="54067" y="2181"/>
                    <a:pt x="47947" y="2014"/>
                    <a:pt x="42208" y="728"/>
                  </a:cubicBezTo>
                  <a:cubicBezTo>
                    <a:pt x="40217" y="280"/>
                    <a:pt x="38207" y="0"/>
                    <a:pt x="36242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3" name="Google Shape;2253;p69"/>
            <p:cNvSpPr/>
            <p:nvPr/>
          </p:nvSpPr>
          <p:spPr>
            <a:xfrm rot="10799718" flipH="1">
              <a:off x="1790775" y="1715941"/>
              <a:ext cx="4409349" cy="1029827"/>
            </a:xfrm>
            <a:custGeom>
              <a:avLst/>
              <a:gdLst/>
              <a:ahLst/>
              <a:cxnLst/>
              <a:rect l="l" t="t" r="r" b="b"/>
              <a:pathLst>
                <a:path w="72415" h="62499" extrusionOk="0">
                  <a:moveTo>
                    <a:pt x="36242" y="0"/>
                  </a:moveTo>
                  <a:cubicBezTo>
                    <a:pt x="32356" y="0"/>
                    <a:pt x="28652" y="1096"/>
                    <a:pt x="25646" y="4157"/>
                  </a:cubicBezTo>
                  <a:cubicBezTo>
                    <a:pt x="21063" y="8848"/>
                    <a:pt x="20051" y="15992"/>
                    <a:pt x="16300" y="21362"/>
                  </a:cubicBezTo>
                  <a:cubicBezTo>
                    <a:pt x="13300" y="25648"/>
                    <a:pt x="8740" y="28589"/>
                    <a:pt x="5465" y="32661"/>
                  </a:cubicBezTo>
                  <a:cubicBezTo>
                    <a:pt x="2346" y="36530"/>
                    <a:pt x="500" y="41412"/>
                    <a:pt x="262" y="46388"/>
                  </a:cubicBezTo>
                  <a:cubicBezTo>
                    <a:pt x="0" y="52080"/>
                    <a:pt x="2382" y="58414"/>
                    <a:pt x="7608" y="60676"/>
                  </a:cubicBezTo>
                  <a:cubicBezTo>
                    <a:pt x="9167" y="61349"/>
                    <a:pt x="10804" y="61604"/>
                    <a:pt x="12478" y="61604"/>
                  </a:cubicBezTo>
                  <a:cubicBezTo>
                    <a:pt x="15688" y="61604"/>
                    <a:pt x="19032" y="60666"/>
                    <a:pt x="22217" y="59938"/>
                  </a:cubicBezTo>
                  <a:cubicBezTo>
                    <a:pt x="24765" y="59364"/>
                    <a:pt x="27377" y="58942"/>
                    <a:pt x="29982" y="58942"/>
                  </a:cubicBezTo>
                  <a:cubicBezTo>
                    <a:pt x="30944" y="58942"/>
                    <a:pt x="31905" y="59000"/>
                    <a:pt x="32862" y="59128"/>
                  </a:cubicBezTo>
                  <a:cubicBezTo>
                    <a:pt x="36088" y="59557"/>
                    <a:pt x="39136" y="60795"/>
                    <a:pt x="42291" y="61581"/>
                  </a:cubicBezTo>
                  <a:cubicBezTo>
                    <a:pt x="44672" y="62174"/>
                    <a:pt x="47150" y="62499"/>
                    <a:pt x="49614" y="62499"/>
                  </a:cubicBezTo>
                  <a:cubicBezTo>
                    <a:pt x="53780" y="62499"/>
                    <a:pt x="57907" y="61570"/>
                    <a:pt x="61460" y="59438"/>
                  </a:cubicBezTo>
                  <a:cubicBezTo>
                    <a:pt x="67140" y="56056"/>
                    <a:pt x="70962" y="49306"/>
                    <a:pt x="69819" y="42793"/>
                  </a:cubicBezTo>
                  <a:cubicBezTo>
                    <a:pt x="69307" y="39935"/>
                    <a:pt x="67914" y="37221"/>
                    <a:pt x="67973" y="34316"/>
                  </a:cubicBezTo>
                  <a:cubicBezTo>
                    <a:pt x="68033" y="30910"/>
                    <a:pt x="70069" y="27886"/>
                    <a:pt x="71093" y="24636"/>
                  </a:cubicBezTo>
                  <a:cubicBezTo>
                    <a:pt x="72414" y="20409"/>
                    <a:pt x="71962" y="15647"/>
                    <a:pt x="69831" y="11765"/>
                  </a:cubicBezTo>
                  <a:cubicBezTo>
                    <a:pt x="67699" y="7884"/>
                    <a:pt x="63961" y="4907"/>
                    <a:pt x="59698" y="3728"/>
                  </a:cubicBezTo>
                  <a:cubicBezTo>
                    <a:pt x="54067" y="2181"/>
                    <a:pt x="47947" y="2014"/>
                    <a:pt x="42208" y="728"/>
                  </a:cubicBezTo>
                  <a:cubicBezTo>
                    <a:pt x="40217" y="280"/>
                    <a:pt x="38207" y="0"/>
                    <a:pt x="36242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BD02224-BD3F-494C-BFB3-F50C0DBA12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9362287"/>
              </p:ext>
            </p:extLst>
          </p:nvPr>
        </p:nvGraphicFramePr>
        <p:xfrm>
          <a:off x="159488" y="1161318"/>
          <a:ext cx="6517759" cy="4033520"/>
        </p:xfrm>
        <a:graphic>
          <a:graphicData uri="http://schemas.openxmlformats.org/drawingml/2006/table">
            <a:tbl>
              <a:tblPr firstRow="1" firstCol="1" bandRow="1">
                <a:tableStyleId>{D4AA3958-B88F-4834-87D5-70D591B908B5}</a:tableStyleId>
              </a:tblPr>
              <a:tblGrid>
                <a:gridCol w="5382543">
                  <a:extLst>
                    <a:ext uri="{9D8B030D-6E8A-4147-A177-3AD203B41FA5}">
                      <a16:colId xmlns:a16="http://schemas.microsoft.com/office/drawing/2014/main" val="1156593085"/>
                    </a:ext>
                  </a:extLst>
                </a:gridCol>
                <a:gridCol w="1135216">
                  <a:extLst>
                    <a:ext uri="{9D8B030D-6E8A-4147-A177-3AD203B41FA5}">
                      <a16:colId xmlns:a16="http://schemas.microsoft.com/office/drawing/2014/main" val="4014949400"/>
                    </a:ext>
                  </a:extLst>
                </a:gridCol>
              </a:tblGrid>
              <a:tr h="9332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750"/>
                        </a:spcAft>
                      </a:pPr>
                      <a:endParaRPr lang="en-US" sz="16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750"/>
                        </a:spcAft>
                      </a:pP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</a:rPr>
                        <a:t>Nội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</a:rPr>
                        <a:t> dung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</a:rPr>
                        <a:t>thực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</a:rPr>
                        <a:t>hiện</a:t>
                      </a:r>
                      <a:endParaRPr lang="x-none" sz="2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750"/>
                        </a:spcAft>
                      </a:pPr>
                      <a:r>
                        <a:rPr lang="en-US" sz="1600" b="1" dirty="0" err="1">
                          <a:solidFill>
                            <a:srgbClr val="002060"/>
                          </a:solidFill>
                          <a:effectLst/>
                        </a:rPr>
                        <a:t>Số</a:t>
                      </a: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002060"/>
                          </a:solidFill>
                          <a:effectLst/>
                        </a:rPr>
                        <a:t>học</a:t>
                      </a: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002060"/>
                          </a:solidFill>
                          <a:effectLst/>
                        </a:rPr>
                        <a:t>sinh</a:t>
                      </a: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002060"/>
                          </a:solidFill>
                          <a:effectLst/>
                        </a:rPr>
                        <a:t>thực</a:t>
                      </a: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002060"/>
                          </a:solidFill>
                          <a:effectLst/>
                        </a:rPr>
                        <a:t>hiện</a:t>
                      </a:r>
                      <a:endParaRPr lang="x-none" sz="1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10858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750"/>
                        </a:spcAft>
                      </a:pPr>
                      <a:r>
                        <a:rPr lang="en-US" sz="1600" b="1" dirty="0" err="1">
                          <a:effectLst/>
                        </a:rPr>
                        <a:t>Thực</a:t>
                      </a:r>
                      <a:r>
                        <a:rPr lang="en-US" sz="1600" b="1" dirty="0">
                          <a:effectLst/>
                        </a:rPr>
                        <a:t> </a:t>
                      </a:r>
                      <a:r>
                        <a:rPr lang="en-US" sz="1600" b="1" dirty="0" err="1">
                          <a:effectLst/>
                        </a:rPr>
                        <a:t>hiện</a:t>
                      </a:r>
                      <a:r>
                        <a:rPr lang="en-US" sz="1600" b="1" dirty="0">
                          <a:effectLst/>
                        </a:rPr>
                        <a:t> </a:t>
                      </a:r>
                      <a:r>
                        <a:rPr lang="en-US" sz="1600" b="1" dirty="0" err="1">
                          <a:effectLst/>
                        </a:rPr>
                        <a:t>những</a:t>
                      </a:r>
                      <a:r>
                        <a:rPr lang="en-US" sz="1600" b="1" dirty="0">
                          <a:effectLst/>
                        </a:rPr>
                        <a:t> </a:t>
                      </a:r>
                      <a:r>
                        <a:rPr lang="en-US" sz="1600" b="1" dirty="0" err="1">
                          <a:effectLst/>
                        </a:rPr>
                        <a:t>thói</a:t>
                      </a:r>
                      <a:r>
                        <a:rPr lang="en-US" sz="1600" b="1" dirty="0">
                          <a:effectLst/>
                        </a:rPr>
                        <a:t> </a:t>
                      </a:r>
                      <a:r>
                        <a:rPr lang="en-US" sz="1600" b="1" dirty="0" err="1">
                          <a:effectLst/>
                        </a:rPr>
                        <a:t>quen</a:t>
                      </a:r>
                      <a:r>
                        <a:rPr lang="en-US" sz="1600" b="1" dirty="0">
                          <a:effectLst/>
                        </a:rPr>
                        <a:t> </a:t>
                      </a:r>
                      <a:r>
                        <a:rPr lang="en-US" sz="1600" b="1" dirty="0" err="1">
                          <a:effectLst/>
                        </a:rPr>
                        <a:t>sinh</a:t>
                      </a:r>
                      <a:r>
                        <a:rPr lang="en-US" sz="1600" b="1" dirty="0">
                          <a:effectLst/>
                        </a:rPr>
                        <a:t> </a:t>
                      </a:r>
                      <a:r>
                        <a:rPr lang="en-US" sz="1600" b="1" dirty="0" err="1">
                          <a:effectLst/>
                        </a:rPr>
                        <a:t>hoạt</a:t>
                      </a:r>
                      <a:r>
                        <a:rPr lang="en-US" sz="1600" b="1" dirty="0">
                          <a:effectLst/>
                        </a:rPr>
                        <a:t> </a:t>
                      </a:r>
                      <a:r>
                        <a:rPr lang="en-US" sz="1600" b="1" dirty="0" err="1">
                          <a:effectLst/>
                        </a:rPr>
                        <a:t>tốt</a:t>
                      </a:r>
                      <a:r>
                        <a:rPr lang="en-US" sz="1600" b="1" dirty="0">
                          <a:effectLst/>
                        </a:rPr>
                        <a:t> </a:t>
                      </a:r>
                      <a:endParaRPr lang="x-none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750"/>
                        </a:spcAft>
                      </a:pPr>
                      <a:r>
                        <a:rPr lang="en-US" sz="1600" b="1">
                          <a:effectLst/>
                        </a:rPr>
                        <a:t>31/31</a:t>
                      </a:r>
                      <a:endParaRPr lang="x-none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293315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750"/>
                        </a:spcAft>
                      </a:pPr>
                      <a:r>
                        <a:rPr lang="en-US" sz="1600" b="1">
                          <a:effectLst/>
                        </a:rPr>
                        <a:t>Lập thời gian biểu, thực hiện </a:t>
                      </a:r>
                      <a:endParaRPr lang="x-none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750"/>
                        </a:spcAft>
                      </a:pPr>
                      <a:r>
                        <a:rPr lang="en-US" sz="1600" b="1">
                          <a:effectLst/>
                        </a:rPr>
                        <a:t>31/31 </a:t>
                      </a:r>
                      <a:endParaRPr lang="x-none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834307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750"/>
                        </a:spcAft>
                      </a:pPr>
                      <a:r>
                        <a:rPr lang="en-US" sz="1600" b="1">
                          <a:effectLst/>
                        </a:rPr>
                        <a:t>Không quên sách vở, đồ dùng học tập </a:t>
                      </a:r>
                      <a:endParaRPr lang="x-none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750"/>
                        </a:spcAft>
                      </a:pPr>
                      <a:r>
                        <a:rPr lang="en-US" sz="1600" b="1">
                          <a:effectLst/>
                        </a:rPr>
                        <a:t>29/31</a:t>
                      </a:r>
                      <a:endParaRPr lang="x-none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971366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750"/>
                        </a:spcAft>
                      </a:pPr>
                      <a:r>
                        <a:rPr lang="en-US" sz="1600" b="1">
                          <a:effectLst/>
                        </a:rPr>
                        <a:t>Làm bài tập, học thuộc bài trước khi tới lớp</a:t>
                      </a:r>
                      <a:endParaRPr lang="x-none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750"/>
                        </a:spcAft>
                      </a:pPr>
                      <a:r>
                        <a:rPr lang="en-US" sz="1600" b="1" dirty="0" smtClean="0">
                          <a:effectLst/>
                        </a:rPr>
                        <a:t>3</a:t>
                      </a:r>
                      <a:r>
                        <a:rPr lang="vi-VN" sz="1600" b="1" dirty="0" smtClean="0">
                          <a:effectLst/>
                        </a:rPr>
                        <a:t>1</a:t>
                      </a:r>
                      <a:r>
                        <a:rPr lang="en-US" sz="1600" b="1" dirty="0" smtClean="0">
                          <a:effectLst/>
                        </a:rPr>
                        <a:t>/31</a:t>
                      </a:r>
                      <a:endParaRPr lang="x-none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51742135"/>
                  </a:ext>
                </a:extLst>
              </a:tr>
              <a:tr h="28041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750"/>
                        </a:spcAft>
                      </a:pPr>
                      <a:r>
                        <a:rPr lang="en-US" sz="1600" b="1">
                          <a:effectLst/>
                        </a:rPr>
                        <a:t>Nghỉ học có giấy xin phép của bố mẹ</a:t>
                      </a:r>
                      <a:endParaRPr lang="x-none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750"/>
                        </a:spcAft>
                      </a:pPr>
                      <a:r>
                        <a:rPr lang="en-US" sz="1600" b="1">
                          <a:effectLst/>
                        </a:rPr>
                        <a:t>31/31</a:t>
                      </a:r>
                      <a:endParaRPr lang="x-none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1963539"/>
                  </a:ext>
                </a:extLst>
              </a:tr>
              <a:tr h="280416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75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b="1" dirty="0" err="1">
                          <a:effectLst/>
                          <a:latin typeface="+mj-lt"/>
                        </a:rPr>
                        <a:t>Đi</a:t>
                      </a:r>
                      <a:r>
                        <a:rPr lang="en-US" sz="1600" b="1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+mj-lt"/>
                        </a:rPr>
                        <a:t>lao</a:t>
                      </a:r>
                      <a:r>
                        <a:rPr lang="en-US" sz="1600" b="1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+mj-lt"/>
                        </a:rPr>
                        <a:t>động</a:t>
                      </a:r>
                      <a:r>
                        <a:rPr lang="en-US" sz="1600" b="1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+mj-lt"/>
                        </a:rPr>
                        <a:t>đúng</a:t>
                      </a:r>
                      <a:r>
                        <a:rPr lang="en-US" sz="1600" b="1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+mj-lt"/>
                        </a:rPr>
                        <a:t>theo</a:t>
                      </a:r>
                      <a:r>
                        <a:rPr lang="en-US" sz="1600" b="1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+mj-lt"/>
                        </a:rPr>
                        <a:t>quy</a:t>
                      </a:r>
                      <a:r>
                        <a:rPr lang="en-US" sz="1600" b="1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+mj-lt"/>
                        </a:rPr>
                        <a:t>định</a:t>
                      </a:r>
                      <a:r>
                        <a:rPr lang="en-US" sz="1600" b="1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+mj-lt"/>
                        </a:rPr>
                        <a:t>của</a:t>
                      </a:r>
                      <a:r>
                        <a:rPr lang="en-US" sz="1600" b="1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+mj-lt"/>
                        </a:rPr>
                        <a:t>trường</a:t>
                      </a:r>
                      <a:r>
                        <a:rPr lang="en-US" sz="1600" b="1" dirty="0">
                          <a:effectLst/>
                          <a:latin typeface="+mj-lt"/>
                        </a:rPr>
                        <a:t>, </a:t>
                      </a:r>
                      <a:r>
                        <a:rPr lang="en-US" sz="1600" b="1" dirty="0" err="1">
                          <a:effectLst/>
                          <a:latin typeface="+mj-lt"/>
                        </a:rPr>
                        <a:t>lớp</a:t>
                      </a:r>
                      <a:r>
                        <a:rPr lang="en-US" sz="1600" b="1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+mj-lt"/>
                        </a:rPr>
                        <a:t>đề</a:t>
                      </a:r>
                      <a:r>
                        <a:rPr lang="en-US" sz="1600" b="1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1600" b="1" dirty="0" err="1" smtClean="0">
                          <a:effectLst/>
                          <a:latin typeface="+mj-lt"/>
                        </a:rPr>
                        <a:t>ra</a:t>
                      </a:r>
                      <a:r>
                        <a:rPr lang="en-US" sz="1600" b="1" dirty="0" smtClean="0">
                          <a:effectLst/>
                          <a:latin typeface="+mj-lt"/>
                        </a:rPr>
                        <a:t> </a:t>
                      </a:r>
                      <a:endParaRPr lang="x-none" sz="1600" b="1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750"/>
                        </a:spcAft>
                      </a:pPr>
                      <a:r>
                        <a:rPr lang="en-US" sz="1600" b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31/31</a:t>
                      </a:r>
                      <a:endParaRPr lang="x-none" sz="1600" b="1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750"/>
                        </a:spcAft>
                      </a:pPr>
                      <a:r>
                        <a:rPr lang="en-US" sz="1600" b="1">
                          <a:effectLst/>
                        </a:rPr>
                        <a:t>Trực nhật lớp sạch sẽ</a:t>
                      </a:r>
                      <a:endParaRPr lang="x-none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750"/>
                        </a:spcAft>
                      </a:pPr>
                      <a:r>
                        <a:rPr lang="en-US" sz="1600" b="1">
                          <a:effectLst/>
                        </a:rPr>
                        <a:t>31/31</a:t>
                      </a:r>
                      <a:endParaRPr lang="x-none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854884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750"/>
                        </a:spcAft>
                      </a:pPr>
                      <a:r>
                        <a:rPr lang="en-US" sz="1600" b="1">
                          <a:effectLst/>
                        </a:rPr>
                        <a:t>Đi sinh hoạt Đội theo quy định</a:t>
                      </a:r>
                      <a:endParaRPr lang="x-none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750"/>
                        </a:spcAft>
                      </a:pPr>
                      <a:r>
                        <a:rPr lang="en-US" sz="1600" b="1">
                          <a:effectLst/>
                        </a:rPr>
                        <a:t>31/31</a:t>
                      </a:r>
                      <a:endParaRPr lang="x-none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152564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750"/>
                        </a:spcAft>
                      </a:pPr>
                      <a:r>
                        <a:rPr lang="en-US" sz="1600" b="1">
                          <a:effectLst/>
                        </a:rPr>
                        <a:t>Cán sự bộ môn truy bài đầu giờ </a:t>
                      </a:r>
                      <a:endParaRPr lang="x-none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750"/>
                        </a:spcAft>
                      </a:pPr>
                      <a:r>
                        <a:rPr lang="en-US" sz="1600" b="1">
                          <a:effectLst/>
                        </a:rPr>
                        <a:t>31/31</a:t>
                      </a:r>
                      <a:endParaRPr lang="x-none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58675020"/>
                  </a:ext>
                </a:extLst>
              </a:tr>
              <a:tr h="26198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750"/>
                        </a:spcAft>
                      </a:pPr>
                      <a:r>
                        <a:rPr lang="en-US" sz="1600" b="1">
                          <a:effectLst/>
                        </a:rPr>
                        <a:t>Không quên khăn quàng, phù hiệu</a:t>
                      </a:r>
                      <a:endParaRPr lang="x-none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750"/>
                        </a:spcAft>
                      </a:pPr>
                      <a:r>
                        <a:rPr lang="en-US" sz="1600" b="1">
                          <a:effectLst/>
                        </a:rPr>
                        <a:t>30/31</a:t>
                      </a:r>
                      <a:endParaRPr lang="x-none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16821879"/>
                  </a:ext>
                </a:extLst>
              </a:tr>
              <a:tr h="27876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750"/>
                        </a:spcAft>
                      </a:pPr>
                      <a:r>
                        <a:rPr lang="en-US" sz="1600" b="1" dirty="0" err="1">
                          <a:effectLst/>
                        </a:rPr>
                        <a:t>Đi</a:t>
                      </a:r>
                      <a:r>
                        <a:rPr lang="en-US" sz="1600" b="1" dirty="0">
                          <a:effectLst/>
                        </a:rPr>
                        <a:t> </a:t>
                      </a:r>
                      <a:r>
                        <a:rPr lang="en-US" sz="1600" b="1" dirty="0" err="1">
                          <a:effectLst/>
                        </a:rPr>
                        <a:t>học</a:t>
                      </a:r>
                      <a:r>
                        <a:rPr lang="en-US" sz="1600" b="1" dirty="0">
                          <a:effectLst/>
                        </a:rPr>
                        <a:t> </a:t>
                      </a:r>
                      <a:r>
                        <a:rPr lang="en-US" sz="1600" b="1" dirty="0" err="1">
                          <a:effectLst/>
                        </a:rPr>
                        <a:t>đúng</a:t>
                      </a:r>
                      <a:r>
                        <a:rPr lang="en-US" sz="1600" b="1" dirty="0">
                          <a:effectLst/>
                        </a:rPr>
                        <a:t> </a:t>
                      </a:r>
                      <a:r>
                        <a:rPr lang="en-US" sz="1600" b="1" dirty="0" err="1">
                          <a:effectLst/>
                        </a:rPr>
                        <a:t>giờ</a:t>
                      </a:r>
                      <a:endParaRPr lang="x-none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750"/>
                        </a:spcAft>
                      </a:pPr>
                      <a:r>
                        <a:rPr lang="en-US" sz="1600" b="1" dirty="0">
                          <a:effectLst/>
                        </a:rPr>
                        <a:t>30/31</a:t>
                      </a:r>
                      <a:endParaRPr lang="x-none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16280828"/>
                  </a:ext>
                </a:extLst>
              </a:tr>
            </a:tbl>
          </a:graphicData>
        </a:graphic>
      </p:graphicFrame>
      <p:sp>
        <p:nvSpPr>
          <p:cNvPr id="2254" name="Google Shape;2254;p69"/>
          <p:cNvSpPr txBox="1">
            <a:spLocks noGrp="1"/>
          </p:cNvSpPr>
          <p:nvPr>
            <p:ph type="title"/>
          </p:nvPr>
        </p:nvSpPr>
        <p:spPr>
          <a:xfrm>
            <a:off x="343857" y="142937"/>
            <a:ext cx="8113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7A4</a:t>
            </a:r>
            <a:r>
              <a:rPr lang="vi-VN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năm học 2020-2021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56" name="Google Shape;2256;p69"/>
          <p:cNvGrpSpPr/>
          <p:nvPr/>
        </p:nvGrpSpPr>
        <p:grpSpPr>
          <a:xfrm rot="-6394217">
            <a:off x="9008331" y="-876663"/>
            <a:ext cx="2178160" cy="3762285"/>
            <a:chOff x="-328685" y="139072"/>
            <a:chExt cx="2178093" cy="3762170"/>
          </a:xfrm>
        </p:grpSpPr>
        <p:sp>
          <p:nvSpPr>
            <p:cNvPr id="2257" name="Google Shape;2257;p69"/>
            <p:cNvSpPr/>
            <p:nvPr/>
          </p:nvSpPr>
          <p:spPr>
            <a:xfrm>
              <a:off x="-328685" y="717104"/>
              <a:ext cx="1360565" cy="3184138"/>
            </a:xfrm>
            <a:custGeom>
              <a:avLst/>
              <a:gdLst/>
              <a:ahLst/>
              <a:cxnLst/>
              <a:rect l="l" t="t" r="r" b="b"/>
              <a:pathLst>
                <a:path w="41899" h="98064" extrusionOk="0">
                  <a:moveTo>
                    <a:pt x="41693" y="0"/>
                  </a:moveTo>
                  <a:cubicBezTo>
                    <a:pt x="41683" y="0"/>
                    <a:pt x="41671" y="2"/>
                    <a:pt x="41660" y="4"/>
                  </a:cubicBezTo>
                  <a:cubicBezTo>
                    <a:pt x="40732" y="99"/>
                    <a:pt x="39779" y="302"/>
                    <a:pt x="38862" y="564"/>
                  </a:cubicBezTo>
                  <a:cubicBezTo>
                    <a:pt x="38755" y="599"/>
                    <a:pt x="38696" y="718"/>
                    <a:pt x="38731" y="814"/>
                  </a:cubicBezTo>
                  <a:cubicBezTo>
                    <a:pt x="38755" y="909"/>
                    <a:pt x="38827" y="968"/>
                    <a:pt x="38922" y="968"/>
                  </a:cubicBezTo>
                  <a:cubicBezTo>
                    <a:pt x="38946" y="968"/>
                    <a:pt x="38969" y="957"/>
                    <a:pt x="38969" y="957"/>
                  </a:cubicBezTo>
                  <a:cubicBezTo>
                    <a:pt x="39874" y="695"/>
                    <a:pt x="40791" y="504"/>
                    <a:pt x="41708" y="397"/>
                  </a:cubicBezTo>
                  <a:cubicBezTo>
                    <a:pt x="41803" y="385"/>
                    <a:pt x="41898" y="278"/>
                    <a:pt x="41886" y="183"/>
                  </a:cubicBezTo>
                  <a:cubicBezTo>
                    <a:pt x="41865" y="87"/>
                    <a:pt x="41787" y="0"/>
                    <a:pt x="41693" y="0"/>
                  </a:cubicBezTo>
                  <a:close/>
                  <a:moveTo>
                    <a:pt x="36296" y="1592"/>
                  </a:moveTo>
                  <a:cubicBezTo>
                    <a:pt x="36267" y="1592"/>
                    <a:pt x="36236" y="1598"/>
                    <a:pt x="36207" y="1611"/>
                  </a:cubicBezTo>
                  <a:cubicBezTo>
                    <a:pt x="35362" y="2028"/>
                    <a:pt x="34528" y="2504"/>
                    <a:pt x="33743" y="3052"/>
                  </a:cubicBezTo>
                  <a:cubicBezTo>
                    <a:pt x="33647" y="3112"/>
                    <a:pt x="33635" y="3243"/>
                    <a:pt x="33695" y="3338"/>
                  </a:cubicBezTo>
                  <a:cubicBezTo>
                    <a:pt x="33731" y="3397"/>
                    <a:pt x="33802" y="3421"/>
                    <a:pt x="33862" y="3421"/>
                  </a:cubicBezTo>
                  <a:cubicBezTo>
                    <a:pt x="33885" y="3421"/>
                    <a:pt x="33933" y="3409"/>
                    <a:pt x="33981" y="3374"/>
                  </a:cubicBezTo>
                  <a:cubicBezTo>
                    <a:pt x="34755" y="2838"/>
                    <a:pt x="35552" y="2361"/>
                    <a:pt x="36386" y="1957"/>
                  </a:cubicBezTo>
                  <a:cubicBezTo>
                    <a:pt x="36481" y="1921"/>
                    <a:pt x="36529" y="1790"/>
                    <a:pt x="36481" y="1695"/>
                  </a:cubicBezTo>
                  <a:cubicBezTo>
                    <a:pt x="36446" y="1634"/>
                    <a:pt x="36374" y="1592"/>
                    <a:pt x="36296" y="1592"/>
                  </a:cubicBezTo>
                  <a:close/>
                  <a:moveTo>
                    <a:pt x="31672" y="4798"/>
                  </a:moveTo>
                  <a:cubicBezTo>
                    <a:pt x="31622" y="4798"/>
                    <a:pt x="31574" y="4816"/>
                    <a:pt x="31540" y="4850"/>
                  </a:cubicBezTo>
                  <a:cubicBezTo>
                    <a:pt x="30837" y="5505"/>
                    <a:pt x="30206" y="6207"/>
                    <a:pt x="29611" y="6945"/>
                  </a:cubicBezTo>
                  <a:cubicBezTo>
                    <a:pt x="29528" y="7041"/>
                    <a:pt x="29540" y="7160"/>
                    <a:pt x="29635" y="7231"/>
                  </a:cubicBezTo>
                  <a:cubicBezTo>
                    <a:pt x="29659" y="7267"/>
                    <a:pt x="29706" y="7279"/>
                    <a:pt x="29754" y="7279"/>
                  </a:cubicBezTo>
                  <a:cubicBezTo>
                    <a:pt x="29814" y="7279"/>
                    <a:pt x="29861" y="7243"/>
                    <a:pt x="29921" y="7207"/>
                  </a:cubicBezTo>
                  <a:cubicBezTo>
                    <a:pt x="30492" y="6469"/>
                    <a:pt x="31123" y="5790"/>
                    <a:pt x="31802" y="5148"/>
                  </a:cubicBezTo>
                  <a:cubicBezTo>
                    <a:pt x="31897" y="5076"/>
                    <a:pt x="31897" y="4945"/>
                    <a:pt x="31826" y="4862"/>
                  </a:cubicBezTo>
                  <a:cubicBezTo>
                    <a:pt x="31782" y="4819"/>
                    <a:pt x="31726" y="4798"/>
                    <a:pt x="31672" y="4798"/>
                  </a:cubicBezTo>
                  <a:close/>
                  <a:moveTo>
                    <a:pt x="28150" y="9199"/>
                  </a:moveTo>
                  <a:cubicBezTo>
                    <a:pt x="28081" y="9199"/>
                    <a:pt x="28018" y="9234"/>
                    <a:pt x="27980" y="9303"/>
                  </a:cubicBezTo>
                  <a:lnTo>
                    <a:pt x="27956" y="9362"/>
                  </a:lnTo>
                  <a:cubicBezTo>
                    <a:pt x="27492" y="10160"/>
                    <a:pt x="27087" y="11017"/>
                    <a:pt x="26730" y="11875"/>
                  </a:cubicBezTo>
                  <a:cubicBezTo>
                    <a:pt x="26706" y="11982"/>
                    <a:pt x="26754" y="12101"/>
                    <a:pt x="26849" y="12148"/>
                  </a:cubicBezTo>
                  <a:cubicBezTo>
                    <a:pt x="26885" y="12160"/>
                    <a:pt x="26896" y="12160"/>
                    <a:pt x="26932" y="12160"/>
                  </a:cubicBezTo>
                  <a:cubicBezTo>
                    <a:pt x="27004" y="12160"/>
                    <a:pt x="27075" y="12113"/>
                    <a:pt x="27123" y="12041"/>
                  </a:cubicBezTo>
                  <a:cubicBezTo>
                    <a:pt x="27456" y="11172"/>
                    <a:pt x="27861" y="10362"/>
                    <a:pt x="28313" y="9565"/>
                  </a:cubicBezTo>
                  <a:lnTo>
                    <a:pt x="28337" y="9505"/>
                  </a:lnTo>
                  <a:cubicBezTo>
                    <a:pt x="28397" y="9410"/>
                    <a:pt x="28349" y="9291"/>
                    <a:pt x="28266" y="9231"/>
                  </a:cubicBezTo>
                  <a:cubicBezTo>
                    <a:pt x="28227" y="9210"/>
                    <a:pt x="28188" y="9199"/>
                    <a:pt x="28150" y="9199"/>
                  </a:cubicBezTo>
                  <a:close/>
                  <a:moveTo>
                    <a:pt x="26042" y="14442"/>
                  </a:moveTo>
                  <a:cubicBezTo>
                    <a:pt x="25944" y="14442"/>
                    <a:pt x="25868" y="14508"/>
                    <a:pt x="25837" y="14601"/>
                  </a:cubicBezTo>
                  <a:cubicBezTo>
                    <a:pt x="25599" y="15506"/>
                    <a:pt x="25408" y="16447"/>
                    <a:pt x="25289" y="17399"/>
                  </a:cubicBezTo>
                  <a:cubicBezTo>
                    <a:pt x="25277" y="17506"/>
                    <a:pt x="25361" y="17601"/>
                    <a:pt x="25468" y="17625"/>
                  </a:cubicBezTo>
                  <a:lnTo>
                    <a:pt x="25492" y="17625"/>
                  </a:lnTo>
                  <a:cubicBezTo>
                    <a:pt x="25599" y="17625"/>
                    <a:pt x="25694" y="17542"/>
                    <a:pt x="25706" y="17459"/>
                  </a:cubicBezTo>
                  <a:cubicBezTo>
                    <a:pt x="25825" y="16518"/>
                    <a:pt x="26004" y="15601"/>
                    <a:pt x="26242" y="14708"/>
                  </a:cubicBezTo>
                  <a:cubicBezTo>
                    <a:pt x="26265" y="14589"/>
                    <a:pt x="26194" y="14482"/>
                    <a:pt x="26087" y="14446"/>
                  </a:cubicBezTo>
                  <a:cubicBezTo>
                    <a:pt x="26071" y="14443"/>
                    <a:pt x="26056" y="14442"/>
                    <a:pt x="26042" y="14442"/>
                  </a:cubicBezTo>
                  <a:close/>
                  <a:moveTo>
                    <a:pt x="25301" y="20030"/>
                  </a:moveTo>
                  <a:cubicBezTo>
                    <a:pt x="25182" y="20030"/>
                    <a:pt x="25099" y="20114"/>
                    <a:pt x="25099" y="20221"/>
                  </a:cubicBezTo>
                  <a:lnTo>
                    <a:pt x="25099" y="20602"/>
                  </a:lnTo>
                  <a:cubicBezTo>
                    <a:pt x="25099" y="21435"/>
                    <a:pt x="25134" y="22269"/>
                    <a:pt x="25218" y="23078"/>
                  </a:cubicBezTo>
                  <a:cubicBezTo>
                    <a:pt x="25218" y="23185"/>
                    <a:pt x="25301" y="23257"/>
                    <a:pt x="25408" y="23257"/>
                  </a:cubicBezTo>
                  <a:lnTo>
                    <a:pt x="25432" y="23257"/>
                  </a:lnTo>
                  <a:cubicBezTo>
                    <a:pt x="25539" y="23245"/>
                    <a:pt x="25634" y="23138"/>
                    <a:pt x="25611" y="23043"/>
                  </a:cubicBezTo>
                  <a:cubicBezTo>
                    <a:pt x="25539" y="22233"/>
                    <a:pt x="25492" y="21400"/>
                    <a:pt x="25492" y="20602"/>
                  </a:cubicBezTo>
                  <a:lnTo>
                    <a:pt x="25492" y="20245"/>
                  </a:lnTo>
                  <a:cubicBezTo>
                    <a:pt x="25492" y="20126"/>
                    <a:pt x="25420" y="20030"/>
                    <a:pt x="25301" y="20030"/>
                  </a:cubicBezTo>
                  <a:close/>
                  <a:moveTo>
                    <a:pt x="25837" y="25657"/>
                  </a:moveTo>
                  <a:cubicBezTo>
                    <a:pt x="25821" y="25657"/>
                    <a:pt x="25805" y="25658"/>
                    <a:pt x="25789" y="25662"/>
                  </a:cubicBezTo>
                  <a:cubicBezTo>
                    <a:pt x="25694" y="25674"/>
                    <a:pt x="25611" y="25793"/>
                    <a:pt x="25646" y="25900"/>
                  </a:cubicBezTo>
                  <a:lnTo>
                    <a:pt x="25694" y="26079"/>
                  </a:lnTo>
                  <a:cubicBezTo>
                    <a:pt x="25861" y="26829"/>
                    <a:pt x="26063" y="27626"/>
                    <a:pt x="26361" y="28650"/>
                  </a:cubicBezTo>
                  <a:cubicBezTo>
                    <a:pt x="26385" y="28734"/>
                    <a:pt x="26468" y="28793"/>
                    <a:pt x="26551" y="28793"/>
                  </a:cubicBezTo>
                  <a:cubicBezTo>
                    <a:pt x="26563" y="28793"/>
                    <a:pt x="26587" y="28781"/>
                    <a:pt x="26611" y="28781"/>
                  </a:cubicBezTo>
                  <a:cubicBezTo>
                    <a:pt x="26718" y="28758"/>
                    <a:pt x="26777" y="28639"/>
                    <a:pt x="26754" y="28531"/>
                  </a:cubicBezTo>
                  <a:cubicBezTo>
                    <a:pt x="26456" y="27519"/>
                    <a:pt x="26242" y="26734"/>
                    <a:pt x="26075" y="25983"/>
                  </a:cubicBezTo>
                  <a:lnTo>
                    <a:pt x="26039" y="25805"/>
                  </a:lnTo>
                  <a:cubicBezTo>
                    <a:pt x="26019" y="25713"/>
                    <a:pt x="25929" y="25657"/>
                    <a:pt x="25837" y="25657"/>
                  </a:cubicBezTo>
                  <a:close/>
                  <a:moveTo>
                    <a:pt x="27345" y="31098"/>
                  </a:moveTo>
                  <a:cubicBezTo>
                    <a:pt x="27330" y="31098"/>
                    <a:pt x="27315" y="31100"/>
                    <a:pt x="27301" y="31103"/>
                  </a:cubicBezTo>
                  <a:cubicBezTo>
                    <a:pt x="27194" y="31139"/>
                    <a:pt x="27135" y="31258"/>
                    <a:pt x="27158" y="31353"/>
                  </a:cubicBezTo>
                  <a:cubicBezTo>
                    <a:pt x="27480" y="32449"/>
                    <a:pt x="27694" y="33294"/>
                    <a:pt x="27861" y="34080"/>
                  </a:cubicBezTo>
                  <a:cubicBezTo>
                    <a:pt x="27873" y="34187"/>
                    <a:pt x="27968" y="34246"/>
                    <a:pt x="28051" y="34246"/>
                  </a:cubicBezTo>
                  <a:cubicBezTo>
                    <a:pt x="28075" y="34246"/>
                    <a:pt x="28087" y="34246"/>
                    <a:pt x="28099" y="34234"/>
                  </a:cubicBezTo>
                  <a:cubicBezTo>
                    <a:pt x="28206" y="34211"/>
                    <a:pt x="28278" y="34092"/>
                    <a:pt x="28254" y="33996"/>
                  </a:cubicBezTo>
                  <a:cubicBezTo>
                    <a:pt x="28087" y="33187"/>
                    <a:pt x="27861" y="32341"/>
                    <a:pt x="27551" y="31234"/>
                  </a:cubicBezTo>
                  <a:cubicBezTo>
                    <a:pt x="27521" y="31153"/>
                    <a:pt x="27430" y="31098"/>
                    <a:pt x="27345" y="31098"/>
                  </a:cubicBezTo>
                  <a:close/>
                  <a:moveTo>
                    <a:pt x="28432" y="36639"/>
                  </a:moveTo>
                  <a:cubicBezTo>
                    <a:pt x="28313" y="36639"/>
                    <a:pt x="28242" y="36747"/>
                    <a:pt x="28242" y="36854"/>
                  </a:cubicBezTo>
                  <a:cubicBezTo>
                    <a:pt x="28254" y="37163"/>
                    <a:pt x="28266" y="37473"/>
                    <a:pt x="28266" y="37782"/>
                  </a:cubicBezTo>
                  <a:cubicBezTo>
                    <a:pt x="28266" y="38414"/>
                    <a:pt x="28242" y="39033"/>
                    <a:pt x="28159" y="39652"/>
                  </a:cubicBezTo>
                  <a:cubicBezTo>
                    <a:pt x="28147" y="39747"/>
                    <a:pt x="28242" y="39854"/>
                    <a:pt x="28337" y="39866"/>
                  </a:cubicBezTo>
                  <a:lnTo>
                    <a:pt x="28373" y="39866"/>
                  </a:lnTo>
                  <a:cubicBezTo>
                    <a:pt x="28468" y="39866"/>
                    <a:pt x="28563" y="39795"/>
                    <a:pt x="28563" y="39687"/>
                  </a:cubicBezTo>
                  <a:cubicBezTo>
                    <a:pt x="28635" y="39056"/>
                    <a:pt x="28671" y="38414"/>
                    <a:pt x="28671" y="37782"/>
                  </a:cubicBezTo>
                  <a:cubicBezTo>
                    <a:pt x="28671" y="37473"/>
                    <a:pt x="28659" y="37151"/>
                    <a:pt x="28635" y="36830"/>
                  </a:cubicBezTo>
                  <a:cubicBezTo>
                    <a:pt x="28635" y="36711"/>
                    <a:pt x="28540" y="36639"/>
                    <a:pt x="28432" y="36639"/>
                  </a:cubicBezTo>
                  <a:close/>
                  <a:moveTo>
                    <a:pt x="27849" y="42242"/>
                  </a:moveTo>
                  <a:cubicBezTo>
                    <a:pt x="27756" y="42242"/>
                    <a:pt x="27665" y="42299"/>
                    <a:pt x="27635" y="42390"/>
                  </a:cubicBezTo>
                  <a:cubicBezTo>
                    <a:pt x="27385" y="43283"/>
                    <a:pt x="27075" y="44176"/>
                    <a:pt x="26682" y="45021"/>
                  </a:cubicBezTo>
                  <a:cubicBezTo>
                    <a:pt x="26646" y="45129"/>
                    <a:pt x="26682" y="45248"/>
                    <a:pt x="26789" y="45283"/>
                  </a:cubicBezTo>
                  <a:cubicBezTo>
                    <a:pt x="26825" y="45307"/>
                    <a:pt x="26849" y="45307"/>
                    <a:pt x="26885" y="45307"/>
                  </a:cubicBezTo>
                  <a:cubicBezTo>
                    <a:pt x="26956" y="45307"/>
                    <a:pt x="27027" y="45260"/>
                    <a:pt x="27075" y="45200"/>
                  </a:cubicBezTo>
                  <a:cubicBezTo>
                    <a:pt x="27456" y="44319"/>
                    <a:pt x="27789" y="43414"/>
                    <a:pt x="28039" y="42509"/>
                  </a:cubicBezTo>
                  <a:cubicBezTo>
                    <a:pt x="28051" y="42390"/>
                    <a:pt x="27992" y="42283"/>
                    <a:pt x="27897" y="42247"/>
                  </a:cubicBezTo>
                  <a:cubicBezTo>
                    <a:pt x="27881" y="42244"/>
                    <a:pt x="27865" y="42242"/>
                    <a:pt x="27849" y="42242"/>
                  </a:cubicBezTo>
                  <a:close/>
                  <a:moveTo>
                    <a:pt x="25523" y="47397"/>
                  </a:moveTo>
                  <a:cubicBezTo>
                    <a:pt x="25453" y="47397"/>
                    <a:pt x="25388" y="47431"/>
                    <a:pt x="25349" y="47486"/>
                  </a:cubicBezTo>
                  <a:cubicBezTo>
                    <a:pt x="24849" y="48284"/>
                    <a:pt x="24265" y="49022"/>
                    <a:pt x="23658" y="49701"/>
                  </a:cubicBezTo>
                  <a:cubicBezTo>
                    <a:pt x="23575" y="49784"/>
                    <a:pt x="23575" y="49915"/>
                    <a:pt x="23670" y="49986"/>
                  </a:cubicBezTo>
                  <a:cubicBezTo>
                    <a:pt x="23706" y="50022"/>
                    <a:pt x="23753" y="50034"/>
                    <a:pt x="23801" y="50034"/>
                  </a:cubicBezTo>
                  <a:cubicBezTo>
                    <a:pt x="23860" y="50034"/>
                    <a:pt x="23920" y="50010"/>
                    <a:pt x="23944" y="49974"/>
                  </a:cubicBezTo>
                  <a:cubicBezTo>
                    <a:pt x="24587" y="49272"/>
                    <a:pt x="25170" y="48510"/>
                    <a:pt x="25694" y="47712"/>
                  </a:cubicBezTo>
                  <a:cubicBezTo>
                    <a:pt x="25753" y="47605"/>
                    <a:pt x="25718" y="47486"/>
                    <a:pt x="25634" y="47427"/>
                  </a:cubicBezTo>
                  <a:cubicBezTo>
                    <a:pt x="25598" y="47406"/>
                    <a:pt x="25560" y="47397"/>
                    <a:pt x="25523" y="47397"/>
                  </a:cubicBezTo>
                  <a:close/>
                  <a:moveTo>
                    <a:pt x="21740" y="51560"/>
                  </a:moveTo>
                  <a:cubicBezTo>
                    <a:pt x="21696" y="51560"/>
                    <a:pt x="21651" y="51575"/>
                    <a:pt x="21610" y="51606"/>
                  </a:cubicBezTo>
                  <a:cubicBezTo>
                    <a:pt x="21181" y="51963"/>
                    <a:pt x="20741" y="52284"/>
                    <a:pt x="20277" y="52582"/>
                  </a:cubicBezTo>
                  <a:cubicBezTo>
                    <a:pt x="19955" y="52772"/>
                    <a:pt x="19646" y="52963"/>
                    <a:pt x="19288" y="53153"/>
                  </a:cubicBezTo>
                  <a:cubicBezTo>
                    <a:pt x="19205" y="53201"/>
                    <a:pt x="19157" y="53320"/>
                    <a:pt x="19217" y="53427"/>
                  </a:cubicBezTo>
                  <a:cubicBezTo>
                    <a:pt x="19265" y="53487"/>
                    <a:pt x="19324" y="53534"/>
                    <a:pt x="19396" y="53534"/>
                  </a:cubicBezTo>
                  <a:cubicBezTo>
                    <a:pt x="19419" y="53534"/>
                    <a:pt x="19467" y="53523"/>
                    <a:pt x="19491" y="53499"/>
                  </a:cubicBezTo>
                  <a:cubicBezTo>
                    <a:pt x="19836" y="53308"/>
                    <a:pt x="20169" y="53118"/>
                    <a:pt x="20479" y="52903"/>
                  </a:cubicBezTo>
                  <a:cubicBezTo>
                    <a:pt x="20955" y="52606"/>
                    <a:pt x="21420" y="52284"/>
                    <a:pt x="21872" y="51927"/>
                  </a:cubicBezTo>
                  <a:cubicBezTo>
                    <a:pt x="21955" y="51856"/>
                    <a:pt x="21967" y="51725"/>
                    <a:pt x="21896" y="51641"/>
                  </a:cubicBezTo>
                  <a:cubicBezTo>
                    <a:pt x="21855" y="51587"/>
                    <a:pt x="21799" y="51560"/>
                    <a:pt x="21740" y="51560"/>
                  </a:cubicBezTo>
                  <a:close/>
                  <a:moveTo>
                    <a:pt x="16863" y="54397"/>
                  </a:moveTo>
                  <a:cubicBezTo>
                    <a:pt x="16834" y="54397"/>
                    <a:pt x="16805" y="54403"/>
                    <a:pt x="16776" y="54415"/>
                  </a:cubicBezTo>
                  <a:cubicBezTo>
                    <a:pt x="16336" y="54606"/>
                    <a:pt x="15883" y="54808"/>
                    <a:pt x="15419" y="55011"/>
                  </a:cubicBezTo>
                  <a:cubicBezTo>
                    <a:pt x="15026" y="55189"/>
                    <a:pt x="14597" y="55368"/>
                    <a:pt x="14204" y="55547"/>
                  </a:cubicBezTo>
                  <a:cubicBezTo>
                    <a:pt x="14097" y="55582"/>
                    <a:pt x="14050" y="55701"/>
                    <a:pt x="14097" y="55809"/>
                  </a:cubicBezTo>
                  <a:cubicBezTo>
                    <a:pt x="14133" y="55880"/>
                    <a:pt x="14204" y="55928"/>
                    <a:pt x="14276" y="55928"/>
                  </a:cubicBezTo>
                  <a:cubicBezTo>
                    <a:pt x="14300" y="55928"/>
                    <a:pt x="14335" y="55916"/>
                    <a:pt x="14347" y="55916"/>
                  </a:cubicBezTo>
                  <a:cubicBezTo>
                    <a:pt x="14752" y="55737"/>
                    <a:pt x="15169" y="55558"/>
                    <a:pt x="15574" y="55380"/>
                  </a:cubicBezTo>
                  <a:cubicBezTo>
                    <a:pt x="16038" y="55189"/>
                    <a:pt x="16490" y="54987"/>
                    <a:pt x="16943" y="54785"/>
                  </a:cubicBezTo>
                  <a:cubicBezTo>
                    <a:pt x="17050" y="54737"/>
                    <a:pt x="17086" y="54618"/>
                    <a:pt x="17050" y="54511"/>
                  </a:cubicBezTo>
                  <a:cubicBezTo>
                    <a:pt x="17015" y="54441"/>
                    <a:pt x="16942" y="54397"/>
                    <a:pt x="16863" y="54397"/>
                  </a:cubicBezTo>
                  <a:close/>
                  <a:moveTo>
                    <a:pt x="11735" y="56759"/>
                  </a:moveTo>
                  <a:cubicBezTo>
                    <a:pt x="11705" y="56759"/>
                    <a:pt x="11673" y="56767"/>
                    <a:pt x="11645" y="56785"/>
                  </a:cubicBezTo>
                  <a:lnTo>
                    <a:pt x="11537" y="56844"/>
                  </a:lnTo>
                  <a:cubicBezTo>
                    <a:pt x="10752" y="57297"/>
                    <a:pt x="9978" y="57785"/>
                    <a:pt x="9240" y="58333"/>
                  </a:cubicBezTo>
                  <a:cubicBezTo>
                    <a:pt x="9156" y="58404"/>
                    <a:pt x="9144" y="58535"/>
                    <a:pt x="9204" y="58618"/>
                  </a:cubicBezTo>
                  <a:cubicBezTo>
                    <a:pt x="9240" y="58666"/>
                    <a:pt x="9311" y="58702"/>
                    <a:pt x="9370" y="58702"/>
                  </a:cubicBezTo>
                  <a:cubicBezTo>
                    <a:pt x="9406" y="58702"/>
                    <a:pt x="9442" y="58678"/>
                    <a:pt x="9478" y="58654"/>
                  </a:cubicBezTo>
                  <a:cubicBezTo>
                    <a:pt x="10192" y="58118"/>
                    <a:pt x="10954" y="57618"/>
                    <a:pt x="11728" y="57190"/>
                  </a:cubicBezTo>
                  <a:lnTo>
                    <a:pt x="11835" y="57130"/>
                  </a:lnTo>
                  <a:cubicBezTo>
                    <a:pt x="11918" y="57082"/>
                    <a:pt x="11966" y="56963"/>
                    <a:pt x="11907" y="56868"/>
                  </a:cubicBezTo>
                  <a:cubicBezTo>
                    <a:pt x="11873" y="56802"/>
                    <a:pt x="11805" y="56759"/>
                    <a:pt x="11735" y="56759"/>
                  </a:cubicBezTo>
                  <a:close/>
                  <a:moveTo>
                    <a:pt x="7227" y="60127"/>
                  </a:moveTo>
                  <a:cubicBezTo>
                    <a:pt x="7174" y="60127"/>
                    <a:pt x="7120" y="60148"/>
                    <a:pt x="7084" y="60190"/>
                  </a:cubicBezTo>
                  <a:cubicBezTo>
                    <a:pt x="6406" y="60845"/>
                    <a:pt x="5763" y="61559"/>
                    <a:pt x="5168" y="62297"/>
                  </a:cubicBezTo>
                  <a:cubicBezTo>
                    <a:pt x="5096" y="62393"/>
                    <a:pt x="5108" y="62512"/>
                    <a:pt x="5191" y="62583"/>
                  </a:cubicBezTo>
                  <a:cubicBezTo>
                    <a:pt x="5227" y="62607"/>
                    <a:pt x="5275" y="62631"/>
                    <a:pt x="5310" y="62631"/>
                  </a:cubicBezTo>
                  <a:cubicBezTo>
                    <a:pt x="5370" y="62631"/>
                    <a:pt x="5430" y="62607"/>
                    <a:pt x="5489" y="62536"/>
                  </a:cubicBezTo>
                  <a:cubicBezTo>
                    <a:pt x="6072" y="61809"/>
                    <a:pt x="6703" y="61107"/>
                    <a:pt x="7370" y="60464"/>
                  </a:cubicBezTo>
                  <a:cubicBezTo>
                    <a:pt x="7442" y="60392"/>
                    <a:pt x="7442" y="60261"/>
                    <a:pt x="7370" y="60190"/>
                  </a:cubicBezTo>
                  <a:cubicBezTo>
                    <a:pt x="7335" y="60148"/>
                    <a:pt x="7281" y="60127"/>
                    <a:pt x="7227" y="60127"/>
                  </a:cubicBezTo>
                  <a:close/>
                  <a:moveTo>
                    <a:pt x="3675" y="64542"/>
                  </a:moveTo>
                  <a:cubicBezTo>
                    <a:pt x="3605" y="64542"/>
                    <a:pt x="3540" y="64576"/>
                    <a:pt x="3501" y="64631"/>
                  </a:cubicBezTo>
                  <a:cubicBezTo>
                    <a:pt x="2989" y="65441"/>
                    <a:pt x="2548" y="66286"/>
                    <a:pt x="2143" y="67155"/>
                  </a:cubicBezTo>
                  <a:cubicBezTo>
                    <a:pt x="2096" y="67250"/>
                    <a:pt x="2143" y="67369"/>
                    <a:pt x="2251" y="67417"/>
                  </a:cubicBezTo>
                  <a:cubicBezTo>
                    <a:pt x="2274" y="67429"/>
                    <a:pt x="2310" y="67429"/>
                    <a:pt x="2334" y="67429"/>
                  </a:cubicBezTo>
                  <a:cubicBezTo>
                    <a:pt x="2429" y="67429"/>
                    <a:pt x="2489" y="67393"/>
                    <a:pt x="2512" y="67334"/>
                  </a:cubicBezTo>
                  <a:cubicBezTo>
                    <a:pt x="2905" y="66476"/>
                    <a:pt x="3346" y="65643"/>
                    <a:pt x="3846" y="64857"/>
                  </a:cubicBezTo>
                  <a:cubicBezTo>
                    <a:pt x="3906" y="64750"/>
                    <a:pt x="3870" y="64631"/>
                    <a:pt x="3786" y="64571"/>
                  </a:cubicBezTo>
                  <a:cubicBezTo>
                    <a:pt x="3750" y="64551"/>
                    <a:pt x="3712" y="64542"/>
                    <a:pt x="3675" y="64542"/>
                  </a:cubicBezTo>
                  <a:close/>
                  <a:moveTo>
                    <a:pt x="1305" y="69657"/>
                  </a:moveTo>
                  <a:cubicBezTo>
                    <a:pt x="1219" y="69657"/>
                    <a:pt x="1139" y="69712"/>
                    <a:pt x="1119" y="69798"/>
                  </a:cubicBezTo>
                  <a:cubicBezTo>
                    <a:pt x="822" y="70703"/>
                    <a:pt x="584" y="71644"/>
                    <a:pt x="405" y="72572"/>
                  </a:cubicBezTo>
                  <a:cubicBezTo>
                    <a:pt x="393" y="72668"/>
                    <a:pt x="465" y="72787"/>
                    <a:pt x="572" y="72799"/>
                  </a:cubicBezTo>
                  <a:lnTo>
                    <a:pt x="607" y="72799"/>
                  </a:lnTo>
                  <a:cubicBezTo>
                    <a:pt x="703" y="72799"/>
                    <a:pt x="786" y="72727"/>
                    <a:pt x="810" y="72632"/>
                  </a:cubicBezTo>
                  <a:cubicBezTo>
                    <a:pt x="988" y="71715"/>
                    <a:pt x="1227" y="70810"/>
                    <a:pt x="1500" y="69917"/>
                  </a:cubicBezTo>
                  <a:cubicBezTo>
                    <a:pt x="1536" y="69810"/>
                    <a:pt x="1477" y="69691"/>
                    <a:pt x="1369" y="69667"/>
                  </a:cubicBezTo>
                  <a:cubicBezTo>
                    <a:pt x="1348" y="69660"/>
                    <a:pt x="1327" y="69657"/>
                    <a:pt x="1305" y="69657"/>
                  </a:cubicBezTo>
                  <a:close/>
                  <a:moveTo>
                    <a:pt x="262" y="75192"/>
                  </a:moveTo>
                  <a:cubicBezTo>
                    <a:pt x="155" y="75192"/>
                    <a:pt x="48" y="75275"/>
                    <a:pt x="48" y="75382"/>
                  </a:cubicBezTo>
                  <a:cubicBezTo>
                    <a:pt x="24" y="75811"/>
                    <a:pt x="0" y="76263"/>
                    <a:pt x="0" y="76692"/>
                  </a:cubicBezTo>
                  <a:cubicBezTo>
                    <a:pt x="0" y="77216"/>
                    <a:pt x="12" y="77728"/>
                    <a:pt x="60" y="78240"/>
                  </a:cubicBezTo>
                  <a:cubicBezTo>
                    <a:pt x="72" y="78359"/>
                    <a:pt x="167" y="78430"/>
                    <a:pt x="274" y="78430"/>
                  </a:cubicBezTo>
                  <a:cubicBezTo>
                    <a:pt x="286" y="78430"/>
                    <a:pt x="286" y="78430"/>
                    <a:pt x="274" y="78418"/>
                  </a:cubicBezTo>
                  <a:cubicBezTo>
                    <a:pt x="393" y="78407"/>
                    <a:pt x="477" y="78299"/>
                    <a:pt x="465" y="78192"/>
                  </a:cubicBezTo>
                  <a:cubicBezTo>
                    <a:pt x="417" y="77692"/>
                    <a:pt x="405" y="77180"/>
                    <a:pt x="405" y="76680"/>
                  </a:cubicBezTo>
                  <a:cubicBezTo>
                    <a:pt x="405" y="76263"/>
                    <a:pt x="417" y="75823"/>
                    <a:pt x="453" y="75394"/>
                  </a:cubicBezTo>
                  <a:cubicBezTo>
                    <a:pt x="453" y="75287"/>
                    <a:pt x="357" y="75192"/>
                    <a:pt x="262" y="75192"/>
                  </a:cubicBezTo>
                  <a:close/>
                  <a:moveTo>
                    <a:pt x="683" y="80838"/>
                  </a:moveTo>
                  <a:cubicBezTo>
                    <a:pt x="666" y="80838"/>
                    <a:pt x="648" y="80841"/>
                    <a:pt x="631" y="80847"/>
                  </a:cubicBezTo>
                  <a:cubicBezTo>
                    <a:pt x="524" y="80859"/>
                    <a:pt x="453" y="80978"/>
                    <a:pt x="477" y="81074"/>
                  </a:cubicBezTo>
                  <a:cubicBezTo>
                    <a:pt x="667" y="81990"/>
                    <a:pt x="941" y="82907"/>
                    <a:pt x="1250" y="83824"/>
                  </a:cubicBezTo>
                  <a:cubicBezTo>
                    <a:pt x="1286" y="83907"/>
                    <a:pt x="1358" y="83955"/>
                    <a:pt x="1441" y="83955"/>
                  </a:cubicBezTo>
                  <a:cubicBezTo>
                    <a:pt x="1477" y="83955"/>
                    <a:pt x="1489" y="83955"/>
                    <a:pt x="1500" y="83943"/>
                  </a:cubicBezTo>
                  <a:cubicBezTo>
                    <a:pt x="1608" y="83907"/>
                    <a:pt x="1655" y="83788"/>
                    <a:pt x="1631" y="83681"/>
                  </a:cubicBezTo>
                  <a:cubicBezTo>
                    <a:pt x="1310" y="82812"/>
                    <a:pt x="1060" y="81895"/>
                    <a:pt x="869" y="80990"/>
                  </a:cubicBezTo>
                  <a:cubicBezTo>
                    <a:pt x="850" y="80902"/>
                    <a:pt x="766" y="80838"/>
                    <a:pt x="683" y="80838"/>
                  </a:cubicBezTo>
                  <a:close/>
                  <a:moveTo>
                    <a:pt x="2564" y="86149"/>
                  </a:moveTo>
                  <a:cubicBezTo>
                    <a:pt x="2534" y="86149"/>
                    <a:pt x="2505" y="86155"/>
                    <a:pt x="2477" y="86169"/>
                  </a:cubicBezTo>
                  <a:cubicBezTo>
                    <a:pt x="2370" y="86217"/>
                    <a:pt x="2334" y="86336"/>
                    <a:pt x="2382" y="86443"/>
                  </a:cubicBezTo>
                  <a:cubicBezTo>
                    <a:pt x="2810" y="87289"/>
                    <a:pt x="3310" y="88122"/>
                    <a:pt x="3822" y="88908"/>
                  </a:cubicBezTo>
                  <a:cubicBezTo>
                    <a:pt x="3858" y="88967"/>
                    <a:pt x="3929" y="89003"/>
                    <a:pt x="3989" y="89003"/>
                  </a:cubicBezTo>
                  <a:cubicBezTo>
                    <a:pt x="4025" y="89003"/>
                    <a:pt x="4060" y="88979"/>
                    <a:pt x="4096" y="88967"/>
                  </a:cubicBezTo>
                  <a:cubicBezTo>
                    <a:pt x="4179" y="88908"/>
                    <a:pt x="4215" y="88777"/>
                    <a:pt x="4156" y="88682"/>
                  </a:cubicBezTo>
                  <a:cubicBezTo>
                    <a:pt x="3632" y="87896"/>
                    <a:pt x="3155" y="87098"/>
                    <a:pt x="2739" y="86265"/>
                  </a:cubicBezTo>
                  <a:cubicBezTo>
                    <a:pt x="2705" y="86189"/>
                    <a:pt x="2635" y="86149"/>
                    <a:pt x="2564" y="86149"/>
                  </a:cubicBezTo>
                  <a:close/>
                  <a:moveTo>
                    <a:pt x="5690" y="90836"/>
                  </a:moveTo>
                  <a:cubicBezTo>
                    <a:pt x="5644" y="90836"/>
                    <a:pt x="5599" y="90851"/>
                    <a:pt x="5560" y="90884"/>
                  </a:cubicBezTo>
                  <a:cubicBezTo>
                    <a:pt x="5477" y="90968"/>
                    <a:pt x="5465" y="91087"/>
                    <a:pt x="5537" y="91170"/>
                  </a:cubicBezTo>
                  <a:cubicBezTo>
                    <a:pt x="6156" y="91896"/>
                    <a:pt x="6823" y="92587"/>
                    <a:pt x="7525" y="93230"/>
                  </a:cubicBezTo>
                  <a:cubicBezTo>
                    <a:pt x="7549" y="93265"/>
                    <a:pt x="7608" y="93289"/>
                    <a:pt x="7656" y="93289"/>
                  </a:cubicBezTo>
                  <a:cubicBezTo>
                    <a:pt x="7716" y="93289"/>
                    <a:pt x="7775" y="93254"/>
                    <a:pt x="7799" y="93194"/>
                  </a:cubicBezTo>
                  <a:cubicBezTo>
                    <a:pt x="7882" y="93123"/>
                    <a:pt x="7882" y="92980"/>
                    <a:pt x="7787" y="92908"/>
                  </a:cubicBezTo>
                  <a:cubicBezTo>
                    <a:pt x="7108" y="92289"/>
                    <a:pt x="6453" y="91611"/>
                    <a:pt x="5834" y="90896"/>
                  </a:cubicBezTo>
                  <a:cubicBezTo>
                    <a:pt x="5796" y="90857"/>
                    <a:pt x="5743" y="90836"/>
                    <a:pt x="5690" y="90836"/>
                  </a:cubicBezTo>
                  <a:close/>
                  <a:moveTo>
                    <a:pt x="9867" y="94641"/>
                  </a:moveTo>
                  <a:cubicBezTo>
                    <a:pt x="9802" y="94641"/>
                    <a:pt x="9740" y="94672"/>
                    <a:pt x="9704" y="94730"/>
                  </a:cubicBezTo>
                  <a:cubicBezTo>
                    <a:pt x="9632" y="94813"/>
                    <a:pt x="9656" y="94956"/>
                    <a:pt x="9751" y="95016"/>
                  </a:cubicBezTo>
                  <a:cubicBezTo>
                    <a:pt x="10525" y="95563"/>
                    <a:pt x="11347" y="96063"/>
                    <a:pt x="12180" y="96516"/>
                  </a:cubicBezTo>
                  <a:cubicBezTo>
                    <a:pt x="12204" y="96528"/>
                    <a:pt x="12240" y="96540"/>
                    <a:pt x="12264" y="96540"/>
                  </a:cubicBezTo>
                  <a:cubicBezTo>
                    <a:pt x="12347" y="96540"/>
                    <a:pt x="12395" y="96504"/>
                    <a:pt x="12454" y="96421"/>
                  </a:cubicBezTo>
                  <a:cubicBezTo>
                    <a:pt x="12502" y="96337"/>
                    <a:pt x="12478" y="96218"/>
                    <a:pt x="12371" y="96159"/>
                  </a:cubicBezTo>
                  <a:cubicBezTo>
                    <a:pt x="11549" y="95730"/>
                    <a:pt x="10752" y="95218"/>
                    <a:pt x="9990" y="94682"/>
                  </a:cubicBezTo>
                  <a:cubicBezTo>
                    <a:pt x="9952" y="94654"/>
                    <a:pt x="9909" y="94641"/>
                    <a:pt x="9867" y="94641"/>
                  </a:cubicBezTo>
                  <a:close/>
                  <a:moveTo>
                    <a:pt x="14837" y="97303"/>
                  </a:moveTo>
                  <a:cubicBezTo>
                    <a:pt x="14759" y="97303"/>
                    <a:pt x="14683" y="97356"/>
                    <a:pt x="14645" y="97433"/>
                  </a:cubicBezTo>
                  <a:cubicBezTo>
                    <a:pt x="14597" y="97540"/>
                    <a:pt x="14669" y="97647"/>
                    <a:pt x="14764" y="97695"/>
                  </a:cubicBezTo>
                  <a:cubicBezTo>
                    <a:pt x="15121" y="97814"/>
                    <a:pt x="15478" y="97945"/>
                    <a:pt x="15836" y="98052"/>
                  </a:cubicBezTo>
                  <a:cubicBezTo>
                    <a:pt x="15847" y="98064"/>
                    <a:pt x="15883" y="98064"/>
                    <a:pt x="15895" y="98064"/>
                  </a:cubicBezTo>
                  <a:cubicBezTo>
                    <a:pt x="15990" y="98064"/>
                    <a:pt x="16062" y="98004"/>
                    <a:pt x="16074" y="97933"/>
                  </a:cubicBezTo>
                  <a:cubicBezTo>
                    <a:pt x="16109" y="97826"/>
                    <a:pt x="16050" y="97707"/>
                    <a:pt x="15943" y="97671"/>
                  </a:cubicBezTo>
                  <a:cubicBezTo>
                    <a:pt x="15597" y="97576"/>
                    <a:pt x="15240" y="97456"/>
                    <a:pt x="14895" y="97314"/>
                  </a:cubicBezTo>
                  <a:cubicBezTo>
                    <a:pt x="14876" y="97306"/>
                    <a:pt x="14856" y="97303"/>
                    <a:pt x="14837" y="9730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258" name="Google Shape;2258;p69"/>
            <p:cNvGrpSpPr/>
            <p:nvPr/>
          </p:nvGrpSpPr>
          <p:grpSpPr>
            <a:xfrm rot="1551775">
              <a:off x="1052547" y="256818"/>
              <a:ext cx="689360" cy="651157"/>
              <a:chOff x="8175787" y="3203846"/>
              <a:chExt cx="689391" cy="651186"/>
            </a:xfrm>
          </p:grpSpPr>
          <p:sp>
            <p:nvSpPr>
              <p:cNvPr id="2259" name="Google Shape;2259;p69"/>
              <p:cNvSpPr/>
              <p:nvPr/>
            </p:nvSpPr>
            <p:spPr>
              <a:xfrm>
                <a:off x="8175787" y="3203846"/>
                <a:ext cx="689391" cy="651186"/>
              </a:xfrm>
              <a:custGeom>
                <a:avLst/>
                <a:gdLst/>
                <a:ahLst/>
                <a:cxnLst/>
                <a:rect l="l" t="t" r="r" b="b"/>
                <a:pathLst>
                  <a:path w="21230" h="20055" extrusionOk="0">
                    <a:moveTo>
                      <a:pt x="20431" y="826"/>
                    </a:moveTo>
                    <a:lnTo>
                      <a:pt x="14050" y="19280"/>
                    </a:lnTo>
                    <a:lnTo>
                      <a:pt x="9359" y="16018"/>
                    </a:lnTo>
                    <a:cubicBezTo>
                      <a:pt x="9299" y="15970"/>
                      <a:pt x="9240" y="15958"/>
                      <a:pt x="9180" y="15958"/>
                    </a:cubicBezTo>
                    <a:cubicBezTo>
                      <a:pt x="9168" y="15958"/>
                      <a:pt x="9156" y="15970"/>
                      <a:pt x="9156" y="15970"/>
                    </a:cubicBezTo>
                    <a:lnTo>
                      <a:pt x="4525" y="16697"/>
                    </a:lnTo>
                    <a:lnTo>
                      <a:pt x="4751" y="12768"/>
                    </a:lnTo>
                    <a:cubicBezTo>
                      <a:pt x="4751" y="12696"/>
                      <a:pt x="4715" y="12625"/>
                      <a:pt x="4680" y="12565"/>
                    </a:cubicBezTo>
                    <a:lnTo>
                      <a:pt x="870" y="7934"/>
                    </a:lnTo>
                    <a:lnTo>
                      <a:pt x="20431" y="826"/>
                    </a:lnTo>
                    <a:close/>
                    <a:moveTo>
                      <a:pt x="20893" y="0"/>
                    </a:moveTo>
                    <a:cubicBezTo>
                      <a:pt x="20860" y="0"/>
                      <a:pt x="20828" y="6"/>
                      <a:pt x="20801" y="16"/>
                    </a:cubicBezTo>
                    <a:lnTo>
                      <a:pt x="227" y="7505"/>
                    </a:lnTo>
                    <a:cubicBezTo>
                      <a:pt x="119" y="7541"/>
                      <a:pt x="60" y="7624"/>
                      <a:pt x="36" y="7719"/>
                    </a:cubicBezTo>
                    <a:cubicBezTo>
                      <a:pt x="0" y="7803"/>
                      <a:pt x="36" y="7910"/>
                      <a:pt x="96" y="7981"/>
                    </a:cubicBezTo>
                    <a:lnTo>
                      <a:pt x="4096" y="12851"/>
                    </a:lnTo>
                    <a:lnTo>
                      <a:pt x="3858" y="17030"/>
                    </a:lnTo>
                    <a:cubicBezTo>
                      <a:pt x="3858" y="17125"/>
                      <a:pt x="3894" y="17209"/>
                      <a:pt x="3965" y="17268"/>
                    </a:cubicBezTo>
                    <a:cubicBezTo>
                      <a:pt x="4021" y="17315"/>
                      <a:pt x="4085" y="17347"/>
                      <a:pt x="4156" y="17347"/>
                    </a:cubicBezTo>
                    <a:cubicBezTo>
                      <a:pt x="4175" y="17347"/>
                      <a:pt x="4195" y="17345"/>
                      <a:pt x="4215" y="17340"/>
                    </a:cubicBezTo>
                    <a:lnTo>
                      <a:pt x="9097" y="16590"/>
                    </a:lnTo>
                    <a:lnTo>
                      <a:pt x="14014" y="19995"/>
                    </a:lnTo>
                    <a:cubicBezTo>
                      <a:pt x="14062" y="20042"/>
                      <a:pt x="14133" y="20054"/>
                      <a:pt x="14181" y="20054"/>
                    </a:cubicBezTo>
                    <a:cubicBezTo>
                      <a:pt x="14228" y="20054"/>
                      <a:pt x="14264" y="20054"/>
                      <a:pt x="14264" y="20042"/>
                    </a:cubicBezTo>
                    <a:cubicBezTo>
                      <a:pt x="14347" y="20007"/>
                      <a:pt x="14431" y="19935"/>
                      <a:pt x="14455" y="19840"/>
                    </a:cubicBezTo>
                    <a:lnTo>
                      <a:pt x="21182" y="409"/>
                    </a:lnTo>
                    <a:cubicBezTo>
                      <a:pt x="21229" y="302"/>
                      <a:pt x="21193" y="171"/>
                      <a:pt x="21110" y="99"/>
                    </a:cubicBezTo>
                    <a:cubicBezTo>
                      <a:pt x="21060" y="32"/>
                      <a:pt x="20973" y="0"/>
                      <a:pt x="208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0" name="Google Shape;2260;p69"/>
              <p:cNvSpPr/>
              <p:nvPr/>
            </p:nvSpPr>
            <p:spPr>
              <a:xfrm>
                <a:off x="8305675" y="3215439"/>
                <a:ext cx="551740" cy="412272"/>
              </a:xfrm>
              <a:custGeom>
                <a:avLst/>
                <a:gdLst/>
                <a:ahLst/>
                <a:cxnLst/>
                <a:rect l="l" t="t" r="r" b="b"/>
                <a:pathLst>
                  <a:path w="16991" h="12697" extrusionOk="0">
                    <a:moveTo>
                      <a:pt x="16659" y="1"/>
                    </a:moveTo>
                    <a:cubicBezTo>
                      <a:pt x="16596" y="1"/>
                      <a:pt x="16532" y="21"/>
                      <a:pt x="16479" y="64"/>
                    </a:cubicBezTo>
                    <a:lnTo>
                      <a:pt x="168" y="12161"/>
                    </a:lnTo>
                    <a:cubicBezTo>
                      <a:pt x="37" y="12256"/>
                      <a:pt x="1" y="12446"/>
                      <a:pt x="108" y="12577"/>
                    </a:cubicBezTo>
                    <a:cubicBezTo>
                      <a:pt x="168" y="12661"/>
                      <a:pt x="263" y="12696"/>
                      <a:pt x="346" y="12696"/>
                    </a:cubicBezTo>
                    <a:cubicBezTo>
                      <a:pt x="418" y="12696"/>
                      <a:pt x="489" y="12673"/>
                      <a:pt x="525" y="12637"/>
                    </a:cubicBezTo>
                    <a:lnTo>
                      <a:pt x="16836" y="540"/>
                    </a:lnTo>
                    <a:cubicBezTo>
                      <a:pt x="16967" y="457"/>
                      <a:pt x="16991" y="254"/>
                      <a:pt x="16896" y="123"/>
                    </a:cubicBezTo>
                    <a:cubicBezTo>
                      <a:pt x="16846" y="45"/>
                      <a:pt x="16754" y="1"/>
                      <a:pt x="166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1" name="Google Shape;2261;p69"/>
              <p:cNvSpPr/>
              <p:nvPr/>
            </p:nvSpPr>
            <p:spPr>
              <a:xfrm>
                <a:off x="8463034" y="3219790"/>
                <a:ext cx="385124" cy="521955"/>
              </a:xfrm>
              <a:custGeom>
                <a:avLst/>
                <a:gdLst/>
                <a:ahLst/>
                <a:cxnLst/>
                <a:rect l="l" t="t" r="r" b="b"/>
                <a:pathLst>
                  <a:path w="11860" h="16075" extrusionOk="0">
                    <a:moveTo>
                      <a:pt x="11525" y="0"/>
                    </a:moveTo>
                    <a:cubicBezTo>
                      <a:pt x="11434" y="0"/>
                      <a:pt x="11341" y="40"/>
                      <a:pt x="11276" y="120"/>
                    </a:cubicBezTo>
                    <a:lnTo>
                      <a:pt x="84" y="15598"/>
                    </a:lnTo>
                    <a:cubicBezTo>
                      <a:pt x="1" y="15741"/>
                      <a:pt x="25" y="15920"/>
                      <a:pt x="155" y="16015"/>
                    </a:cubicBezTo>
                    <a:cubicBezTo>
                      <a:pt x="215" y="16063"/>
                      <a:pt x="275" y="16075"/>
                      <a:pt x="334" y="16075"/>
                    </a:cubicBezTo>
                    <a:cubicBezTo>
                      <a:pt x="429" y="16075"/>
                      <a:pt x="513" y="16039"/>
                      <a:pt x="572" y="15944"/>
                    </a:cubicBezTo>
                    <a:lnTo>
                      <a:pt x="11764" y="466"/>
                    </a:lnTo>
                    <a:cubicBezTo>
                      <a:pt x="11859" y="335"/>
                      <a:pt x="11824" y="156"/>
                      <a:pt x="11693" y="49"/>
                    </a:cubicBezTo>
                    <a:cubicBezTo>
                      <a:pt x="11642" y="17"/>
                      <a:pt x="11584" y="0"/>
                      <a:pt x="11525" y="0"/>
                    </a:cubicBezTo>
                    <a:close/>
                  </a:path>
                </a:pathLst>
              </a:custGeom>
              <a:solidFill>
                <a:srgbClr val="0500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2" name="Google Shape;2262;p69"/>
              <p:cNvSpPr/>
              <p:nvPr/>
            </p:nvSpPr>
            <p:spPr>
              <a:xfrm>
                <a:off x="8302590" y="3271031"/>
                <a:ext cx="499947" cy="484258"/>
              </a:xfrm>
              <a:custGeom>
                <a:avLst/>
                <a:gdLst/>
                <a:ahLst/>
                <a:cxnLst/>
                <a:rect l="l" t="t" r="r" b="b"/>
                <a:pathLst>
                  <a:path w="15396" h="14914" extrusionOk="0">
                    <a:moveTo>
                      <a:pt x="15062" y="1"/>
                    </a:moveTo>
                    <a:cubicBezTo>
                      <a:pt x="14985" y="1"/>
                      <a:pt x="14907" y="31"/>
                      <a:pt x="14848" y="90"/>
                    </a:cubicBezTo>
                    <a:lnTo>
                      <a:pt x="120" y="14401"/>
                    </a:lnTo>
                    <a:cubicBezTo>
                      <a:pt x="1" y="14521"/>
                      <a:pt x="1" y="14711"/>
                      <a:pt x="120" y="14830"/>
                    </a:cubicBezTo>
                    <a:cubicBezTo>
                      <a:pt x="179" y="14890"/>
                      <a:pt x="263" y="14913"/>
                      <a:pt x="334" y="14913"/>
                    </a:cubicBezTo>
                    <a:cubicBezTo>
                      <a:pt x="429" y="14913"/>
                      <a:pt x="501" y="14890"/>
                      <a:pt x="548" y="14830"/>
                    </a:cubicBezTo>
                    <a:lnTo>
                      <a:pt x="15276" y="531"/>
                    </a:lnTo>
                    <a:cubicBezTo>
                      <a:pt x="15395" y="412"/>
                      <a:pt x="15395" y="209"/>
                      <a:pt x="15276" y="90"/>
                    </a:cubicBezTo>
                    <a:cubicBezTo>
                      <a:pt x="15217" y="31"/>
                      <a:pt x="15139" y="1"/>
                      <a:pt x="150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4" name="Google Shape;2254;p69"/>
          <p:cNvSpPr txBox="1">
            <a:spLocks/>
          </p:cNvSpPr>
          <p:nvPr/>
        </p:nvSpPr>
        <p:spPr>
          <a:xfrm>
            <a:off x="6777325" y="2149291"/>
            <a:ext cx="2277251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newave"/>
              <a:buNone/>
              <a:defRPr sz="2800" b="0" i="0" u="none" strike="noStrike" cap="none">
                <a:solidFill>
                  <a:schemeClr val="dk1"/>
                </a:solidFill>
                <a:latin typeface="Knewave"/>
                <a:ea typeface="Knewave"/>
                <a:cs typeface="Knewave"/>
                <a:sym typeface="Knewav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newave"/>
              <a:buNone/>
              <a:defRPr sz="2800" b="0" i="0" u="none" strike="noStrike" cap="none">
                <a:solidFill>
                  <a:schemeClr val="dk1"/>
                </a:solidFill>
                <a:latin typeface="Knewave"/>
                <a:ea typeface="Knewave"/>
                <a:cs typeface="Knewave"/>
                <a:sym typeface="Knewav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newave"/>
              <a:buNone/>
              <a:defRPr sz="2800" b="0" i="0" u="none" strike="noStrike" cap="none">
                <a:solidFill>
                  <a:schemeClr val="dk1"/>
                </a:solidFill>
                <a:latin typeface="Knewave"/>
                <a:ea typeface="Knewave"/>
                <a:cs typeface="Knewave"/>
                <a:sym typeface="Knewav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newave"/>
              <a:buNone/>
              <a:defRPr sz="2800" b="0" i="0" u="none" strike="noStrike" cap="none">
                <a:solidFill>
                  <a:schemeClr val="dk1"/>
                </a:solidFill>
                <a:latin typeface="Knewave"/>
                <a:ea typeface="Knewave"/>
                <a:cs typeface="Knewave"/>
                <a:sym typeface="Knewav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newave"/>
              <a:buNone/>
              <a:defRPr sz="2800" b="0" i="0" u="none" strike="noStrike" cap="none">
                <a:solidFill>
                  <a:schemeClr val="dk1"/>
                </a:solidFill>
                <a:latin typeface="Knewave"/>
                <a:ea typeface="Knewave"/>
                <a:cs typeface="Knewave"/>
                <a:sym typeface="Knewav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newave"/>
              <a:buNone/>
              <a:defRPr sz="2800" b="0" i="0" u="none" strike="noStrike" cap="none">
                <a:solidFill>
                  <a:schemeClr val="dk1"/>
                </a:solidFill>
                <a:latin typeface="Knewave"/>
                <a:ea typeface="Knewave"/>
                <a:cs typeface="Knewave"/>
                <a:sym typeface="Knewav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newave"/>
              <a:buNone/>
              <a:defRPr sz="2800" b="0" i="0" u="none" strike="noStrike" cap="none">
                <a:solidFill>
                  <a:schemeClr val="dk1"/>
                </a:solidFill>
                <a:latin typeface="Knewave"/>
                <a:ea typeface="Knewave"/>
                <a:cs typeface="Knewave"/>
                <a:sym typeface="Knewav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newave"/>
              <a:buNone/>
              <a:defRPr sz="2800" b="0" i="0" u="none" strike="noStrike" cap="none">
                <a:solidFill>
                  <a:schemeClr val="dk1"/>
                </a:solidFill>
                <a:latin typeface="Knewave"/>
                <a:ea typeface="Knewave"/>
                <a:cs typeface="Knewave"/>
                <a:sym typeface="Knewav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newave"/>
              <a:buNone/>
              <a:defRPr sz="2800" b="0" i="0" u="none" strike="noStrike" cap="none">
                <a:solidFill>
                  <a:schemeClr val="dk1"/>
                </a:solidFill>
                <a:latin typeface="Knewave"/>
                <a:ea typeface="Knewave"/>
                <a:cs typeface="Knewave"/>
                <a:sym typeface="Knewave"/>
              </a:defRPr>
            </a:lvl9pPr>
          </a:lstStyle>
          <a:p>
            <a:pPr algn="ctr"/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sz="1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vi-VN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(tăng 2 em)</a:t>
            </a:r>
            <a:endParaRPr lang="en-US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</a:t>
            </a:r>
            <a:r>
              <a:rPr lang="en-US" sz="1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vi-VN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(tăng 6 em)</a:t>
            </a:r>
            <a:endParaRPr lang="en-US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9 </a:t>
            </a:r>
            <a:r>
              <a:rPr lang="en-US" sz="1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en-US" sz="1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vi-VN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(giảm 2)</a:t>
            </a:r>
            <a:endParaRPr lang="en-US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979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5" name="Google Shape;2235;p68"/>
          <p:cNvSpPr txBox="1">
            <a:spLocks noGrp="1"/>
          </p:cNvSpPr>
          <p:nvPr>
            <p:ph type="title"/>
          </p:nvPr>
        </p:nvSpPr>
        <p:spPr>
          <a:xfrm>
            <a:off x="844589" y="1001938"/>
            <a:ext cx="4465183" cy="7842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KẾT LUẬN</a:t>
            </a:r>
            <a:endParaRPr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38" name="Google Shape;2238;p68"/>
          <p:cNvGrpSpPr/>
          <p:nvPr/>
        </p:nvGrpSpPr>
        <p:grpSpPr>
          <a:xfrm rot="-7200044" flipH="1">
            <a:off x="7339473" y="886845"/>
            <a:ext cx="2116877" cy="2391619"/>
            <a:chOff x="107316" y="-642315"/>
            <a:chExt cx="2116923" cy="2391671"/>
          </a:xfrm>
        </p:grpSpPr>
        <p:sp>
          <p:nvSpPr>
            <p:cNvPr id="2239" name="Google Shape;2239;p68"/>
            <p:cNvSpPr/>
            <p:nvPr/>
          </p:nvSpPr>
          <p:spPr>
            <a:xfrm>
              <a:off x="969989" y="-642315"/>
              <a:ext cx="1254250" cy="1854557"/>
            </a:xfrm>
            <a:custGeom>
              <a:avLst/>
              <a:gdLst/>
              <a:ahLst/>
              <a:cxnLst/>
              <a:rect l="l" t="t" r="r" b="b"/>
              <a:pathLst>
                <a:path w="38625" h="57116" extrusionOk="0">
                  <a:moveTo>
                    <a:pt x="33265" y="1"/>
                  </a:moveTo>
                  <a:cubicBezTo>
                    <a:pt x="33220" y="1"/>
                    <a:pt x="33174" y="16"/>
                    <a:pt x="33136" y="49"/>
                  </a:cubicBezTo>
                  <a:cubicBezTo>
                    <a:pt x="33052" y="120"/>
                    <a:pt x="33040" y="239"/>
                    <a:pt x="33112" y="334"/>
                  </a:cubicBezTo>
                  <a:cubicBezTo>
                    <a:pt x="33731" y="1013"/>
                    <a:pt x="34290" y="1763"/>
                    <a:pt x="34802" y="2549"/>
                  </a:cubicBezTo>
                  <a:cubicBezTo>
                    <a:pt x="34826" y="2608"/>
                    <a:pt x="34898" y="2632"/>
                    <a:pt x="34957" y="2632"/>
                  </a:cubicBezTo>
                  <a:cubicBezTo>
                    <a:pt x="35005" y="2632"/>
                    <a:pt x="35052" y="2620"/>
                    <a:pt x="35064" y="2608"/>
                  </a:cubicBezTo>
                  <a:cubicBezTo>
                    <a:pt x="35160" y="2549"/>
                    <a:pt x="35183" y="2418"/>
                    <a:pt x="35124" y="2323"/>
                  </a:cubicBezTo>
                  <a:cubicBezTo>
                    <a:pt x="34600" y="1525"/>
                    <a:pt x="34029" y="763"/>
                    <a:pt x="33409" y="61"/>
                  </a:cubicBezTo>
                  <a:cubicBezTo>
                    <a:pt x="33371" y="22"/>
                    <a:pt x="33318" y="1"/>
                    <a:pt x="33265" y="1"/>
                  </a:cubicBezTo>
                  <a:close/>
                  <a:moveTo>
                    <a:pt x="36330" y="4709"/>
                  </a:moveTo>
                  <a:cubicBezTo>
                    <a:pt x="36301" y="4709"/>
                    <a:pt x="36272" y="4715"/>
                    <a:pt x="36243" y="4728"/>
                  </a:cubicBezTo>
                  <a:cubicBezTo>
                    <a:pt x="36136" y="4764"/>
                    <a:pt x="36088" y="4883"/>
                    <a:pt x="36136" y="4990"/>
                  </a:cubicBezTo>
                  <a:cubicBezTo>
                    <a:pt x="36541" y="5823"/>
                    <a:pt x="36862" y="6692"/>
                    <a:pt x="37148" y="7585"/>
                  </a:cubicBezTo>
                  <a:cubicBezTo>
                    <a:pt x="37184" y="7669"/>
                    <a:pt x="37255" y="7728"/>
                    <a:pt x="37338" y="7728"/>
                  </a:cubicBezTo>
                  <a:cubicBezTo>
                    <a:pt x="37354" y="7728"/>
                    <a:pt x="37370" y="7723"/>
                    <a:pt x="37383" y="7723"/>
                  </a:cubicBezTo>
                  <a:cubicBezTo>
                    <a:pt x="37389" y="7723"/>
                    <a:pt x="37394" y="7724"/>
                    <a:pt x="37398" y="7728"/>
                  </a:cubicBezTo>
                  <a:cubicBezTo>
                    <a:pt x="37505" y="7704"/>
                    <a:pt x="37565" y="7585"/>
                    <a:pt x="37541" y="7478"/>
                  </a:cubicBezTo>
                  <a:cubicBezTo>
                    <a:pt x="37255" y="6573"/>
                    <a:pt x="36910" y="5680"/>
                    <a:pt x="36505" y="4823"/>
                  </a:cubicBezTo>
                  <a:cubicBezTo>
                    <a:pt x="36479" y="4753"/>
                    <a:pt x="36408" y="4709"/>
                    <a:pt x="36330" y="4709"/>
                  </a:cubicBezTo>
                  <a:close/>
                  <a:moveTo>
                    <a:pt x="38005" y="10037"/>
                  </a:moveTo>
                  <a:cubicBezTo>
                    <a:pt x="37997" y="10037"/>
                    <a:pt x="37989" y="10037"/>
                    <a:pt x="37981" y="10038"/>
                  </a:cubicBezTo>
                  <a:cubicBezTo>
                    <a:pt x="37874" y="10062"/>
                    <a:pt x="37803" y="10169"/>
                    <a:pt x="37815" y="10276"/>
                  </a:cubicBezTo>
                  <a:cubicBezTo>
                    <a:pt x="37981" y="11169"/>
                    <a:pt x="38100" y="12110"/>
                    <a:pt x="38160" y="13038"/>
                  </a:cubicBezTo>
                  <a:cubicBezTo>
                    <a:pt x="38172" y="13157"/>
                    <a:pt x="38267" y="13241"/>
                    <a:pt x="38374" y="13241"/>
                  </a:cubicBezTo>
                  <a:cubicBezTo>
                    <a:pt x="38493" y="13241"/>
                    <a:pt x="38577" y="13134"/>
                    <a:pt x="38577" y="13015"/>
                  </a:cubicBezTo>
                  <a:cubicBezTo>
                    <a:pt x="38505" y="12062"/>
                    <a:pt x="38386" y="11110"/>
                    <a:pt x="38220" y="10193"/>
                  </a:cubicBezTo>
                  <a:cubicBezTo>
                    <a:pt x="38197" y="10104"/>
                    <a:pt x="38104" y="10037"/>
                    <a:pt x="38005" y="10037"/>
                  </a:cubicBezTo>
                  <a:close/>
                  <a:moveTo>
                    <a:pt x="38434" y="15658"/>
                  </a:moveTo>
                  <a:cubicBezTo>
                    <a:pt x="38327" y="15658"/>
                    <a:pt x="38220" y="15741"/>
                    <a:pt x="38220" y="15860"/>
                  </a:cubicBezTo>
                  <a:cubicBezTo>
                    <a:pt x="38196" y="16765"/>
                    <a:pt x="38112" y="17706"/>
                    <a:pt x="38017" y="18634"/>
                  </a:cubicBezTo>
                  <a:cubicBezTo>
                    <a:pt x="37993" y="18741"/>
                    <a:pt x="38089" y="18849"/>
                    <a:pt x="38196" y="18860"/>
                  </a:cubicBezTo>
                  <a:lnTo>
                    <a:pt x="38220" y="18860"/>
                  </a:lnTo>
                  <a:cubicBezTo>
                    <a:pt x="38327" y="18860"/>
                    <a:pt x="38398" y="18789"/>
                    <a:pt x="38410" y="18694"/>
                  </a:cubicBezTo>
                  <a:cubicBezTo>
                    <a:pt x="38517" y="17741"/>
                    <a:pt x="38589" y="16789"/>
                    <a:pt x="38624" y="15872"/>
                  </a:cubicBezTo>
                  <a:cubicBezTo>
                    <a:pt x="38624" y="15753"/>
                    <a:pt x="38553" y="15658"/>
                    <a:pt x="38434" y="15658"/>
                  </a:cubicBezTo>
                  <a:close/>
                  <a:moveTo>
                    <a:pt x="37779" y="21229"/>
                  </a:moveTo>
                  <a:cubicBezTo>
                    <a:pt x="37680" y="21229"/>
                    <a:pt x="37587" y="21297"/>
                    <a:pt x="37565" y="21397"/>
                  </a:cubicBezTo>
                  <a:cubicBezTo>
                    <a:pt x="37553" y="21516"/>
                    <a:pt x="37517" y="21647"/>
                    <a:pt x="37493" y="21778"/>
                  </a:cubicBezTo>
                  <a:cubicBezTo>
                    <a:pt x="37315" y="22551"/>
                    <a:pt x="37124" y="23325"/>
                    <a:pt x="36910" y="24099"/>
                  </a:cubicBezTo>
                  <a:cubicBezTo>
                    <a:pt x="36886" y="24206"/>
                    <a:pt x="36946" y="24325"/>
                    <a:pt x="37053" y="24349"/>
                  </a:cubicBezTo>
                  <a:cubicBezTo>
                    <a:pt x="37077" y="24373"/>
                    <a:pt x="37088" y="24373"/>
                    <a:pt x="37100" y="24373"/>
                  </a:cubicBezTo>
                  <a:cubicBezTo>
                    <a:pt x="37196" y="24373"/>
                    <a:pt x="37279" y="24314"/>
                    <a:pt x="37303" y="24218"/>
                  </a:cubicBezTo>
                  <a:cubicBezTo>
                    <a:pt x="37529" y="23444"/>
                    <a:pt x="37719" y="22659"/>
                    <a:pt x="37886" y="21873"/>
                  </a:cubicBezTo>
                  <a:lnTo>
                    <a:pt x="37970" y="21468"/>
                  </a:lnTo>
                  <a:cubicBezTo>
                    <a:pt x="37981" y="21361"/>
                    <a:pt x="37910" y="21242"/>
                    <a:pt x="37803" y="21230"/>
                  </a:cubicBezTo>
                  <a:cubicBezTo>
                    <a:pt x="37795" y="21229"/>
                    <a:pt x="37787" y="21229"/>
                    <a:pt x="37779" y="21229"/>
                  </a:cubicBezTo>
                  <a:close/>
                  <a:moveTo>
                    <a:pt x="9716" y="28088"/>
                  </a:moveTo>
                  <a:cubicBezTo>
                    <a:pt x="9633" y="28088"/>
                    <a:pt x="9514" y="28159"/>
                    <a:pt x="9514" y="28278"/>
                  </a:cubicBezTo>
                  <a:cubicBezTo>
                    <a:pt x="9514" y="28397"/>
                    <a:pt x="9597" y="28493"/>
                    <a:pt x="9704" y="28493"/>
                  </a:cubicBezTo>
                  <a:cubicBezTo>
                    <a:pt x="10549" y="28505"/>
                    <a:pt x="11407" y="28850"/>
                    <a:pt x="12157" y="29445"/>
                  </a:cubicBezTo>
                  <a:cubicBezTo>
                    <a:pt x="12192" y="29469"/>
                    <a:pt x="12240" y="29493"/>
                    <a:pt x="12276" y="29493"/>
                  </a:cubicBezTo>
                  <a:cubicBezTo>
                    <a:pt x="12335" y="29493"/>
                    <a:pt x="12395" y="29457"/>
                    <a:pt x="12443" y="29409"/>
                  </a:cubicBezTo>
                  <a:cubicBezTo>
                    <a:pt x="12514" y="29326"/>
                    <a:pt x="12502" y="29207"/>
                    <a:pt x="12419" y="29124"/>
                  </a:cubicBezTo>
                  <a:cubicBezTo>
                    <a:pt x="11597" y="28469"/>
                    <a:pt x="10657" y="28112"/>
                    <a:pt x="9716" y="28088"/>
                  </a:cubicBezTo>
                  <a:close/>
                  <a:moveTo>
                    <a:pt x="36241" y="26642"/>
                  </a:moveTo>
                  <a:cubicBezTo>
                    <a:pt x="36165" y="26642"/>
                    <a:pt x="36101" y="26696"/>
                    <a:pt x="36065" y="26778"/>
                  </a:cubicBezTo>
                  <a:cubicBezTo>
                    <a:pt x="35731" y="27647"/>
                    <a:pt x="35398" y="28516"/>
                    <a:pt x="35005" y="29374"/>
                  </a:cubicBezTo>
                  <a:cubicBezTo>
                    <a:pt x="34957" y="29469"/>
                    <a:pt x="35005" y="29588"/>
                    <a:pt x="35112" y="29636"/>
                  </a:cubicBezTo>
                  <a:cubicBezTo>
                    <a:pt x="35136" y="29648"/>
                    <a:pt x="35172" y="29648"/>
                    <a:pt x="35195" y="29648"/>
                  </a:cubicBezTo>
                  <a:cubicBezTo>
                    <a:pt x="35279" y="29648"/>
                    <a:pt x="35350" y="29612"/>
                    <a:pt x="35374" y="29528"/>
                  </a:cubicBezTo>
                  <a:cubicBezTo>
                    <a:pt x="35755" y="28683"/>
                    <a:pt x="36112" y="27790"/>
                    <a:pt x="36434" y="26909"/>
                  </a:cubicBezTo>
                  <a:cubicBezTo>
                    <a:pt x="36481" y="26814"/>
                    <a:pt x="36422" y="26707"/>
                    <a:pt x="36315" y="26659"/>
                  </a:cubicBezTo>
                  <a:cubicBezTo>
                    <a:pt x="36289" y="26648"/>
                    <a:pt x="36264" y="26642"/>
                    <a:pt x="36241" y="26642"/>
                  </a:cubicBezTo>
                  <a:close/>
                  <a:moveTo>
                    <a:pt x="7096" y="28994"/>
                  </a:moveTo>
                  <a:cubicBezTo>
                    <a:pt x="7052" y="28994"/>
                    <a:pt x="7006" y="29010"/>
                    <a:pt x="6966" y="29040"/>
                  </a:cubicBezTo>
                  <a:cubicBezTo>
                    <a:pt x="6227" y="29636"/>
                    <a:pt x="5632" y="30469"/>
                    <a:pt x="5299" y="31398"/>
                  </a:cubicBezTo>
                  <a:cubicBezTo>
                    <a:pt x="5251" y="31493"/>
                    <a:pt x="5311" y="31600"/>
                    <a:pt x="5418" y="31648"/>
                  </a:cubicBezTo>
                  <a:cubicBezTo>
                    <a:pt x="5454" y="31660"/>
                    <a:pt x="5465" y="31660"/>
                    <a:pt x="5489" y="31660"/>
                  </a:cubicBezTo>
                  <a:cubicBezTo>
                    <a:pt x="5585" y="31660"/>
                    <a:pt x="5656" y="31612"/>
                    <a:pt x="5668" y="31529"/>
                  </a:cubicBezTo>
                  <a:cubicBezTo>
                    <a:pt x="5989" y="30683"/>
                    <a:pt x="6525" y="29909"/>
                    <a:pt x="7216" y="29350"/>
                  </a:cubicBezTo>
                  <a:cubicBezTo>
                    <a:pt x="7311" y="29278"/>
                    <a:pt x="7323" y="29159"/>
                    <a:pt x="7251" y="29076"/>
                  </a:cubicBezTo>
                  <a:cubicBezTo>
                    <a:pt x="7211" y="29022"/>
                    <a:pt x="7154" y="28994"/>
                    <a:pt x="7096" y="28994"/>
                  </a:cubicBezTo>
                  <a:close/>
                  <a:moveTo>
                    <a:pt x="13969" y="31284"/>
                  </a:moveTo>
                  <a:cubicBezTo>
                    <a:pt x="13940" y="31284"/>
                    <a:pt x="13911" y="31290"/>
                    <a:pt x="13883" y="31302"/>
                  </a:cubicBezTo>
                  <a:cubicBezTo>
                    <a:pt x="13788" y="31350"/>
                    <a:pt x="13740" y="31469"/>
                    <a:pt x="13788" y="31576"/>
                  </a:cubicBezTo>
                  <a:cubicBezTo>
                    <a:pt x="14121" y="32362"/>
                    <a:pt x="14336" y="33255"/>
                    <a:pt x="14395" y="34231"/>
                  </a:cubicBezTo>
                  <a:cubicBezTo>
                    <a:pt x="14407" y="34339"/>
                    <a:pt x="14502" y="34434"/>
                    <a:pt x="14598" y="34434"/>
                  </a:cubicBezTo>
                  <a:cubicBezTo>
                    <a:pt x="14717" y="34434"/>
                    <a:pt x="14812" y="34327"/>
                    <a:pt x="14800" y="34208"/>
                  </a:cubicBezTo>
                  <a:cubicBezTo>
                    <a:pt x="14717" y="33160"/>
                    <a:pt x="14514" y="32219"/>
                    <a:pt x="14157" y="31410"/>
                  </a:cubicBezTo>
                  <a:cubicBezTo>
                    <a:pt x="14122" y="31331"/>
                    <a:pt x="14048" y="31284"/>
                    <a:pt x="13969" y="31284"/>
                  </a:cubicBezTo>
                  <a:close/>
                  <a:moveTo>
                    <a:pt x="33963" y="31762"/>
                  </a:moveTo>
                  <a:cubicBezTo>
                    <a:pt x="33898" y="31762"/>
                    <a:pt x="33831" y="31802"/>
                    <a:pt x="33790" y="31874"/>
                  </a:cubicBezTo>
                  <a:cubicBezTo>
                    <a:pt x="33433" y="32505"/>
                    <a:pt x="33076" y="33148"/>
                    <a:pt x="32683" y="33755"/>
                  </a:cubicBezTo>
                  <a:cubicBezTo>
                    <a:pt x="32588" y="33934"/>
                    <a:pt x="32457" y="34100"/>
                    <a:pt x="32362" y="34279"/>
                  </a:cubicBezTo>
                  <a:cubicBezTo>
                    <a:pt x="32302" y="34386"/>
                    <a:pt x="32326" y="34505"/>
                    <a:pt x="32421" y="34565"/>
                  </a:cubicBezTo>
                  <a:cubicBezTo>
                    <a:pt x="32445" y="34577"/>
                    <a:pt x="32481" y="34589"/>
                    <a:pt x="32516" y="34589"/>
                  </a:cubicBezTo>
                  <a:cubicBezTo>
                    <a:pt x="32576" y="34589"/>
                    <a:pt x="32659" y="34565"/>
                    <a:pt x="32707" y="34493"/>
                  </a:cubicBezTo>
                  <a:cubicBezTo>
                    <a:pt x="32802" y="34327"/>
                    <a:pt x="32921" y="34148"/>
                    <a:pt x="33028" y="33969"/>
                  </a:cubicBezTo>
                  <a:cubicBezTo>
                    <a:pt x="33398" y="33362"/>
                    <a:pt x="33790" y="32707"/>
                    <a:pt x="34124" y="32064"/>
                  </a:cubicBezTo>
                  <a:cubicBezTo>
                    <a:pt x="34183" y="31969"/>
                    <a:pt x="34160" y="31850"/>
                    <a:pt x="34052" y="31791"/>
                  </a:cubicBezTo>
                  <a:cubicBezTo>
                    <a:pt x="34025" y="31771"/>
                    <a:pt x="33994" y="31762"/>
                    <a:pt x="33963" y="31762"/>
                  </a:cubicBezTo>
                  <a:close/>
                  <a:moveTo>
                    <a:pt x="5310" y="34028"/>
                  </a:moveTo>
                  <a:cubicBezTo>
                    <a:pt x="5302" y="34028"/>
                    <a:pt x="5295" y="34028"/>
                    <a:pt x="5287" y="34029"/>
                  </a:cubicBezTo>
                  <a:cubicBezTo>
                    <a:pt x="5180" y="34053"/>
                    <a:pt x="5108" y="34160"/>
                    <a:pt x="5120" y="34267"/>
                  </a:cubicBezTo>
                  <a:cubicBezTo>
                    <a:pt x="5299" y="35172"/>
                    <a:pt x="5668" y="36101"/>
                    <a:pt x="6204" y="36934"/>
                  </a:cubicBezTo>
                  <a:cubicBezTo>
                    <a:pt x="6239" y="36994"/>
                    <a:pt x="6311" y="37017"/>
                    <a:pt x="6370" y="37017"/>
                  </a:cubicBezTo>
                  <a:cubicBezTo>
                    <a:pt x="6406" y="37017"/>
                    <a:pt x="6442" y="37017"/>
                    <a:pt x="6489" y="36994"/>
                  </a:cubicBezTo>
                  <a:cubicBezTo>
                    <a:pt x="6585" y="36934"/>
                    <a:pt x="6608" y="36791"/>
                    <a:pt x="6549" y="36708"/>
                  </a:cubicBezTo>
                  <a:cubicBezTo>
                    <a:pt x="6025" y="35922"/>
                    <a:pt x="5668" y="35041"/>
                    <a:pt x="5525" y="34196"/>
                  </a:cubicBezTo>
                  <a:cubicBezTo>
                    <a:pt x="5492" y="34096"/>
                    <a:pt x="5408" y="34028"/>
                    <a:pt x="5310" y="34028"/>
                  </a:cubicBezTo>
                  <a:close/>
                  <a:moveTo>
                    <a:pt x="30879" y="36482"/>
                  </a:moveTo>
                  <a:cubicBezTo>
                    <a:pt x="30823" y="36482"/>
                    <a:pt x="30765" y="36507"/>
                    <a:pt x="30719" y="36553"/>
                  </a:cubicBezTo>
                  <a:cubicBezTo>
                    <a:pt x="30123" y="37315"/>
                    <a:pt x="29480" y="38006"/>
                    <a:pt x="28849" y="38613"/>
                  </a:cubicBezTo>
                  <a:cubicBezTo>
                    <a:pt x="28754" y="38684"/>
                    <a:pt x="28754" y="38815"/>
                    <a:pt x="28826" y="38899"/>
                  </a:cubicBezTo>
                  <a:cubicBezTo>
                    <a:pt x="28873" y="38934"/>
                    <a:pt x="28921" y="38946"/>
                    <a:pt x="28980" y="38946"/>
                  </a:cubicBezTo>
                  <a:cubicBezTo>
                    <a:pt x="29028" y="38946"/>
                    <a:pt x="29087" y="38934"/>
                    <a:pt x="29111" y="38911"/>
                  </a:cubicBezTo>
                  <a:cubicBezTo>
                    <a:pt x="29766" y="38280"/>
                    <a:pt x="30409" y="37589"/>
                    <a:pt x="31028" y="36815"/>
                  </a:cubicBezTo>
                  <a:cubicBezTo>
                    <a:pt x="31112" y="36720"/>
                    <a:pt x="31100" y="36601"/>
                    <a:pt x="31004" y="36529"/>
                  </a:cubicBezTo>
                  <a:cubicBezTo>
                    <a:pt x="30967" y="36498"/>
                    <a:pt x="30924" y="36482"/>
                    <a:pt x="30879" y="36482"/>
                  </a:cubicBezTo>
                  <a:close/>
                  <a:moveTo>
                    <a:pt x="14436" y="36823"/>
                  </a:moveTo>
                  <a:cubicBezTo>
                    <a:pt x="14350" y="36823"/>
                    <a:pt x="14263" y="36910"/>
                    <a:pt x="14252" y="37006"/>
                  </a:cubicBezTo>
                  <a:lnTo>
                    <a:pt x="14228" y="37148"/>
                  </a:lnTo>
                  <a:cubicBezTo>
                    <a:pt x="14097" y="38018"/>
                    <a:pt x="13919" y="38899"/>
                    <a:pt x="13693" y="39744"/>
                  </a:cubicBezTo>
                  <a:cubicBezTo>
                    <a:pt x="13669" y="39863"/>
                    <a:pt x="13740" y="39970"/>
                    <a:pt x="13847" y="39994"/>
                  </a:cubicBezTo>
                  <a:lnTo>
                    <a:pt x="13907" y="39994"/>
                  </a:lnTo>
                  <a:cubicBezTo>
                    <a:pt x="13990" y="39994"/>
                    <a:pt x="14086" y="39935"/>
                    <a:pt x="14097" y="39827"/>
                  </a:cubicBezTo>
                  <a:cubicBezTo>
                    <a:pt x="14324" y="38970"/>
                    <a:pt x="14502" y="38077"/>
                    <a:pt x="14633" y="37196"/>
                  </a:cubicBezTo>
                  <a:lnTo>
                    <a:pt x="14645" y="37053"/>
                  </a:lnTo>
                  <a:cubicBezTo>
                    <a:pt x="14669" y="36946"/>
                    <a:pt x="14574" y="36839"/>
                    <a:pt x="14467" y="36827"/>
                  </a:cubicBezTo>
                  <a:cubicBezTo>
                    <a:pt x="14457" y="36824"/>
                    <a:pt x="14446" y="36823"/>
                    <a:pt x="14436" y="36823"/>
                  </a:cubicBezTo>
                  <a:close/>
                  <a:moveTo>
                    <a:pt x="8253" y="38698"/>
                  </a:moveTo>
                  <a:cubicBezTo>
                    <a:pt x="8194" y="38698"/>
                    <a:pt x="8138" y="38725"/>
                    <a:pt x="8097" y="38780"/>
                  </a:cubicBezTo>
                  <a:cubicBezTo>
                    <a:pt x="8025" y="38863"/>
                    <a:pt x="8037" y="38982"/>
                    <a:pt x="8132" y="39053"/>
                  </a:cubicBezTo>
                  <a:cubicBezTo>
                    <a:pt x="8823" y="39613"/>
                    <a:pt x="9633" y="40113"/>
                    <a:pt x="10549" y="40566"/>
                  </a:cubicBezTo>
                  <a:cubicBezTo>
                    <a:pt x="10585" y="40577"/>
                    <a:pt x="10609" y="40577"/>
                    <a:pt x="10645" y="40577"/>
                  </a:cubicBezTo>
                  <a:cubicBezTo>
                    <a:pt x="10716" y="40577"/>
                    <a:pt x="10788" y="40530"/>
                    <a:pt x="10823" y="40470"/>
                  </a:cubicBezTo>
                  <a:cubicBezTo>
                    <a:pt x="10883" y="40363"/>
                    <a:pt x="10835" y="40244"/>
                    <a:pt x="10728" y="40208"/>
                  </a:cubicBezTo>
                  <a:cubicBezTo>
                    <a:pt x="9823" y="39768"/>
                    <a:pt x="9049" y="39280"/>
                    <a:pt x="8382" y="38744"/>
                  </a:cubicBezTo>
                  <a:cubicBezTo>
                    <a:pt x="8342" y="38713"/>
                    <a:pt x="8296" y="38698"/>
                    <a:pt x="8253" y="38698"/>
                  </a:cubicBezTo>
                  <a:close/>
                  <a:moveTo>
                    <a:pt x="26767" y="40307"/>
                  </a:moveTo>
                  <a:cubicBezTo>
                    <a:pt x="26728" y="40307"/>
                    <a:pt x="26689" y="40317"/>
                    <a:pt x="26659" y="40339"/>
                  </a:cubicBezTo>
                  <a:cubicBezTo>
                    <a:pt x="25873" y="40863"/>
                    <a:pt x="25039" y="41280"/>
                    <a:pt x="24206" y="41589"/>
                  </a:cubicBezTo>
                  <a:cubicBezTo>
                    <a:pt x="24099" y="41613"/>
                    <a:pt x="24039" y="41732"/>
                    <a:pt x="24087" y="41840"/>
                  </a:cubicBezTo>
                  <a:cubicBezTo>
                    <a:pt x="24111" y="41923"/>
                    <a:pt x="24182" y="41970"/>
                    <a:pt x="24277" y="41970"/>
                  </a:cubicBezTo>
                  <a:lnTo>
                    <a:pt x="24337" y="41970"/>
                  </a:lnTo>
                  <a:cubicBezTo>
                    <a:pt x="25218" y="41649"/>
                    <a:pt x="26063" y="41220"/>
                    <a:pt x="26885" y="40685"/>
                  </a:cubicBezTo>
                  <a:cubicBezTo>
                    <a:pt x="26968" y="40625"/>
                    <a:pt x="27004" y="40482"/>
                    <a:pt x="26944" y="40399"/>
                  </a:cubicBezTo>
                  <a:cubicBezTo>
                    <a:pt x="26907" y="40339"/>
                    <a:pt x="26835" y="40307"/>
                    <a:pt x="26767" y="40307"/>
                  </a:cubicBezTo>
                  <a:close/>
                  <a:moveTo>
                    <a:pt x="13230" y="41222"/>
                  </a:moveTo>
                  <a:cubicBezTo>
                    <a:pt x="13149" y="41222"/>
                    <a:pt x="13066" y="41277"/>
                    <a:pt x="13038" y="41363"/>
                  </a:cubicBezTo>
                  <a:cubicBezTo>
                    <a:pt x="13014" y="41470"/>
                    <a:pt x="13074" y="41589"/>
                    <a:pt x="13169" y="41613"/>
                  </a:cubicBezTo>
                  <a:cubicBezTo>
                    <a:pt x="14097" y="41935"/>
                    <a:pt x="15014" y="42185"/>
                    <a:pt x="15907" y="42363"/>
                  </a:cubicBezTo>
                  <a:lnTo>
                    <a:pt x="15955" y="42363"/>
                  </a:lnTo>
                  <a:cubicBezTo>
                    <a:pt x="16062" y="42363"/>
                    <a:pt x="16133" y="42292"/>
                    <a:pt x="16157" y="42197"/>
                  </a:cubicBezTo>
                  <a:cubicBezTo>
                    <a:pt x="16169" y="42090"/>
                    <a:pt x="16086" y="41994"/>
                    <a:pt x="15991" y="41959"/>
                  </a:cubicBezTo>
                  <a:cubicBezTo>
                    <a:pt x="15110" y="41780"/>
                    <a:pt x="14205" y="41530"/>
                    <a:pt x="13288" y="41232"/>
                  </a:cubicBezTo>
                  <a:cubicBezTo>
                    <a:pt x="13269" y="41225"/>
                    <a:pt x="13249" y="41222"/>
                    <a:pt x="13230" y="41222"/>
                  </a:cubicBezTo>
                  <a:close/>
                  <a:moveTo>
                    <a:pt x="21567" y="42240"/>
                  </a:moveTo>
                  <a:cubicBezTo>
                    <a:pt x="21554" y="42240"/>
                    <a:pt x="21541" y="42242"/>
                    <a:pt x="21527" y="42244"/>
                  </a:cubicBezTo>
                  <a:cubicBezTo>
                    <a:pt x="20953" y="42322"/>
                    <a:pt x="20349" y="42359"/>
                    <a:pt x="19737" y="42359"/>
                  </a:cubicBezTo>
                  <a:cubicBezTo>
                    <a:pt x="19410" y="42359"/>
                    <a:pt x="19081" y="42348"/>
                    <a:pt x="18753" y="42328"/>
                  </a:cubicBezTo>
                  <a:cubicBezTo>
                    <a:pt x="18646" y="42328"/>
                    <a:pt x="18550" y="42423"/>
                    <a:pt x="18550" y="42530"/>
                  </a:cubicBezTo>
                  <a:cubicBezTo>
                    <a:pt x="18550" y="42625"/>
                    <a:pt x="18634" y="42732"/>
                    <a:pt x="18741" y="42732"/>
                  </a:cubicBezTo>
                  <a:cubicBezTo>
                    <a:pt x="19050" y="42744"/>
                    <a:pt x="19384" y="42768"/>
                    <a:pt x="19693" y="42768"/>
                  </a:cubicBezTo>
                  <a:cubicBezTo>
                    <a:pt x="20336" y="42768"/>
                    <a:pt x="20967" y="42721"/>
                    <a:pt x="21575" y="42649"/>
                  </a:cubicBezTo>
                  <a:cubicBezTo>
                    <a:pt x="21694" y="42625"/>
                    <a:pt x="21765" y="42518"/>
                    <a:pt x="21741" y="42423"/>
                  </a:cubicBezTo>
                  <a:cubicBezTo>
                    <a:pt x="21731" y="42318"/>
                    <a:pt x="21664" y="42240"/>
                    <a:pt x="21567" y="42240"/>
                  </a:cubicBezTo>
                  <a:close/>
                  <a:moveTo>
                    <a:pt x="13042" y="42262"/>
                  </a:moveTo>
                  <a:cubicBezTo>
                    <a:pt x="12952" y="42262"/>
                    <a:pt x="12865" y="42308"/>
                    <a:pt x="12835" y="42387"/>
                  </a:cubicBezTo>
                  <a:cubicBezTo>
                    <a:pt x="12502" y="43244"/>
                    <a:pt x="12097" y="44090"/>
                    <a:pt x="11669" y="44923"/>
                  </a:cubicBezTo>
                  <a:cubicBezTo>
                    <a:pt x="11621" y="45007"/>
                    <a:pt x="11657" y="45149"/>
                    <a:pt x="11764" y="45185"/>
                  </a:cubicBezTo>
                  <a:cubicBezTo>
                    <a:pt x="11788" y="45221"/>
                    <a:pt x="11823" y="45221"/>
                    <a:pt x="11847" y="45221"/>
                  </a:cubicBezTo>
                  <a:cubicBezTo>
                    <a:pt x="11919" y="45221"/>
                    <a:pt x="12002" y="45173"/>
                    <a:pt x="12038" y="45114"/>
                  </a:cubicBezTo>
                  <a:cubicBezTo>
                    <a:pt x="12478" y="44268"/>
                    <a:pt x="12871" y="43399"/>
                    <a:pt x="13216" y="42542"/>
                  </a:cubicBezTo>
                  <a:cubicBezTo>
                    <a:pt x="13252" y="42435"/>
                    <a:pt x="13205" y="42316"/>
                    <a:pt x="13097" y="42268"/>
                  </a:cubicBezTo>
                  <a:cubicBezTo>
                    <a:pt x="13079" y="42264"/>
                    <a:pt x="13060" y="42262"/>
                    <a:pt x="13042" y="42262"/>
                  </a:cubicBezTo>
                  <a:close/>
                  <a:moveTo>
                    <a:pt x="10425" y="47239"/>
                  </a:moveTo>
                  <a:cubicBezTo>
                    <a:pt x="10354" y="47239"/>
                    <a:pt x="10279" y="47273"/>
                    <a:pt x="10240" y="47328"/>
                  </a:cubicBezTo>
                  <a:cubicBezTo>
                    <a:pt x="9740" y="48090"/>
                    <a:pt x="9192" y="48852"/>
                    <a:pt x="8597" y="49579"/>
                  </a:cubicBezTo>
                  <a:cubicBezTo>
                    <a:pt x="8513" y="49674"/>
                    <a:pt x="8525" y="49793"/>
                    <a:pt x="8621" y="49864"/>
                  </a:cubicBezTo>
                  <a:cubicBezTo>
                    <a:pt x="8668" y="49888"/>
                    <a:pt x="8704" y="49912"/>
                    <a:pt x="8752" y="49912"/>
                  </a:cubicBezTo>
                  <a:cubicBezTo>
                    <a:pt x="8811" y="49912"/>
                    <a:pt x="8871" y="49876"/>
                    <a:pt x="8918" y="49829"/>
                  </a:cubicBezTo>
                  <a:cubicBezTo>
                    <a:pt x="9514" y="49102"/>
                    <a:pt x="10061" y="48328"/>
                    <a:pt x="10585" y="47554"/>
                  </a:cubicBezTo>
                  <a:cubicBezTo>
                    <a:pt x="10645" y="47471"/>
                    <a:pt x="10621" y="47328"/>
                    <a:pt x="10526" y="47269"/>
                  </a:cubicBezTo>
                  <a:cubicBezTo>
                    <a:pt x="10497" y="47248"/>
                    <a:pt x="10462" y="47239"/>
                    <a:pt x="10425" y="47239"/>
                  </a:cubicBezTo>
                  <a:close/>
                  <a:moveTo>
                    <a:pt x="6893" y="51604"/>
                  </a:moveTo>
                  <a:cubicBezTo>
                    <a:pt x="6839" y="51604"/>
                    <a:pt x="6783" y="51625"/>
                    <a:pt x="6739" y="51662"/>
                  </a:cubicBezTo>
                  <a:cubicBezTo>
                    <a:pt x="6108" y="52329"/>
                    <a:pt x="5418" y="52972"/>
                    <a:pt x="4715" y="53579"/>
                  </a:cubicBezTo>
                  <a:cubicBezTo>
                    <a:pt x="4644" y="53662"/>
                    <a:pt x="4632" y="53781"/>
                    <a:pt x="4703" y="53865"/>
                  </a:cubicBezTo>
                  <a:cubicBezTo>
                    <a:pt x="4739" y="53912"/>
                    <a:pt x="4799" y="53936"/>
                    <a:pt x="4858" y="53936"/>
                  </a:cubicBezTo>
                  <a:cubicBezTo>
                    <a:pt x="4894" y="53936"/>
                    <a:pt x="4942" y="53924"/>
                    <a:pt x="4977" y="53901"/>
                  </a:cubicBezTo>
                  <a:cubicBezTo>
                    <a:pt x="5692" y="53269"/>
                    <a:pt x="6370" y="52615"/>
                    <a:pt x="7025" y="51948"/>
                  </a:cubicBezTo>
                  <a:cubicBezTo>
                    <a:pt x="7120" y="51876"/>
                    <a:pt x="7097" y="51734"/>
                    <a:pt x="7025" y="51662"/>
                  </a:cubicBezTo>
                  <a:cubicBezTo>
                    <a:pt x="6991" y="51622"/>
                    <a:pt x="6943" y="51604"/>
                    <a:pt x="6893" y="51604"/>
                  </a:cubicBezTo>
                  <a:close/>
                  <a:moveTo>
                    <a:pt x="2657" y="55292"/>
                  </a:moveTo>
                  <a:cubicBezTo>
                    <a:pt x="2614" y="55292"/>
                    <a:pt x="2571" y="55304"/>
                    <a:pt x="2537" y="55329"/>
                  </a:cubicBezTo>
                  <a:cubicBezTo>
                    <a:pt x="1679" y="55936"/>
                    <a:pt x="905" y="56377"/>
                    <a:pt x="155" y="56722"/>
                  </a:cubicBezTo>
                  <a:cubicBezTo>
                    <a:pt x="48" y="56770"/>
                    <a:pt x="0" y="56889"/>
                    <a:pt x="48" y="56996"/>
                  </a:cubicBezTo>
                  <a:cubicBezTo>
                    <a:pt x="72" y="57068"/>
                    <a:pt x="155" y="57115"/>
                    <a:pt x="227" y="57115"/>
                  </a:cubicBezTo>
                  <a:cubicBezTo>
                    <a:pt x="251" y="57115"/>
                    <a:pt x="286" y="57115"/>
                    <a:pt x="310" y="57091"/>
                  </a:cubicBezTo>
                  <a:cubicBezTo>
                    <a:pt x="1084" y="56746"/>
                    <a:pt x="1894" y="56270"/>
                    <a:pt x="2775" y="55651"/>
                  </a:cubicBezTo>
                  <a:cubicBezTo>
                    <a:pt x="2858" y="55591"/>
                    <a:pt x="2870" y="55460"/>
                    <a:pt x="2810" y="55365"/>
                  </a:cubicBezTo>
                  <a:cubicBezTo>
                    <a:pt x="2776" y="55316"/>
                    <a:pt x="2717" y="55292"/>
                    <a:pt x="2657" y="55292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240" name="Google Shape;2240;p68"/>
            <p:cNvGrpSpPr/>
            <p:nvPr/>
          </p:nvGrpSpPr>
          <p:grpSpPr>
            <a:xfrm rot="-8425533">
              <a:off x="235724" y="953299"/>
              <a:ext cx="689304" cy="651104"/>
              <a:chOff x="8175787" y="3203846"/>
              <a:chExt cx="689391" cy="651186"/>
            </a:xfrm>
          </p:grpSpPr>
          <p:sp>
            <p:nvSpPr>
              <p:cNvPr id="2241" name="Google Shape;2241;p68"/>
              <p:cNvSpPr/>
              <p:nvPr/>
            </p:nvSpPr>
            <p:spPr>
              <a:xfrm>
                <a:off x="8234541" y="3254298"/>
                <a:ext cx="599215" cy="586058"/>
              </a:xfrm>
              <a:custGeom>
                <a:avLst/>
                <a:gdLst/>
                <a:ahLst/>
                <a:cxnLst/>
                <a:rect l="l" t="t" r="r" b="b"/>
                <a:pathLst>
                  <a:path w="38986" h="38130" extrusionOk="0">
                    <a:moveTo>
                      <a:pt x="15589" y="20583"/>
                    </a:moveTo>
                    <a:cubicBezTo>
                      <a:pt x="15589" y="20583"/>
                      <a:pt x="15589" y="20608"/>
                      <a:pt x="15615" y="20633"/>
                    </a:cubicBezTo>
                    <a:lnTo>
                      <a:pt x="15589" y="20608"/>
                    </a:lnTo>
                    <a:lnTo>
                      <a:pt x="15589" y="20583"/>
                    </a:lnTo>
                    <a:close/>
                    <a:moveTo>
                      <a:pt x="17009" y="17871"/>
                    </a:moveTo>
                    <a:lnTo>
                      <a:pt x="17009" y="17871"/>
                    </a:lnTo>
                    <a:cubicBezTo>
                      <a:pt x="17668" y="18834"/>
                      <a:pt x="18301" y="19822"/>
                      <a:pt x="18935" y="20811"/>
                    </a:cubicBezTo>
                    <a:cubicBezTo>
                      <a:pt x="19265" y="21952"/>
                      <a:pt x="19670" y="23067"/>
                      <a:pt x="20152" y="24182"/>
                    </a:cubicBezTo>
                    <a:cubicBezTo>
                      <a:pt x="20431" y="24892"/>
                      <a:pt x="20760" y="25576"/>
                      <a:pt x="21064" y="26286"/>
                    </a:cubicBezTo>
                    <a:cubicBezTo>
                      <a:pt x="20912" y="26033"/>
                      <a:pt x="20786" y="25779"/>
                      <a:pt x="20633" y="25551"/>
                    </a:cubicBezTo>
                    <a:cubicBezTo>
                      <a:pt x="20126" y="24638"/>
                      <a:pt x="19645" y="23701"/>
                      <a:pt x="19189" y="22763"/>
                    </a:cubicBezTo>
                    <a:cubicBezTo>
                      <a:pt x="18403" y="21140"/>
                      <a:pt x="17693" y="19518"/>
                      <a:pt x="17009" y="17871"/>
                    </a:cubicBezTo>
                    <a:close/>
                    <a:moveTo>
                      <a:pt x="24157" y="30773"/>
                    </a:moveTo>
                    <a:cubicBezTo>
                      <a:pt x="24207" y="30925"/>
                      <a:pt x="24258" y="31102"/>
                      <a:pt x="24309" y="31254"/>
                    </a:cubicBezTo>
                    <a:lnTo>
                      <a:pt x="24005" y="30975"/>
                    </a:lnTo>
                    <a:cubicBezTo>
                      <a:pt x="24055" y="30899"/>
                      <a:pt x="24131" y="30849"/>
                      <a:pt x="24157" y="30773"/>
                    </a:cubicBezTo>
                    <a:close/>
                    <a:moveTo>
                      <a:pt x="18986" y="29759"/>
                    </a:moveTo>
                    <a:lnTo>
                      <a:pt x="18986" y="29759"/>
                    </a:lnTo>
                    <a:cubicBezTo>
                      <a:pt x="19341" y="30164"/>
                      <a:pt x="19721" y="30544"/>
                      <a:pt x="20126" y="30925"/>
                    </a:cubicBezTo>
                    <a:cubicBezTo>
                      <a:pt x="20253" y="31077"/>
                      <a:pt x="20380" y="31229"/>
                      <a:pt x="20532" y="31381"/>
                    </a:cubicBezTo>
                    <a:cubicBezTo>
                      <a:pt x="20659" y="31533"/>
                      <a:pt x="20735" y="31609"/>
                      <a:pt x="20836" y="31736"/>
                    </a:cubicBezTo>
                    <a:cubicBezTo>
                      <a:pt x="20329" y="31330"/>
                      <a:pt x="19848" y="30925"/>
                      <a:pt x="19341" y="30494"/>
                    </a:cubicBezTo>
                    <a:cubicBezTo>
                      <a:pt x="19341" y="30392"/>
                      <a:pt x="19315" y="30316"/>
                      <a:pt x="19265" y="30240"/>
                    </a:cubicBezTo>
                    <a:cubicBezTo>
                      <a:pt x="19163" y="30063"/>
                      <a:pt x="19087" y="29911"/>
                      <a:pt x="18986" y="29759"/>
                    </a:cubicBezTo>
                    <a:close/>
                    <a:moveTo>
                      <a:pt x="37553" y="0"/>
                    </a:moveTo>
                    <a:cubicBezTo>
                      <a:pt x="37198" y="0"/>
                      <a:pt x="36831" y="178"/>
                      <a:pt x="36577" y="457"/>
                    </a:cubicBezTo>
                    <a:cubicBezTo>
                      <a:pt x="36470" y="436"/>
                      <a:pt x="36359" y="425"/>
                      <a:pt x="36248" y="425"/>
                    </a:cubicBezTo>
                    <a:cubicBezTo>
                      <a:pt x="35681" y="425"/>
                      <a:pt x="35120" y="703"/>
                      <a:pt x="35056" y="1318"/>
                    </a:cubicBezTo>
                    <a:cubicBezTo>
                      <a:pt x="34701" y="1369"/>
                      <a:pt x="34372" y="1445"/>
                      <a:pt x="34017" y="1547"/>
                    </a:cubicBezTo>
                    <a:cubicBezTo>
                      <a:pt x="33992" y="1547"/>
                      <a:pt x="33992" y="1521"/>
                      <a:pt x="33966" y="1521"/>
                    </a:cubicBezTo>
                    <a:cubicBezTo>
                      <a:pt x="33777" y="1416"/>
                      <a:pt x="33580" y="1369"/>
                      <a:pt x="33389" y="1369"/>
                    </a:cubicBezTo>
                    <a:cubicBezTo>
                      <a:pt x="32660" y="1369"/>
                      <a:pt x="32016" y="2061"/>
                      <a:pt x="32217" y="2865"/>
                    </a:cubicBezTo>
                    <a:cubicBezTo>
                      <a:pt x="32395" y="3397"/>
                      <a:pt x="32547" y="3904"/>
                      <a:pt x="32724" y="4436"/>
                    </a:cubicBezTo>
                    <a:lnTo>
                      <a:pt x="32623" y="4462"/>
                    </a:lnTo>
                    <a:lnTo>
                      <a:pt x="31558" y="3346"/>
                    </a:lnTo>
                    <a:cubicBezTo>
                      <a:pt x="31304" y="3073"/>
                      <a:pt x="31024" y="2958"/>
                      <a:pt x="30756" y="2958"/>
                    </a:cubicBezTo>
                    <a:cubicBezTo>
                      <a:pt x="29981" y="2958"/>
                      <a:pt x="29312" y="3918"/>
                      <a:pt x="29708" y="4766"/>
                    </a:cubicBezTo>
                    <a:cubicBezTo>
                      <a:pt x="29936" y="5298"/>
                      <a:pt x="30164" y="5830"/>
                      <a:pt x="30367" y="6363"/>
                    </a:cubicBezTo>
                    <a:lnTo>
                      <a:pt x="27959" y="3980"/>
                    </a:lnTo>
                    <a:cubicBezTo>
                      <a:pt x="27699" y="3720"/>
                      <a:pt x="27412" y="3610"/>
                      <a:pt x="27138" y="3610"/>
                    </a:cubicBezTo>
                    <a:cubicBezTo>
                      <a:pt x="26583" y="3610"/>
                      <a:pt x="26084" y="4062"/>
                      <a:pt x="25982" y="4639"/>
                    </a:cubicBezTo>
                    <a:cubicBezTo>
                      <a:pt x="25830" y="4462"/>
                      <a:pt x="25678" y="4259"/>
                      <a:pt x="25526" y="4056"/>
                    </a:cubicBezTo>
                    <a:cubicBezTo>
                      <a:pt x="25316" y="3804"/>
                      <a:pt x="25040" y="3697"/>
                      <a:pt x="24759" y="3697"/>
                    </a:cubicBezTo>
                    <a:cubicBezTo>
                      <a:pt x="24022" y="3697"/>
                      <a:pt x="23248" y="4433"/>
                      <a:pt x="23523" y="5222"/>
                    </a:cubicBezTo>
                    <a:lnTo>
                      <a:pt x="24968" y="9227"/>
                    </a:lnTo>
                    <a:cubicBezTo>
                      <a:pt x="24765" y="9303"/>
                      <a:pt x="24562" y="9455"/>
                      <a:pt x="24436" y="9633"/>
                    </a:cubicBezTo>
                    <a:cubicBezTo>
                      <a:pt x="24030" y="9683"/>
                      <a:pt x="23675" y="9911"/>
                      <a:pt x="23472" y="10266"/>
                    </a:cubicBezTo>
                    <a:cubicBezTo>
                      <a:pt x="22611" y="9202"/>
                      <a:pt x="21698" y="8162"/>
                      <a:pt x="20735" y="7148"/>
                    </a:cubicBezTo>
                    <a:cubicBezTo>
                      <a:pt x="20517" y="6923"/>
                      <a:pt x="20234" y="6825"/>
                      <a:pt x="19949" y="6825"/>
                    </a:cubicBezTo>
                    <a:cubicBezTo>
                      <a:pt x="19207" y="6825"/>
                      <a:pt x="18446" y="7490"/>
                      <a:pt x="18758" y="8314"/>
                    </a:cubicBezTo>
                    <a:cubicBezTo>
                      <a:pt x="19113" y="9278"/>
                      <a:pt x="19518" y="10216"/>
                      <a:pt x="19924" y="11153"/>
                    </a:cubicBezTo>
                    <a:cubicBezTo>
                      <a:pt x="19315" y="10494"/>
                      <a:pt x="18707" y="9835"/>
                      <a:pt x="18073" y="9202"/>
                    </a:cubicBezTo>
                    <a:cubicBezTo>
                      <a:pt x="17810" y="8944"/>
                      <a:pt x="17526" y="8836"/>
                      <a:pt x="17259" y="8836"/>
                    </a:cubicBezTo>
                    <a:cubicBezTo>
                      <a:pt x="16471" y="8836"/>
                      <a:pt x="15819" y="9776"/>
                      <a:pt x="16198" y="10646"/>
                    </a:cubicBezTo>
                    <a:cubicBezTo>
                      <a:pt x="17034" y="12548"/>
                      <a:pt x="17896" y="14449"/>
                      <a:pt x="18808" y="16299"/>
                    </a:cubicBezTo>
                    <a:cubicBezTo>
                      <a:pt x="17262" y="14043"/>
                      <a:pt x="15539" y="11914"/>
                      <a:pt x="13663" y="9911"/>
                    </a:cubicBezTo>
                    <a:cubicBezTo>
                      <a:pt x="13452" y="9686"/>
                      <a:pt x="13170" y="9588"/>
                      <a:pt x="12884" y="9588"/>
                    </a:cubicBezTo>
                    <a:cubicBezTo>
                      <a:pt x="12138" y="9588"/>
                      <a:pt x="11356" y="10253"/>
                      <a:pt x="11686" y="11077"/>
                    </a:cubicBezTo>
                    <a:cubicBezTo>
                      <a:pt x="11888" y="11559"/>
                      <a:pt x="12091" y="12041"/>
                      <a:pt x="12294" y="12548"/>
                    </a:cubicBezTo>
                    <a:cubicBezTo>
                      <a:pt x="11584" y="12598"/>
                      <a:pt x="10875" y="13232"/>
                      <a:pt x="11179" y="14018"/>
                    </a:cubicBezTo>
                    <a:lnTo>
                      <a:pt x="12117" y="16476"/>
                    </a:lnTo>
                    <a:cubicBezTo>
                      <a:pt x="10773" y="14981"/>
                      <a:pt x="9455" y="13485"/>
                      <a:pt x="8162" y="11965"/>
                    </a:cubicBezTo>
                    <a:cubicBezTo>
                      <a:pt x="7952" y="11717"/>
                      <a:pt x="7683" y="11613"/>
                      <a:pt x="7410" y="11613"/>
                    </a:cubicBezTo>
                    <a:cubicBezTo>
                      <a:pt x="6566" y="11613"/>
                      <a:pt x="5674" y="12605"/>
                      <a:pt x="6287" y="13409"/>
                    </a:cubicBezTo>
                    <a:lnTo>
                      <a:pt x="7503" y="15006"/>
                    </a:lnTo>
                    <a:cubicBezTo>
                      <a:pt x="6743" y="15310"/>
                      <a:pt x="6540" y="16299"/>
                      <a:pt x="7098" y="16907"/>
                    </a:cubicBezTo>
                    <a:cubicBezTo>
                      <a:pt x="9151" y="19138"/>
                      <a:pt x="11027" y="21521"/>
                      <a:pt x="12750" y="24005"/>
                    </a:cubicBezTo>
                    <a:cubicBezTo>
                      <a:pt x="9379" y="20431"/>
                      <a:pt x="6135" y="16730"/>
                      <a:pt x="2561" y="13409"/>
                    </a:cubicBezTo>
                    <a:cubicBezTo>
                      <a:pt x="2313" y="13179"/>
                      <a:pt x="2037" y="13082"/>
                      <a:pt x="1769" y="13082"/>
                    </a:cubicBezTo>
                    <a:cubicBezTo>
                      <a:pt x="831" y="13082"/>
                      <a:pt x="0" y="14274"/>
                      <a:pt x="888" y="15082"/>
                    </a:cubicBezTo>
                    <a:cubicBezTo>
                      <a:pt x="3879" y="17871"/>
                      <a:pt x="6667" y="20912"/>
                      <a:pt x="9455" y="23929"/>
                    </a:cubicBezTo>
                    <a:cubicBezTo>
                      <a:pt x="9480" y="24030"/>
                      <a:pt x="9480" y="24131"/>
                      <a:pt x="9531" y="24233"/>
                    </a:cubicBezTo>
                    <a:cubicBezTo>
                      <a:pt x="9633" y="24537"/>
                      <a:pt x="9734" y="24867"/>
                      <a:pt x="9861" y="25171"/>
                    </a:cubicBezTo>
                    <a:cubicBezTo>
                      <a:pt x="9658" y="24993"/>
                      <a:pt x="9480" y="24841"/>
                      <a:pt x="9278" y="24689"/>
                    </a:cubicBezTo>
                    <a:cubicBezTo>
                      <a:pt x="9038" y="24492"/>
                      <a:pt x="8716" y="24393"/>
                      <a:pt x="8400" y="24393"/>
                    </a:cubicBezTo>
                    <a:cubicBezTo>
                      <a:pt x="7782" y="24393"/>
                      <a:pt x="7183" y="24771"/>
                      <a:pt x="7250" y="25526"/>
                    </a:cubicBezTo>
                    <a:cubicBezTo>
                      <a:pt x="7326" y="26489"/>
                      <a:pt x="7681" y="27097"/>
                      <a:pt x="8238" y="27858"/>
                    </a:cubicBezTo>
                    <a:cubicBezTo>
                      <a:pt x="8492" y="28162"/>
                      <a:pt x="8796" y="28593"/>
                      <a:pt x="9075" y="29049"/>
                    </a:cubicBezTo>
                    <a:lnTo>
                      <a:pt x="7503" y="27655"/>
                    </a:lnTo>
                    <a:cubicBezTo>
                      <a:pt x="7253" y="27443"/>
                      <a:pt x="6978" y="27353"/>
                      <a:pt x="6712" y="27353"/>
                    </a:cubicBezTo>
                    <a:cubicBezTo>
                      <a:pt x="5740" y="27353"/>
                      <a:pt x="4889" y="28551"/>
                      <a:pt x="5805" y="29328"/>
                    </a:cubicBezTo>
                    <a:lnTo>
                      <a:pt x="9759" y="32775"/>
                    </a:lnTo>
                    <a:cubicBezTo>
                      <a:pt x="9994" y="32974"/>
                      <a:pt x="10336" y="33098"/>
                      <a:pt x="10669" y="33098"/>
                    </a:cubicBezTo>
                    <a:cubicBezTo>
                      <a:pt x="11057" y="33098"/>
                      <a:pt x="11432" y="32931"/>
                      <a:pt x="11610" y="32522"/>
                    </a:cubicBezTo>
                    <a:cubicBezTo>
                      <a:pt x="11736" y="32243"/>
                      <a:pt x="11838" y="31964"/>
                      <a:pt x="11914" y="31660"/>
                    </a:cubicBezTo>
                    <a:cubicBezTo>
                      <a:pt x="12004" y="31677"/>
                      <a:pt x="12094" y="31685"/>
                      <a:pt x="12183" y="31685"/>
                    </a:cubicBezTo>
                    <a:cubicBezTo>
                      <a:pt x="12620" y="31685"/>
                      <a:pt x="13034" y="31481"/>
                      <a:pt x="13308" y="31102"/>
                    </a:cubicBezTo>
                    <a:cubicBezTo>
                      <a:pt x="13333" y="31051"/>
                      <a:pt x="13384" y="31001"/>
                      <a:pt x="13409" y="30925"/>
                    </a:cubicBezTo>
                    <a:cubicBezTo>
                      <a:pt x="13608" y="31062"/>
                      <a:pt x="13843" y="31125"/>
                      <a:pt x="14080" y="31125"/>
                    </a:cubicBezTo>
                    <a:cubicBezTo>
                      <a:pt x="14719" y="31125"/>
                      <a:pt x="15366" y="30665"/>
                      <a:pt x="15310" y="29961"/>
                    </a:cubicBezTo>
                    <a:lnTo>
                      <a:pt x="15310" y="29961"/>
                    </a:lnTo>
                    <a:cubicBezTo>
                      <a:pt x="18504" y="33029"/>
                      <a:pt x="21901" y="35817"/>
                      <a:pt x="25855" y="37997"/>
                    </a:cubicBezTo>
                    <a:cubicBezTo>
                      <a:pt x="26017" y="38088"/>
                      <a:pt x="26201" y="38130"/>
                      <a:pt x="26387" y="38130"/>
                    </a:cubicBezTo>
                    <a:cubicBezTo>
                      <a:pt x="27133" y="38130"/>
                      <a:pt x="27923" y="37464"/>
                      <a:pt x="27579" y="36653"/>
                    </a:cubicBezTo>
                    <a:cubicBezTo>
                      <a:pt x="27376" y="36146"/>
                      <a:pt x="27122" y="35665"/>
                      <a:pt x="26844" y="35183"/>
                    </a:cubicBezTo>
                    <a:cubicBezTo>
                      <a:pt x="27097" y="34980"/>
                      <a:pt x="27249" y="34651"/>
                      <a:pt x="27224" y="34321"/>
                    </a:cubicBezTo>
                    <a:cubicBezTo>
                      <a:pt x="27173" y="33459"/>
                      <a:pt x="27072" y="32598"/>
                      <a:pt x="26894" y="31736"/>
                    </a:cubicBezTo>
                    <a:lnTo>
                      <a:pt x="26894" y="31736"/>
                    </a:lnTo>
                    <a:cubicBezTo>
                      <a:pt x="27097" y="31863"/>
                      <a:pt x="27300" y="31964"/>
                      <a:pt x="27528" y="32065"/>
                    </a:cubicBezTo>
                    <a:cubicBezTo>
                      <a:pt x="27712" y="32167"/>
                      <a:pt x="27903" y="32212"/>
                      <a:pt x="28089" y="32212"/>
                    </a:cubicBezTo>
                    <a:cubicBezTo>
                      <a:pt x="28924" y="32212"/>
                      <a:pt x="29648" y="31294"/>
                      <a:pt x="29150" y="30443"/>
                    </a:cubicBezTo>
                    <a:cubicBezTo>
                      <a:pt x="27198" y="27224"/>
                      <a:pt x="25373" y="23979"/>
                      <a:pt x="23650" y="20684"/>
                    </a:cubicBezTo>
                    <a:cubicBezTo>
                      <a:pt x="23853" y="20583"/>
                      <a:pt x="24005" y="20456"/>
                      <a:pt x="24131" y="20279"/>
                    </a:cubicBezTo>
                    <a:cubicBezTo>
                      <a:pt x="25373" y="22281"/>
                      <a:pt x="26565" y="24385"/>
                      <a:pt x="28415" y="25804"/>
                    </a:cubicBezTo>
                    <a:cubicBezTo>
                      <a:pt x="28609" y="25960"/>
                      <a:pt x="28810" y="26026"/>
                      <a:pt x="29004" y="26026"/>
                    </a:cubicBezTo>
                    <a:cubicBezTo>
                      <a:pt x="29697" y="26026"/>
                      <a:pt x="30297" y="25174"/>
                      <a:pt x="30139" y="24461"/>
                    </a:cubicBezTo>
                    <a:cubicBezTo>
                      <a:pt x="29911" y="23523"/>
                      <a:pt x="29505" y="22611"/>
                      <a:pt x="28922" y="21799"/>
                    </a:cubicBezTo>
                    <a:lnTo>
                      <a:pt x="28922" y="21799"/>
                    </a:lnTo>
                    <a:cubicBezTo>
                      <a:pt x="29201" y="22028"/>
                      <a:pt x="29505" y="22180"/>
                      <a:pt x="29809" y="22332"/>
                    </a:cubicBezTo>
                    <a:cubicBezTo>
                      <a:pt x="29919" y="22373"/>
                      <a:pt x="30030" y="22392"/>
                      <a:pt x="30140" y="22392"/>
                    </a:cubicBezTo>
                    <a:cubicBezTo>
                      <a:pt x="30767" y="22392"/>
                      <a:pt x="31352" y="21770"/>
                      <a:pt x="31330" y="21166"/>
                    </a:cubicBezTo>
                    <a:cubicBezTo>
                      <a:pt x="31229" y="18530"/>
                      <a:pt x="29961" y="15919"/>
                      <a:pt x="29049" y="13435"/>
                    </a:cubicBezTo>
                    <a:cubicBezTo>
                      <a:pt x="29100" y="13308"/>
                      <a:pt x="29100" y="13181"/>
                      <a:pt x="29100" y="13029"/>
                    </a:cubicBezTo>
                    <a:lnTo>
                      <a:pt x="29100" y="12928"/>
                    </a:lnTo>
                    <a:cubicBezTo>
                      <a:pt x="29835" y="13992"/>
                      <a:pt x="30544" y="15057"/>
                      <a:pt x="31254" y="16147"/>
                    </a:cubicBezTo>
                    <a:cubicBezTo>
                      <a:pt x="31514" y="16541"/>
                      <a:pt x="31875" y="16707"/>
                      <a:pt x="32228" y="16707"/>
                    </a:cubicBezTo>
                    <a:cubicBezTo>
                      <a:pt x="33012" y="16707"/>
                      <a:pt x="33761" y="15891"/>
                      <a:pt x="33307" y="14930"/>
                    </a:cubicBezTo>
                    <a:lnTo>
                      <a:pt x="31153" y="10469"/>
                    </a:lnTo>
                    <a:lnTo>
                      <a:pt x="32319" y="11610"/>
                    </a:lnTo>
                    <a:cubicBezTo>
                      <a:pt x="32555" y="11846"/>
                      <a:pt x="32844" y="11949"/>
                      <a:pt x="33130" y="11949"/>
                    </a:cubicBezTo>
                    <a:cubicBezTo>
                      <a:pt x="33855" y="11949"/>
                      <a:pt x="34558" y="11287"/>
                      <a:pt x="34321" y="10469"/>
                    </a:cubicBezTo>
                    <a:cubicBezTo>
                      <a:pt x="34194" y="10089"/>
                      <a:pt x="34093" y="9709"/>
                      <a:pt x="33966" y="9354"/>
                    </a:cubicBezTo>
                    <a:lnTo>
                      <a:pt x="33966" y="9354"/>
                    </a:lnTo>
                    <a:cubicBezTo>
                      <a:pt x="34549" y="9962"/>
                      <a:pt x="35107" y="10570"/>
                      <a:pt x="35690" y="11179"/>
                    </a:cubicBezTo>
                    <a:cubicBezTo>
                      <a:pt x="35928" y="11436"/>
                      <a:pt x="36202" y="11545"/>
                      <a:pt x="36469" y="11545"/>
                    </a:cubicBezTo>
                    <a:cubicBezTo>
                      <a:pt x="37253" y="11545"/>
                      <a:pt x="37975" y="10604"/>
                      <a:pt x="37540" y="9734"/>
                    </a:cubicBezTo>
                    <a:cubicBezTo>
                      <a:pt x="37008" y="8669"/>
                      <a:pt x="36526" y="7605"/>
                      <a:pt x="36070" y="6515"/>
                    </a:cubicBezTo>
                    <a:lnTo>
                      <a:pt x="36070" y="6515"/>
                    </a:lnTo>
                    <a:cubicBezTo>
                      <a:pt x="36250" y="6654"/>
                      <a:pt x="36471" y="6717"/>
                      <a:pt x="36697" y="6717"/>
                    </a:cubicBezTo>
                    <a:cubicBezTo>
                      <a:pt x="37336" y="6717"/>
                      <a:pt x="38021" y="6218"/>
                      <a:pt x="37946" y="5526"/>
                    </a:cubicBezTo>
                    <a:cubicBezTo>
                      <a:pt x="37870" y="4943"/>
                      <a:pt x="37794" y="4360"/>
                      <a:pt x="37743" y="3752"/>
                    </a:cubicBezTo>
                    <a:lnTo>
                      <a:pt x="37743" y="3752"/>
                    </a:lnTo>
                    <a:cubicBezTo>
                      <a:pt x="37760" y="3753"/>
                      <a:pt x="37777" y="3753"/>
                      <a:pt x="37794" y="3753"/>
                    </a:cubicBezTo>
                    <a:cubicBezTo>
                      <a:pt x="38279" y="3753"/>
                      <a:pt x="38684" y="3405"/>
                      <a:pt x="38782" y="2915"/>
                    </a:cubicBezTo>
                    <a:cubicBezTo>
                      <a:pt x="38985" y="2130"/>
                      <a:pt x="38858" y="1318"/>
                      <a:pt x="38453" y="609"/>
                    </a:cubicBezTo>
                    <a:cubicBezTo>
                      <a:pt x="38250" y="178"/>
                      <a:pt x="37908" y="0"/>
                      <a:pt x="3755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2242" name="Google Shape;2242;p68"/>
              <p:cNvGrpSpPr/>
              <p:nvPr/>
            </p:nvGrpSpPr>
            <p:grpSpPr>
              <a:xfrm>
                <a:off x="8175787" y="3203846"/>
                <a:ext cx="689391" cy="651186"/>
                <a:chOff x="8175787" y="3203846"/>
                <a:chExt cx="689391" cy="651186"/>
              </a:xfrm>
            </p:grpSpPr>
            <p:sp>
              <p:nvSpPr>
                <p:cNvPr id="2243" name="Google Shape;2243;p68"/>
                <p:cNvSpPr/>
                <p:nvPr/>
              </p:nvSpPr>
              <p:spPr>
                <a:xfrm>
                  <a:off x="8175787" y="3203846"/>
                  <a:ext cx="689391" cy="6511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30" h="20055" extrusionOk="0">
                      <a:moveTo>
                        <a:pt x="20431" y="826"/>
                      </a:moveTo>
                      <a:lnTo>
                        <a:pt x="14050" y="19280"/>
                      </a:lnTo>
                      <a:lnTo>
                        <a:pt x="9359" y="16018"/>
                      </a:lnTo>
                      <a:cubicBezTo>
                        <a:pt x="9299" y="15970"/>
                        <a:pt x="9240" y="15958"/>
                        <a:pt x="9180" y="15958"/>
                      </a:cubicBezTo>
                      <a:cubicBezTo>
                        <a:pt x="9168" y="15958"/>
                        <a:pt x="9156" y="15970"/>
                        <a:pt x="9156" y="15970"/>
                      </a:cubicBezTo>
                      <a:lnTo>
                        <a:pt x="4525" y="16697"/>
                      </a:lnTo>
                      <a:lnTo>
                        <a:pt x="4751" y="12768"/>
                      </a:lnTo>
                      <a:cubicBezTo>
                        <a:pt x="4751" y="12696"/>
                        <a:pt x="4715" y="12625"/>
                        <a:pt x="4680" y="12565"/>
                      </a:cubicBezTo>
                      <a:lnTo>
                        <a:pt x="870" y="7934"/>
                      </a:lnTo>
                      <a:lnTo>
                        <a:pt x="20431" y="826"/>
                      </a:lnTo>
                      <a:close/>
                      <a:moveTo>
                        <a:pt x="20893" y="0"/>
                      </a:moveTo>
                      <a:cubicBezTo>
                        <a:pt x="20860" y="0"/>
                        <a:pt x="20828" y="6"/>
                        <a:pt x="20801" y="16"/>
                      </a:cubicBezTo>
                      <a:lnTo>
                        <a:pt x="227" y="7505"/>
                      </a:lnTo>
                      <a:cubicBezTo>
                        <a:pt x="119" y="7541"/>
                        <a:pt x="60" y="7624"/>
                        <a:pt x="36" y="7719"/>
                      </a:cubicBezTo>
                      <a:cubicBezTo>
                        <a:pt x="0" y="7803"/>
                        <a:pt x="36" y="7910"/>
                        <a:pt x="96" y="7981"/>
                      </a:cubicBezTo>
                      <a:lnTo>
                        <a:pt x="4096" y="12851"/>
                      </a:lnTo>
                      <a:lnTo>
                        <a:pt x="3858" y="17030"/>
                      </a:lnTo>
                      <a:cubicBezTo>
                        <a:pt x="3858" y="17125"/>
                        <a:pt x="3894" y="17209"/>
                        <a:pt x="3965" y="17268"/>
                      </a:cubicBezTo>
                      <a:cubicBezTo>
                        <a:pt x="4021" y="17315"/>
                        <a:pt x="4085" y="17347"/>
                        <a:pt x="4156" y="17347"/>
                      </a:cubicBezTo>
                      <a:cubicBezTo>
                        <a:pt x="4175" y="17347"/>
                        <a:pt x="4195" y="17345"/>
                        <a:pt x="4215" y="17340"/>
                      </a:cubicBezTo>
                      <a:lnTo>
                        <a:pt x="9097" y="16590"/>
                      </a:lnTo>
                      <a:lnTo>
                        <a:pt x="14014" y="19995"/>
                      </a:lnTo>
                      <a:cubicBezTo>
                        <a:pt x="14062" y="20042"/>
                        <a:pt x="14133" y="20054"/>
                        <a:pt x="14181" y="20054"/>
                      </a:cubicBezTo>
                      <a:cubicBezTo>
                        <a:pt x="14228" y="20054"/>
                        <a:pt x="14264" y="20054"/>
                        <a:pt x="14264" y="20042"/>
                      </a:cubicBezTo>
                      <a:cubicBezTo>
                        <a:pt x="14347" y="20007"/>
                        <a:pt x="14431" y="19935"/>
                        <a:pt x="14455" y="19840"/>
                      </a:cubicBezTo>
                      <a:lnTo>
                        <a:pt x="21182" y="409"/>
                      </a:lnTo>
                      <a:cubicBezTo>
                        <a:pt x="21229" y="302"/>
                        <a:pt x="21193" y="171"/>
                        <a:pt x="21110" y="99"/>
                      </a:cubicBezTo>
                      <a:cubicBezTo>
                        <a:pt x="21060" y="32"/>
                        <a:pt x="20973" y="0"/>
                        <a:pt x="2089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44" name="Google Shape;2244;p68"/>
                <p:cNvSpPr/>
                <p:nvPr/>
              </p:nvSpPr>
              <p:spPr>
                <a:xfrm>
                  <a:off x="8305675" y="3215439"/>
                  <a:ext cx="551740" cy="4122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91" h="12697" extrusionOk="0">
                      <a:moveTo>
                        <a:pt x="16659" y="1"/>
                      </a:moveTo>
                      <a:cubicBezTo>
                        <a:pt x="16596" y="1"/>
                        <a:pt x="16532" y="21"/>
                        <a:pt x="16479" y="64"/>
                      </a:cubicBezTo>
                      <a:lnTo>
                        <a:pt x="168" y="12161"/>
                      </a:lnTo>
                      <a:cubicBezTo>
                        <a:pt x="37" y="12256"/>
                        <a:pt x="1" y="12446"/>
                        <a:pt x="108" y="12577"/>
                      </a:cubicBezTo>
                      <a:cubicBezTo>
                        <a:pt x="168" y="12661"/>
                        <a:pt x="263" y="12696"/>
                        <a:pt x="346" y="12696"/>
                      </a:cubicBezTo>
                      <a:cubicBezTo>
                        <a:pt x="418" y="12696"/>
                        <a:pt x="489" y="12673"/>
                        <a:pt x="525" y="12637"/>
                      </a:cubicBezTo>
                      <a:lnTo>
                        <a:pt x="16836" y="540"/>
                      </a:lnTo>
                      <a:cubicBezTo>
                        <a:pt x="16967" y="457"/>
                        <a:pt x="16991" y="254"/>
                        <a:pt x="16896" y="123"/>
                      </a:cubicBezTo>
                      <a:cubicBezTo>
                        <a:pt x="16846" y="45"/>
                        <a:pt x="16754" y="1"/>
                        <a:pt x="1665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45" name="Google Shape;2245;p68"/>
                <p:cNvSpPr/>
                <p:nvPr/>
              </p:nvSpPr>
              <p:spPr>
                <a:xfrm>
                  <a:off x="8463034" y="3219790"/>
                  <a:ext cx="385124" cy="5219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60" h="16075" extrusionOk="0">
                      <a:moveTo>
                        <a:pt x="11525" y="0"/>
                      </a:moveTo>
                      <a:cubicBezTo>
                        <a:pt x="11434" y="0"/>
                        <a:pt x="11341" y="40"/>
                        <a:pt x="11276" y="120"/>
                      </a:cubicBezTo>
                      <a:lnTo>
                        <a:pt x="84" y="15598"/>
                      </a:lnTo>
                      <a:cubicBezTo>
                        <a:pt x="1" y="15741"/>
                        <a:pt x="25" y="15920"/>
                        <a:pt x="155" y="16015"/>
                      </a:cubicBezTo>
                      <a:cubicBezTo>
                        <a:pt x="215" y="16063"/>
                        <a:pt x="275" y="16075"/>
                        <a:pt x="334" y="16075"/>
                      </a:cubicBezTo>
                      <a:cubicBezTo>
                        <a:pt x="429" y="16075"/>
                        <a:pt x="513" y="16039"/>
                        <a:pt x="572" y="15944"/>
                      </a:cubicBezTo>
                      <a:lnTo>
                        <a:pt x="11764" y="466"/>
                      </a:lnTo>
                      <a:cubicBezTo>
                        <a:pt x="11859" y="335"/>
                        <a:pt x="11824" y="156"/>
                        <a:pt x="11693" y="49"/>
                      </a:cubicBezTo>
                      <a:cubicBezTo>
                        <a:pt x="11642" y="17"/>
                        <a:pt x="11584" y="0"/>
                        <a:pt x="11525" y="0"/>
                      </a:cubicBezTo>
                      <a:close/>
                    </a:path>
                  </a:pathLst>
                </a:custGeom>
                <a:solidFill>
                  <a:srgbClr val="05003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46" name="Google Shape;2246;p68"/>
                <p:cNvSpPr/>
                <p:nvPr/>
              </p:nvSpPr>
              <p:spPr>
                <a:xfrm>
                  <a:off x="8302590" y="3271031"/>
                  <a:ext cx="499947" cy="4842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96" h="14914" extrusionOk="0">
                      <a:moveTo>
                        <a:pt x="15062" y="1"/>
                      </a:moveTo>
                      <a:cubicBezTo>
                        <a:pt x="14985" y="1"/>
                        <a:pt x="14907" y="31"/>
                        <a:pt x="14848" y="90"/>
                      </a:cubicBezTo>
                      <a:lnTo>
                        <a:pt x="120" y="14401"/>
                      </a:lnTo>
                      <a:cubicBezTo>
                        <a:pt x="1" y="14521"/>
                        <a:pt x="1" y="14711"/>
                        <a:pt x="120" y="14830"/>
                      </a:cubicBezTo>
                      <a:cubicBezTo>
                        <a:pt x="179" y="14890"/>
                        <a:pt x="263" y="14913"/>
                        <a:pt x="334" y="14913"/>
                      </a:cubicBezTo>
                      <a:cubicBezTo>
                        <a:pt x="429" y="14913"/>
                        <a:pt x="501" y="14890"/>
                        <a:pt x="548" y="14830"/>
                      </a:cubicBezTo>
                      <a:lnTo>
                        <a:pt x="15276" y="531"/>
                      </a:lnTo>
                      <a:cubicBezTo>
                        <a:pt x="15395" y="412"/>
                        <a:pt x="15395" y="209"/>
                        <a:pt x="15276" y="90"/>
                      </a:cubicBezTo>
                      <a:cubicBezTo>
                        <a:pt x="15217" y="31"/>
                        <a:pt x="15139" y="1"/>
                        <a:pt x="1506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12" name="Google Shape;1409;p42">
            <a:extLst>
              <a:ext uri="{FF2B5EF4-FFF2-40B4-BE49-F238E27FC236}">
                <a16:creationId xmlns:a16="http://schemas.microsoft.com/office/drawing/2014/main" id="{E1FB6920-655D-D641-884E-F0A0574D0C9D}"/>
              </a:ext>
            </a:extLst>
          </p:cNvPr>
          <p:cNvGrpSpPr/>
          <p:nvPr/>
        </p:nvGrpSpPr>
        <p:grpSpPr>
          <a:xfrm rot="1143061" flipH="1">
            <a:off x="7664617" y="3150223"/>
            <a:ext cx="1771622" cy="1775572"/>
            <a:chOff x="-11881850" y="450200"/>
            <a:chExt cx="1771675" cy="1775625"/>
          </a:xfrm>
        </p:grpSpPr>
        <p:sp>
          <p:nvSpPr>
            <p:cNvPr id="13" name="Google Shape;1410;p42">
              <a:extLst>
                <a:ext uri="{FF2B5EF4-FFF2-40B4-BE49-F238E27FC236}">
                  <a16:creationId xmlns:a16="http://schemas.microsoft.com/office/drawing/2014/main" id="{60C7D341-B966-5A40-997A-836C24E8F310}"/>
                </a:ext>
              </a:extLst>
            </p:cNvPr>
            <p:cNvSpPr/>
            <p:nvPr/>
          </p:nvSpPr>
          <p:spPr>
            <a:xfrm>
              <a:off x="-10587350" y="1039450"/>
              <a:ext cx="462575" cy="533225"/>
            </a:xfrm>
            <a:custGeom>
              <a:avLst/>
              <a:gdLst/>
              <a:ahLst/>
              <a:cxnLst/>
              <a:rect l="l" t="t" r="r" b="b"/>
              <a:pathLst>
                <a:path w="18503" h="21329" extrusionOk="0">
                  <a:moveTo>
                    <a:pt x="13567" y="1"/>
                  </a:moveTo>
                  <a:cubicBezTo>
                    <a:pt x="13389" y="1"/>
                    <a:pt x="13218" y="111"/>
                    <a:pt x="13169" y="278"/>
                  </a:cubicBezTo>
                  <a:cubicBezTo>
                    <a:pt x="13097" y="504"/>
                    <a:pt x="13228" y="731"/>
                    <a:pt x="13443" y="790"/>
                  </a:cubicBezTo>
                  <a:cubicBezTo>
                    <a:pt x="13443" y="790"/>
                    <a:pt x="13526" y="814"/>
                    <a:pt x="13681" y="873"/>
                  </a:cubicBezTo>
                  <a:cubicBezTo>
                    <a:pt x="14348" y="1147"/>
                    <a:pt x="16253" y="2052"/>
                    <a:pt x="17003" y="3945"/>
                  </a:cubicBezTo>
                  <a:cubicBezTo>
                    <a:pt x="17658" y="5600"/>
                    <a:pt x="17288" y="7636"/>
                    <a:pt x="15895" y="9982"/>
                  </a:cubicBezTo>
                  <a:cubicBezTo>
                    <a:pt x="12728" y="15387"/>
                    <a:pt x="7811" y="19316"/>
                    <a:pt x="4585" y="20269"/>
                  </a:cubicBezTo>
                  <a:cubicBezTo>
                    <a:pt x="4394" y="20340"/>
                    <a:pt x="4204" y="20388"/>
                    <a:pt x="4025" y="20423"/>
                  </a:cubicBezTo>
                  <a:lnTo>
                    <a:pt x="3799" y="20459"/>
                  </a:lnTo>
                  <a:cubicBezTo>
                    <a:pt x="3604" y="20492"/>
                    <a:pt x="3424" y="20508"/>
                    <a:pt x="3260" y="20508"/>
                  </a:cubicBezTo>
                  <a:cubicBezTo>
                    <a:pt x="2882" y="20508"/>
                    <a:pt x="2586" y="20423"/>
                    <a:pt x="2370" y="20257"/>
                  </a:cubicBezTo>
                  <a:cubicBezTo>
                    <a:pt x="1013" y="19233"/>
                    <a:pt x="2215" y="15447"/>
                    <a:pt x="3049" y="13482"/>
                  </a:cubicBezTo>
                  <a:cubicBezTo>
                    <a:pt x="3084" y="13399"/>
                    <a:pt x="3132" y="13315"/>
                    <a:pt x="3156" y="13232"/>
                  </a:cubicBezTo>
                  <a:cubicBezTo>
                    <a:pt x="3168" y="13173"/>
                    <a:pt x="3203" y="13113"/>
                    <a:pt x="3227" y="13053"/>
                  </a:cubicBezTo>
                  <a:cubicBezTo>
                    <a:pt x="3263" y="12994"/>
                    <a:pt x="3275" y="12934"/>
                    <a:pt x="3311" y="12887"/>
                  </a:cubicBezTo>
                  <a:cubicBezTo>
                    <a:pt x="3334" y="12815"/>
                    <a:pt x="3334" y="12744"/>
                    <a:pt x="3334" y="12661"/>
                  </a:cubicBezTo>
                  <a:cubicBezTo>
                    <a:pt x="3322" y="12530"/>
                    <a:pt x="3251" y="12411"/>
                    <a:pt x="3108" y="12351"/>
                  </a:cubicBezTo>
                  <a:cubicBezTo>
                    <a:pt x="3049" y="12327"/>
                    <a:pt x="2989" y="12303"/>
                    <a:pt x="2918" y="12303"/>
                  </a:cubicBezTo>
                  <a:cubicBezTo>
                    <a:pt x="2775" y="12303"/>
                    <a:pt x="2632" y="12399"/>
                    <a:pt x="2572" y="12530"/>
                  </a:cubicBezTo>
                  <a:cubicBezTo>
                    <a:pt x="2513" y="12661"/>
                    <a:pt x="2370" y="12994"/>
                    <a:pt x="2191" y="13434"/>
                  </a:cubicBezTo>
                  <a:cubicBezTo>
                    <a:pt x="1406" y="15339"/>
                    <a:pt x="1" y="19483"/>
                    <a:pt x="1858" y="20912"/>
                  </a:cubicBezTo>
                  <a:cubicBezTo>
                    <a:pt x="1941" y="20971"/>
                    <a:pt x="2013" y="21019"/>
                    <a:pt x="2096" y="21054"/>
                  </a:cubicBezTo>
                  <a:cubicBezTo>
                    <a:pt x="2414" y="21239"/>
                    <a:pt x="2803" y="21329"/>
                    <a:pt x="3258" y="21329"/>
                  </a:cubicBezTo>
                  <a:cubicBezTo>
                    <a:pt x="3450" y="21329"/>
                    <a:pt x="3654" y="21312"/>
                    <a:pt x="3870" y="21281"/>
                  </a:cubicBezTo>
                  <a:cubicBezTo>
                    <a:pt x="3977" y="21269"/>
                    <a:pt x="4061" y="21257"/>
                    <a:pt x="4168" y="21233"/>
                  </a:cubicBezTo>
                  <a:cubicBezTo>
                    <a:pt x="4334" y="21209"/>
                    <a:pt x="4501" y="21162"/>
                    <a:pt x="4680" y="21114"/>
                  </a:cubicBezTo>
                  <a:cubicBezTo>
                    <a:pt x="5073" y="21019"/>
                    <a:pt x="5489" y="20864"/>
                    <a:pt x="5930" y="20673"/>
                  </a:cubicBezTo>
                  <a:cubicBezTo>
                    <a:pt x="6263" y="20542"/>
                    <a:pt x="6620" y="20364"/>
                    <a:pt x="6978" y="20161"/>
                  </a:cubicBezTo>
                  <a:cubicBezTo>
                    <a:pt x="9680" y="18721"/>
                    <a:pt x="12871" y="15970"/>
                    <a:pt x="15431" y="12268"/>
                  </a:cubicBezTo>
                  <a:cubicBezTo>
                    <a:pt x="15598" y="12030"/>
                    <a:pt x="15764" y="11768"/>
                    <a:pt x="15931" y="11529"/>
                  </a:cubicBezTo>
                  <a:cubicBezTo>
                    <a:pt x="16145" y="11172"/>
                    <a:pt x="16372" y="10803"/>
                    <a:pt x="16598" y="10434"/>
                  </a:cubicBezTo>
                  <a:cubicBezTo>
                    <a:pt x="18110" y="7839"/>
                    <a:pt x="18503" y="5576"/>
                    <a:pt x="17753" y="3636"/>
                  </a:cubicBezTo>
                  <a:cubicBezTo>
                    <a:pt x="16860" y="1385"/>
                    <a:pt x="14681" y="385"/>
                    <a:pt x="13931" y="99"/>
                  </a:cubicBezTo>
                  <a:cubicBezTo>
                    <a:pt x="13788" y="40"/>
                    <a:pt x="13693" y="16"/>
                    <a:pt x="13681" y="16"/>
                  </a:cubicBezTo>
                  <a:cubicBezTo>
                    <a:pt x="13643" y="6"/>
                    <a:pt x="13605" y="1"/>
                    <a:pt x="13567" y="1"/>
                  </a:cubicBezTo>
                  <a:close/>
                </a:path>
              </a:pathLst>
            </a:custGeom>
            <a:solidFill>
              <a:srgbClr val="0500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11;p42">
              <a:extLst>
                <a:ext uri="{FF2B5EF4-FFF2-40B4-BE49-F238E27FC236}">
                  <a16:creationId xmlns:a16="http://schemas.microsoft.com/office/drawing/2014/main" id="{27AA2DEE-7CDB-7D40-BC28-605999010582}"/>
                </a:ext>
              </a:extLst>
            </p:cNvPr>
            <p:cNvSpPr/>
            <p:nvPr/>
          </p:nvSpPr>
          <p:spPr>
            <a:xfrm>
              <a:off x="-10494775" y="1326175"/>
              <a:ext cx="384600" cy="404200"/>
            </a:xfrm>
            <a:custGeom>
              <a:avLst/>
              <a:gdLst/>
              <a:ahLst/>
              <a:cxnLst/>
              <a:rect l="l" t="t" r="r" b="b"/>
              <a:pathLst>
                <a:path w="15384" h="16168" extrusionOk="0">
                  <a:moveTo>
                    <a:pt x="11802" y="0"/>
                  </a:moveTo>
                  <a:cubicBezTo>
                    <a:pt x="11596" y="0"/>
                    <a:pt x="11406" y="163"/>
                    <a:pt x="11395" y="370"/>
                  </a:cubicBezTo>
                  <a:cubicBezTo>
                    <a:pt x="11371" y="584"/>
                    <a:pt x="11538" y="787"/>
                    <a:pt x="11764" y="811"/>
                  </a:cubicBezTo>
                  <a:cubicBezTo>
                    <a:pt x="11776" y="811"/>
                    <a:pt x="13121" y="942"/>
                    <a:pt x="13859" y="2085"/>
                  </a:cubicBezTo>
                  <a:cubicBezTo>
                    <a:pt x="14550" y="3144"/>
                    <a:pt x="14550" y="4716"/>
                    <a:pt x="13847" y="6776"/>
                  </a:cubicBezTo>
                  <a:cubicBezTo>
                    <a:pt x="12478" y="10836"/>
                    <a:pt x="8144" y="14288"/>
                    <a:pt x="4918" y="15169"/>
                  </a:cubicBezTo>
                  <a:cubicBezTo>
                    <a:pt x="4443" y="15298"/>
                    <a:pt x="4016" y="15361"/>
                    <a:pt x="3655" y="15361"/>
                  </a:cubicBezTo>
                  <a:cubicBezTo>
                    <a:pt x="3210" y="15361"/>
                    <a:pt x="2866" y="15265"/>
                    <a:pt x="2656" y="15074"/>
                  </a:cubicBezTo>
                  <a:cubicBezTo>
                    <a:pt x="1286" y="13872"/>
                    <a:pt x="2608" y="10216"/>
                    <a:pt x="3239" y="8907"/>
                  </a:cubicBezTo>
                  <a:cubicBezTo>
                    <a:pt x="3322" y="8704"/>
                    <a:pt x="3239" y="8454"/>
                    <a:pt x="3037" y="8371"/>
                  </a:cubicBezTo>
                  <a:cubicBezTo>
                    <a:pt x="2981" y="8343"/>
                    <a:pt x="2920" y="8330"/>
                    <a:pt x="2860" y="8330"/>
                  </a:cubicBezTo>
                  <a:cubicBezTo>
                    <a:pt x="2713" y="8330"/>
                    <a:pt x="2568" y="8410"/>
                    <a:pt x="2501" y="8562"/>
                  </a:cubicBezTo>
                  <a:cubicBezTo>
                    <a:pt x="2417" y="8776"/>
                    <a:pt x="0" y="13848"/>
                    <a:pt x="2132" y="15693"/>
                  </a:cubicBezTo>
                  <a:cubicBezTo>
                    <a:pt x="2227" y="15765"/>
                    <a:pt x="2322" y="15836"/>
                    <a:pt x="2429" y="15896"/>
                  </a:cubicBezTo>
                  <a:cubicBezTo>
                    <a:pt x="2762" y="16078"/>
                    <a:pt x="3175" y="16167"/>
                    <a:pt x="3655" y="16167"/>
                  </a:cubicBezTo>
                  <a:cubicBezTo>
                    <a:pt x="4085" y="16167"/>
                    <a:pt x="4568" y="16096"/>
                    <a:pt x="5096" y="15955"/>
                  </a:cubicBezTo>
                  <a:cubicBezTo>
                    <a:pt x="8061" y="15158"/>
                    <a:pt x="12954" y="11860"/>
                    <a:pt x="14586" y="7038"/>
                  </a:cubicBezTo>
                  <a:cubicBezTo>
                    <a:pt x="15383" y="4752"/>
                    <a:pt x="15348" y="2930"/>
                    <a:pt x="14514" y="1656"/>
                  </a:cubicBezTo>
                  <a:cubicBezTo>
                    <a:pt x="13562" y="180"/>
                    <a:pt x="11895" y="1"/>
                    <a:pt x="11823" y="1"/>
                  </a:cubicBezTo>
                  <a:cubicBezTo>
                    <a:pt x="11816" y="1"/>
                    <a:pt x="11809" y="0"/>
                    <a:pt x="11802" y="0"/>
                  </a:cubicBezTo>
                  <a:close/>
                </a:path>
              </a:pathLst>
            </a:custGeom>
            <a:solidFill>
              <a:srgbClr val="0500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412;p42">
              <a:extLst>
                <a:ext uri="{FF2B5EF4-FFF2-40B4-BE49-F238E27FC236}">
                  <a16:creationId xmlns:a16="http://schemas.microsoft.com/office/drawing/2014/main" id="{41760EC3-82E8-5843-9B79-2D709CE72791}"/>
                </a:ext>
              </a:extLst>
            </p:cNvPr>
            <p:cNvSpPr/>
            <p:nvPr/>
          </p:nvSpPr>
          <p:spPr>
            <a:xfrm>
              <a:off x="-10453700" y="1598100"/>
              <a:ext cx="315250" cy="314275"/>
            </a:xfrm>
            <a:custGeom>
              <a:avLst/>
              <a:gdLst/>
              <a:ahLst/>
              <a:cxnLst/>
              <a:rect l="l" t="t" r="r" b="b"/>
              <a:pathLst>
                <a:path w="12610" h="12571" extrusionOk="0">
                  <a:moveTo>
                    <a:pt x="10329" y="1"/>
                  </a:moveTo>
                  <a:cubicBezTo>
                    <a:pt x="10191" y="1"/>
                    <a:pt x="10053" y="70"/>
                    <a:pt x="9990" y="197"/>
                  </a:cubicBezTo>
                  <a:cubicBezTo>
                    <a:pt x="9883" y="399"/>
                    <a:pt x="9942" y="637"/>
                    <a:pt x="10133" y="756"/>
                  </a:cubicBezTo>
                  <a:cubicBezTo>
                    <a:pt x="10145" y="768"/>
                    <a:pt x="11264" y="1435"/>
                    <a:pt x="11538" y="2816"/>
                  </a:cubicBezTo>
                  <a:cubicBezTo>
                    <a:pt x="11776" y="4054"/>
                    <a:pt x="11276" y="5483"/>
                    <a:pt x="10073" y="7067"/>
                  </a:cubicBezTo>
                  <a:cubicBezTo>
                    <a:pt x="7393" y="10572"/>
                    <a:pt x="4176" y="11780"/>
                    <a:pt x="2605" y="11780"/>
                  </a:cubicBezTo>
                  <a:cubicBezTo>
                    <a:pt x="2522" y="11780"/>
                    <a:pt x="2443" y="11776"/>
                    <a:pt x="2370" y="11770"/>
                  </a:cubicBezTo>
                  <a:cubicBezTo>
                    <a:pt x="1929" y="11734"/>
                    <a:pt x="1632" y="11591"/>
                    <a:pt x="1536" y="11377"/>
                  </a:cubicBezTo>
                  <a:cubicBezTo>
                    <a:pt x="1096" y="10519"/>
                    <a:pt x="2870" y="7150"/>
                    <a:pt x="4275" y="5043"/>
                  </a:cubicBezTo>
                  <a:cubicBezTo>
                    <a:pt x="4394" y="4840"/>
                    <a:pt x="4346" y="4590"/>
                    <a:pt x="4156" y="4471"/>
                  </a:cubicBezTo>
                  <a:cubicBezTo>
                    <a:pt x="4082" y="4427"/>
                    <a:pt x="4001" y="4406"/>
                    <a:pt x="3923" y="4406"/>
                  </a:cubicBezTo>
                  <a:cubicBezTo>
                    <a:pt x="3788" y="4406"/>
                    <a:pt x="3660" y="4469"/>
                    <a:pt x="3584" y="4590"/>
                  </a:cubicBezTo>
                  <a:cubicBezTo>
                    <a:pt x="2989" y="5495"/>
                    <a:pt x="1" y="10138"/>
                    <a:pt x="798" y="11734"/>
                  </a:cubicBezTo>
                  <a:cubicBezTo>
                    <a:pt x="905" y="11924"/>
                    <a:pt x="1072" y="12151"/>
                    <a:pt x="1382" y="12317"/>
                  </a:cubicBezTo>
                  <a:cubicBezTo>
                    <a:pt x="1596" y="12436"/>
                    <a:pt x="1894" y="12543"/>
                    <a:pt x="2287" y="12555"/>
                  </a:cubicBezTo>
                  <a:cubicBezTo>
                    <a:pt x="2396" y="12565"/>
                    <a:pt x="2509" y="12570"/>
                    <a:pt x="2626" y="12570"/>
                  </a:cubicBezTo>
                  <a:cubicBezTo>
                    <a:pt x="4772" y="12570"/>
                    <a:pt x="8119" y="10908"/>
                    <a:pt x="10716" y="7543"/>
                  </a:cubicBezTo>
                  <a:cubicBezTo>
                    <a:pt x="12073" y="5781"/>
                    <a:pt x="12609" y="4126"/>
                    <a:pt x="12323" y="2661"/>
                  </a:cubicBezTo>
                  <a:cubicBezTo>
                    <a:pt x="11978" y="911"/>
                    <a:pt x="10597" y="78"/>
                    <a:pt x="10538" y="54"/>
                  </a:cubicBezTo>
                  <a:lnTo>
                    <a:pt x="10526" y="54"/>
                  </a:lnTo>
                  <a:cubicBezTo>
                    <a:pt x="10466" y="18"/>
                    <a:pt x="10397" y="1"/>
                    <a:pt x="10329" y="1"/>
                  </a:cubicBezTo>
                  <a:close/>
                </a:path>
              </a:pathLst>
            </a:custGeom>
            <a:solidFill>
              <a:srgbClr val="0500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413;p42">
              <a:extLst>
                <a:ext uri="{FF2B5EF4-FFF2-40B4-BE49-F238E27FC236}">
                  <a16:creationId xmlns:a16="http://schemas.microsoft.com/office/drawing/2014/main" id="{53921D23-B50F-5B4A-9835-40A6064CED87}"/>
                </a:ext>
              </a:extLst>
            </p:cNvPr>
            <p:cNvSpPr/>
            <p:nvPr/>
          </p:nvSpPr>
          <p:spPr>
            <a:xfrm>
              <a:off x="-11450850" y="1140300"/>
              <a:ext cx="863525" cy="450800"/>
            </a:xfrm>
            <a:custGeom>
              <a:avLst/>
              <a:gdLst/>
              <a:ahLst/>
              <a:cxnLst/>
              <a:rect l="l" t="t" r="r" b="b"/>
              <a:pathLst>
                <a:path w="34541" h="18032" extrusionOk="0">
                  <a:moveTo>
                    <a:pt x="29387" y="0"/>
                  </a:moveTo>
                  <a:cubicBezTo>
                    <a:pt x="29241" y="0"/>
                    <a:pt x="29094" y="3"/>
                    <a:pt x="28945" y="6"/>
                  </a:cubicBezTo>
                  <a:cubicBezTo>
                    <a:pt x="28695" y="6"/>
                    <a:pt x="28421" y="30"/>
                    <a:pt x="28147" y="54"/>
                  </a:cubicBezTo>
                  <a:cubicBezTo>
                    <a:pt x="27135" y="126"/>
                    <a:pt x="26040" y="292"/>
                    <a:pt x="24956" y="507"/>
                  </a:cubicBezTo>
                  <a:cubicBezTo>
                    <a:pt x="24694" y="542"/>
                    <a:pt x="24420" y="602"/>
                    <a:pt x="24158" y="649"/>
                  </a:cubicBezTo>
                  <a:cubicBezTo>
                    <a:pt x="22992" y="888"/>
                    <a:pt x="21849" y="1161"/>
                    <a:pt x="20741" y="1411"/>
                  </a:cubicBezTo>
                  <a:cubicBezTo>
                    <a:pt x="19646" y="1661"/>
                    <a:pt x="18622" y="1911"/>
                    <a:pt x="17729" y="2078"/>
                  </a:cubicBezTo>
                  <a:cubicBezTo>
                    <a:pt x="12621" y="3043"/>
                    <a:pt x="441" y="6853"/>
                    <a:pt x="322" y="6900"/>
                  </a:cubicBezTo>
                  <a:cubicBezTo>
                    <a:pt x="108" y="6972"/>
                    <a:pt x="1" y="7198"/>
                    <a:pt x="60" y="7412"/>
                  </a:cubicBezTo>
                  <a:cubicBezTo>
                    <a:pt x="119" y="7579"/>
                    <a:pt x="283" y="7689"/>
                    <a:pt x="453" y="7689"/>
                  </a:cubicBezTo>
                  <a:cubicBezTo>
                    <a:pt x="489" y="7689"/>
                    <a:pt x="525" y="7684"/>
                    <a:pt x="560" y="7674"/>
                  </a:cubicBezTo>
                  <a:cubicBezTo>
                    <a:pt x="703" y="7626"/>
                    <a:pt x="12824" y="3840"/>
                    <a:pt x="17872" y="2876"/>
                  </a:cubicBezTo>
                  <a:cubicBezTo>
                    <a:pt x="18777" y="2709"/>
                    <a:pt x="19824" y="2459"/>
                    <a:pt x="20920" y="2197"/>
                  </a:cubicBezTo>
                  <a:cubicBezTo>
                    <a:pt x="21980" y="1947"/>
                    <a:pt x="23111" y="1685"/>
                    <a:pt x="24254" y="1459"/>
                  </a:cubicBezTo>
                  <a:cubicBezTo>
                    <a:pt x="24527" y="1411"/>
                    <a:pt x="24789" y="1352"/>
                    <a:pt x="25063" y="1304"/>
                  </a:cubicBezTo>
                  <a:cubicBezTo>
                    <a:pt x="26159" y="1102"/>
                    <a:pt x="27254" y="935"/>
                    <a:pt x="28266" y="864"/>
                  </a:cubicBezTo>
                  <a:lnTo>
                    <a:pt x="29064" y="816"/>
                  </a:lnTo>
                  <a:cubicBezTo>
                    <a:pt x="29156" y="815"/>
                    <a:pt x="29248" y="814"/>
                    <a:pt x="29339" y="814"/>
                  </a:cubicBezTo>
                  <a:cubicBezTo>
                    <a:pt x="30664" y="814"/>
                    <a:pt x="31810" y="981"/>
                    <a:pt x="32612" y="1483"/>
                  </a:cubicBezTo>
                  <a:cubicBezTo>
                    <a:pt x="33040" y="1757"/>
                    <a:pt x="33362" y="2114"/>
                    <a:pt x="33564" y="2590"/>
                  </a:cubicBezTo>
                  <a:cubicBezTo>
                    <a:pt x="33588" y="2638"/>
                    <a:pt x="33600" y="2673"/>
                    <a:pt x="33624" y="2721"/>
                  </a:cubicBezTo>
                  <a:cubicBezTo>
                    <a:pt x="33648" y="2781"/>
                    <a:pt x="33648" y="2852"/>
                    <a:pt x="33624" y="2959"/>
                  </a:cubicBezTo>
                  <a:cubicBezTo>
                    <a:pt x="33564" y="3197"/>
                    <a:pt x="33350" y="3566"/>
                    <a:pt x="32945" y="4090"/>
                  </a:cubicBezTo>
                  <a:cubicBezTo>
                    <a:pt x="32386" y="4817"/>
                    <a:pt x="31433" y="5829"/>
                    <a:pt x="29885" y="7174"/>
                  </a:cubicBezTo>
                  <a:cubicBezTo>
                    <a:pt x="29659" y="7364"/>
                    <a:pt x="29421" y="7579"/>
                    <a:pt x="29159" y="7793"/>
                  </a:cubicBezTo>
                  <a:cubicBezTo>
                    <a:pt x="28468" y="8365"/>
                    <a:pt x="27695" y="9008"/>
                    <a:pt x="26802" y="9686"/>
                  </a:cubicBezTo>
                  <a:cubicBezTo>
                    <a:pt x="26575" y="9865"/>
                    <a:pt x="26361" y="10031"/>
                    <a:pt x="26123" y="10210"/>
                  </a:cubicBezTo>
                  <a:cubicBezTo>
                    <a:pt x="25885" y="10401"/>
                    <a:pt x="25623" y="10591"/>
                    <a:pt x="25373" y="10770"/>
                  </a:cubicBezTo>
                  <a:cubicBezTo>
                    <a:pt x="21599" y="13591"/>
                    <a:pt x="17562" y="16163"/>
                    <a:pt x="15181" y="17259"/>
                  </a:cubicBezTo>
                  <a:cubicBezTo>
                    <a:pt x="14991" y="17354"/>
                    <a:pt x="14895" y="17592"/>
                    <a:pt x="14991" y="17794"/>
                  </a:cubicBezTo>
                  <a:cubicBezTo>
                    <a:pt x="15026" y="17878"/>
                    <a:pt x="15086" y="17925"/>
                    <a:pt x="15169" y="17973"/>
                  </a:cubicBezTo>
                  <a:cubicBezTo>
                    <a:pt x="15226" y="18008"/>
                    <a:pt x="15300" y="18031"/>
                    <a:pt x="15375" y="18031"/>
                  </a:cubicBezTo>
                  <a:cubicBezTo>
                    <a:pt x="15426" y="18031"/>
                    <a:pt x="15478" y="18021"/>
                    <a:pt x="15526" y="17997"/>
                  </a:cubicBezTo>
                  <a:cubicBezTo>
                    <a:pt x="16896" y="17366"/>
                    <a:pt x="18777" y="16270"/>
                    <a:pt x="20848" y="14925"/>
                  </a:cubicBezTo>
                  <a:cubicBezTo>
                    <a:pt x="21098" y="14746"/>
                    <a:pt x="21372" y="14580"/>
                    <a:pt x="21634" y="14401"/>
                  </a:cubicBezTo>
                  <a:cubicBezTo>
                    <a:pt x="22884" y="13568"/>
                    <a:pt x="24206" y="12651"/>
                    <a:pt x="25492" y="11698"/>
                  </a:cubicBezTo>
                  <a:cubicBezTo>
                    <a:pt x="25730" y="11520"/>
                    <a:pt x="25992" y="11341"/>
                    <a:pt x="26242" y="11151"/>
                  </a:cubicBezTo>
                  <a:cubicBezTo>
                    <a:pt x="26599" y="10877"/>
                    <a:pt x="26956" y="10591"/>
                    <a:pt x="27314" y="10329"/>
                  </a:cubicBezTo>
                  <a:cubicBezTo>
                    <a:pt x="28028" y="9781"/>
                    <a:pt x="28683" y="9258"/>
                    <a:pt x="29290" y="8746"/>
                  </a:cubicBezTo>
                  <a:cubicBezTo>
                    <a:pt x="29540" y="8543"/>
                    <a:pt x="29778" y="8329"/>
                    <a:pt x="30016" y="8138"/>
                  </a:cubicBezTo>
                  <a:cubicBezTo>
                    <a:pt x="31338" y="7007"/>
                    <a:pt x="32374" y="6031"/>
                    <a:pt x="33100" y="5198"/>
                  </a:cubicBezTo>
                  <a:cubicBezTo>
                    <a:pt x="33159" y="5138"/>
                    <a:pt x="33219" y="5078"/>
                    <a:pt x="33267" y="5019"/>
                  </a:cubicBezTo>
                  <a:cubicBezTo>
                    <a:pt x="33469" y="4781"/>
                    <a:pt x="33648" y="4543"/>
                    <a:pt x="33802" y="4316"/>
                  </a:cubicBezTo>
                  <a:cubicBezTo>
                    <a:pt x="34350" y="3531"/>
                    <a:pt x="34541" y="2900"/>
                    <a:pt x="34362" y="2435"/>
                  </a:cubicBezTo>
                  <a:cubicBezTo>
                    <a:pt x="34291" y="2269"/>
                    <a:pt x="34231" y="2114"/>
                    <a:pt x="34136" y="1959"/>
                  </a:cubicBezTo>
                  <a:cubicBezTo>
                    <a:pt x="33945" y="1578"/>
                    <a:pt x="33683" y="1269"/>
                    <a:pt x="33350" y="1007"/>
                  </a:cubicBezTo>
                  <a:cubicBezTo>
                    <a:pt x="33100" y="816"/>
                    <a:pt x="32802" y="637"/>
                    <a:pt x="32469" y="507"/>
                  </a:cubicBezTo>
                  <a:cubicBezTo>
                    <a:pt x="31621" y="136"/>
                    <a:pt x="30566" y="0"/>
                    <a:pt x="29387" y="0"/>
                  </a:cubicBezTo>
                  <a:close/>
                </a:path>
              </a:pathLst>
            </a:custGeom>
            <a:solidFill>
              <a:srgbClr val="0500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414;p42">
              <a:extLst>
                <a:ext uri="{FF2B5EF4-FFF2-40B4-BE49-F238E27FC236}">
                  <a16:creationId xmlns:a16="http://schemas.microsoft.com/office/drawing/2014/main" id="{580A05E5-EB56-8443-9614-16D4DECA77A0}"/>
                </a:ext>
              </a:extLst>
            </p:cNvPr>
            <p:cNvSpPr/>
            <p:nvPr/>
          </p:nvSpPr>
          <p:spPr>
            <a:xfrm>
              <a:off x="-11076100" y="1486600"/>
              <a:ext cx="176525" cy="424750"/>
            </a:xfrm>
            <a:custGeom>
              <a:avLst/>
              <a:gdLst/>
              <a:ahLst/>
              <a:cxnLst/>
              <a:rect l="l" t="t" r="r" b="b"/>
              <a:pathLst>
                <a:path w="7061" h="16990" extrusionOk="0">
                  <a:moveTo>
                    <a:pt x="6192" y="1"/>
                  </a:moveTo>
                  <a:cubicBezTo>
                    <a:pt x="6184" y="1"/>
                    <a:pt x="6176" y="1"/>
                    <a:pt x="6168" y="1"/>
                  </a:cubicBezTo>
                  <a:cubicBezTo>
                    <a:pt x="5954" y="13"/>
                    <a:pt x="5787" y="204"/>
                    <a:pt x="5799" y="430"/>
                  </a:cubicBezTo>
                  <a:cubicBezTo>
                    <a:pt x="5799" y="442"/>
                    <a:pt x="5811" y="680"/>
                    <a:pt x="5835" y="1097"/>
                  </a:cubicBezTo>
                  <a:cubicBezTo>
                    <a:pt x="5906" y="3585"/>
                    <a:pt x="5739" y="12372"/>
                    <a:pt x="215" y="16253"/>
                  </a:cubicBezTo>
                  <a:cubicBezTo>
                    <a:pt x="36" y="16384"/>
                    <a:pt x="1" y="16646"/>
                    <a:pt x="132" y="16825"/>
                  </a:cubicBezTo>
                  <a:cubicBezTo>
                    <a:pt x="155" y="16861"/>
                    <a:pt x="203" y="16908"/>
                    <a:pt x="262" y="16944"/>
                  </a:cubicBezTo>
                  <a:cubicBezTo>
                    <a:pt x="319" y="16975"/>
                    <a:pt x="381" y="16990"/>
                    <a:pt x="445" y="16990"/>
                  </a:cubicBezTo>
                  <a:cubicBezTo>
                    <a:pt x="530" y="16990"/>
                    <a:pt x="616" y="16963"/>
                    <a:pt x="691" y="16908"/>
                  </a:cubicBezTo>
                  <a:cubicBezTo>
                    <a:pt x="7061" y="12420"/>
                    <a:pt x="6728" y="2252"/>
                    <a:pt x="6620" y="597"/>
                  </a:cubicBezTo>
                  <a:cubicBezTo>
                    <a:pt x="6609" y="478"/>
                    <a:pt x="6609" y="406"/>
                    <a:pt x="6609" y="370"/>
                  </a:cubicBezTo>
                  <a:cubicBezTo>
                    <a:pt x="6586" y="152"/>
                    <a:pt x="6408" y="1"/>
                    <a:pt x="6192" y="1"/>
                  </a:cubicBezTo>
                  <a:close/>
                </a:path>
              </a:pathLst>
            </a:custGeom>
            <a:solidFill>
              <a:srgbClr val="0500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415;p42">
              <a:extLst>
                <a:ext uri="{FF2B5EF4-FFF2-40B4-BE49-F238E27FC236}">
                  <a16:creationId xmlns:a16="http://schemas.microsoft.com/office/drawing/2014/main" id="{4860497E-8472-6F49-BCCE-04E5F0B9024D}"/>
                </a:ext>
              </a:extLst>
            </p:cNvPr>
            <p:cNvSpPr/>
            <p:nvPr/>
          </p:nvSpPr>
          <p:spPr>
            <a:xfrm>
              <a:off x="-10757000" y="884250"/>
              <a:ext cx="71150" cy="22850"/>
            </a:xfrm>
            <a:custGeom>
              <a:avLst/>
              <a:gdLst/>
              <a:ahLst/>
              <a:cxnLst/>
              <a:rect l="l" t="t" r="r" b="b"/>
              <a:pathLst>
                <a:path w="2846" h="914" extrusionOk="0">
                  <a:moveTo>
                    <a:pt x="1986" y="1"/>
                  </a:moveTo>
                  <a:cubicBezTo>
                    <a:pt x="1858" y="1"/>
                    <a:pt x="1728" y="11"/>
                    <a:pt x="1595" y="33"/>
                  </a:cubicBezTo>
                  <a:cubicBezTo>
                    <a:pt x="964" y="104"/>
                    <a:pt x="405" y="414"/>
                    <a:pt x="0" y="914"/>
                  </a:cubicBezTo>
                  <a:cubicBezTo>
                    <a:pt x="929" y="676"/>
                    <a:pt x="1881" y="414"/>
                    <a:pt x="2846" y="176"/>
                  </a:cubicBezTo>
                  <a:cubicBezTo>
                    <a:pt x="2571" y="59"/>
                    <a:pt x="2284" y="1"/>
                    <a:pt x="1986" y="1"/>
                  </a:cubicBezTo>
                  <a:close/>
                </a:path>
              </a:pathLst>
            </a:custGeom>
            <a:solidFill>
              <a:srgbClr val="0500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416;p42">
              <a:extLst>
                <a:ext uri="{FF2B5EF4-FFF2-40B4-BE49-F238E27FC236}">
                  <a16:creationId xmlns:a16="http://schemas.microsoft.com/office/drawing/2014/main" id="{C6C2A62B-F1A9-0D44-BEA2-E6EB210C1BFE}"/>
                </a:ext>
              </a:extLst>
            </p:cNvPr>
            <p:cNvSpPr/>
            <p:nvPr/>
          </p:nvSpPr>
          <p:spPr>
            <a:xfrm>
              <a:off x="-10626350" y="834300"/>
              <a:ext cx="397100" cy="556675"/>
            </a:xfrm>
            <a:custGeom>
              <a:avLst/>
              <a:gdLst/>
              <a:ahLst/>
              <a:cxnLst/>
              <a:rect l="l" t="t" r="r" b="b"/>
              <a:pathLst>
                <a:path w="15884" h="22267" extrusionOk="0">
                  <a:moveTo>
                    <a:pt x="6633" y="1"/>
                  </a:moveTo>
                  <a:cubicBezTo>
                    <a:pt x="5541" y="1"/>
                    <a:pt x="4368" y="98"/>
                    <a:pt x="3132" y="269"/>
                  </a:cubicBezTo>
                  <a:cubicBezTo>
                    <a:pt x="2858" y="316"/>
                    <a:pt x="2596" y="340"/>
                    <a:pt x="2323" y="388"/>
                  </a:cubicBezTo>
                  <a:lnTo>
                    <a:pt x="2406" y="1174"/>
                  </a:lnTo>
                  <a:cubicBezTo>
                    <a:pt x="2680" y="1138"/>
                    <a:pt x="2942" y="1090"/>
                    <a:pt x="3216" y="1055"/>
                  </a:cubicBezTo>
                  <a:cubicBezTo>
                    <a:pt x="4368" y="894"/>
                    <a:pt x="5489" y="800"/>
                    <a:pt x="6542" y="800"/>
                  </a:cubicBezTo>
                  <a:cubicBezTo>
                    <a:pt x="9014" y="800"/>
                    <a:pt x="11114" y="1319"/>
                    <a:pt x="12383" y="2721"/>
                  </a:cubicBezTo>
                  <a:cubicBezTo>
                    <a:pt x="15646" y="6341"/>
                    <a:pt x="14955" y="7865"/>
                    <a:pt x="14229" y="9448"/>
                  </a:cubicBezTo>
                  <a:cubicBezTo>
                    <a:pt x="13550" y="10937"/>
                    <a:pt x="8728" y="16676"/>
                    <a:pt x="5216" y="19652"/>
                  </a:cubicBezTo>
                  <a:cubicBezTo>
                    <a:pt x="4954" y="19866"/>
                    <a:pt x="4704" y="20069"/>
                    <a:pt x="4466" y="20259"/>
                  </a:cubicBezTo>
                  <a:cubicBezTo>
                    <a:pt x="3502" y="21024"/>
                    <a:pt x="2676" y="21476"/>
                    <a:pt x="2151" y="21476"/>
                  </a:cubicBezTo>
                  <a:cubicBezTo>
                    <a:pt x="2080" y="21476"/>
                    <a:pt x="2014" y="21467"/>
                    <a:pt x="1954" y="21450"/>
                  </a:cubicBezTo>
                  <a:cubicBezTo>
                    <a:pt x="1739" y="21379"/>
                    <a:pt x="1561" y="21271"/>
                    <a:pt x="1418" y="21128"/>
                  </a:cubicBezTo>
                  <a:cubicBezTo>
                    <a:pt x="1287" y="20974"/>
                    <a:pt x="1156" y="20783"/>
                    <a:pt x="1072" y="20533"/>
                  </a:cubicBezTo>
                  <a:cubicBezTo>
                    <a:pt x="846" y="19902"/>
                    <a:pt x="799" y="19009"/>
                    <a:pt x="1001" y="17866"/>
                  </a:cubicBezTo>
                  <a:cubicBezTo>
                    <a:pt x="1263" y="16140"/>
                    <a:pt x="2049" y="13866"/>
                    <a:pt x="3478" y="11163"/>
                  </a:cubicBezTo>
                  <a:cubicBezTo>
                    <a:pt x="3692" y="10770"/>
                    <a:pt x="3930" y="10353"/>
                    <a:pt x="4168" y="9937"/>
                  </a:cubicBezTo>
                  <a:cubicBezTo>
                    <a:pt x="4644" y="9115"/>
                    <a:pt x="5168" y="8270"/>
                    <a:pt x="5764" y="7377"/>
                  </a:cubicBezTo>
                  <a:cubicBezTo>
                    <a:pt x="5894" y="7174"/>
                    <a:pt x="5847" y="6924"/>
                    <a:pt x="5656" y="6805"/>
                  </a:cubicBezTo>
                  <a:cubicBezTo>
                    <a:pt x="5586" y="6762"/>
                    <a:pt x="5507" y="6740"/>
                    <a:pt x="5429" y="6740"/>
                  </a:cubicBezTo>
                  <a:cubicBezTo>
                    <a:pt x="5293" y="6740"/>
                    <a:pt x="5160" y="6804"/>
                    <a:pt x="5085" y="6924"/>
                  </a:cubicBezTo>
                  <a:cubicBezTo>
                    <a:pt x="4704" y="7472"/>
                    <a:pt x="4359" y="8044"/>
                    <a:pt x="4013" y="8591"/>
                  </a:cubicBezTo>
                  <a:cubicBezTo>
                    <a:pt x="3775" y="8996"/>
                    <a:pt x="3561" y="9377"/>
                    <a:pt x="3335" y="9770"/>
                  </a:cubicBezTo>
                  <a:cubicBezTo>
                    <a:pt x="2442" y="11330"/>
                    <a:pt x="1727" y="12830"/>
                    <a:pt x="1192" y="14235"/>
                  </a:cubicBezTo>
                  <a:cubicBezTo>
                    <a:pt x="1001" y="14711"/>
                    <a:pt x="834" y="15187"/>
                    <a:pt x="703" y="15628"/>
                  </a:cubicBezTo>
                  <a:cubicBezTo>
                    <a:pt x="525" y="16211"/>
                    <a:pt x="382" y="16747"/>
                    <a:pt x="287" y="17271"/>
                  </a:cubicBezTo>
                  <a:cubicBezTo>
                    <a:pt x="239" y="17461"/>
                    <a:pt x="203" y="17652"/>
                    <a:pt x="179" y="17854"/>
                  </a:cubicBezTo>
                  <a:cubicBezTo>
                    <a:pt x="1" y="19021"/>
                    <a:pt x="25" y="20021"/>
                    <a:pt x="310" y="20795"/>
                  </a:cubicBezTo>
                  <a:cubicBezTo>
                    <a:pt x="406" y="21021"/>
                    <a:pt x="501" y="21248"/>
                    <a:pt x="644" y="21426"/>
                  </a:cubicBezTo>
                  <a:cubicBezTo>
                    <a:pt x="858" y="21760"/>
                    <a:pt x="1180" y="21998"/>
                    <a:pt x="1549" y="22152"/>
                  </a:cubicBezTo>
                  <a:cubicBezTo>
                    <a:pt x="1608" y="22176"/>
                    <a:pt x="1656" y="22200"/>
                    <a:pt x="1715" y="22212"/>
                  </a:cubicBezTo>
                  <a:cubicBezTo>
                    <a:pt x="1828" y="22249"/>
                    <a:pt x="1950" y="22266"/>
                    <a:pt x="2081" y="22266"/>
                  </a:cubicBezTo>
                  <a:cubicBezTo>
                    <a:pt x="2543" y="22266"/>
                    <a:pt x="3113" y="22045"/>
                    <a:pt x="3763" y="21664"/>
                  </a:cubicBezTo>
                  <a:cubicBezTo>
                    <a:pt x="4013" y="21521"/>
                    <a:pt x="4287" y="21343"/>
                    <a:pt x="4549" y="21152"/>
                  </a:cubicBezTo>
                  <a:cubicBezTo>
                    <a:pt x="4656" y="21057"/>
                    <a:pt x="4787" y="20974"/>
                    <a:pt x="4906" y="20890"/>
                  </a:cubicBezTo>
                  <a:cubicBezTo>
                    <a:pt x="5025" y="20783"/>
                    <a:pt x="5168" y="20676"/>
                    <a:pt x="5299" y="20569"/>
                  </a:cubicBezTo>
                  <a:cubicBezTo>
                    <a:pt x="9228" y="17461"/>
                    <a:pt x="14396" y="11020"/>
                    <a:pt x="14955" y="9782"/>
                  </a:cubicBezTo>
                  <a:cubicBezTo>
                    <a:pt x="15062" y="9556"/>
                    <a:pt x="15158" y="9329"/>
                    <a:pt x="15241" y="9115"/>
                  </a:cubicBezTo>
                  <a:cubicBezTo>
                    <a:pt x="15348" y="8853"/>
                    <a:pt x="15431" y="8603"/>
                    <a:pt x="15491" y="8341"/>
                  </a:cubicBezTo>
                  <a:cubicBezTo>
                    <a:pt x="15884" y="6770"/>
                    <a:pt x="15539" y="5019"/>
                    <a:pt x="12979" y="2174"/>
                  </a:cubicBezTo>
                  <a:cubicBezTo>
                    <a:pt x="11561" y="603"/>
                    <a:pt x="9349" y="1"/>
                    <a:pt x="6633" y="1"/>
                  </a:cubicBezTo>
                  <a:close/>
                </a:path>
              </a:pathLst>
            </a:custGeom>
            <a:solidFill>
              <a:srgbClr val="0500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1417;p42">
              <a:extLst>
                <a:ext uri="{FF2B5EF4-FFF2-40B4-BE49-F238E27FC236}">
                  <a16:creationId xmlns:a16="http://schemas.microsoft.com/office/drawing/2014/main" id="{0301B311-B119-E142-AB10-649D5DBA1601}"/>
                </a:ext>
              </a:extLst>
            </p:cNvPr>
            <p:cNvSpPr/>
            <p:nvPr/>
          </p:nvSpPr>
          <p:spPr>
            <a:xfrm>
              <a:off x="-11881850" y="917500"/>
              <a:ext cx="1152550" cy="1228525"/>
            </a:xfrm>
            <a:custGeom>
              <a:avLst/>
              <a:gdLst/>
              <a:ahLst/>
              <a:cxnLst/>
              <a:rect l="l" t="t" r="r" b="b"/>
              <a:pathLst>
                <a:path w="46102" h="49141" extrusionOk="0">
                  <a:moveTo>
                    <a:pt x="41053" y="1"/>
                  </a:moveTo>
                  <a:cubicBezTo>
                    <a:pt x="40803" y="96"/>
                    <a:pt x="40541" y="203"/>
                    <a:pt x="40279" y="310"/>
                  </a:cubicBezTo>
                  <a:cubicBezTo>
                    <a:pt x="30266" y="4370"/>
                    <a:pt x="9168" y="15729"/>
                    <a:pt x="8632" y="16312"/>
                  </a:cubicBezTo>
                  <a:lnTo>
                    <a:pt x="8597" y="16372"/>
                  </a:lnTo>
                  <a:lnTo>
                    <a:pt x="0" y="38910"/>
                  </a:lnTo>
                  <a:lnTo>
                    <a:pt x="10633" y="43554"/>
                  </a:lnTo>
                  <a:cubicBezTo>
                    <a:pt x="11214" y="43829"/>
                    <a:pt x="22648" y="49141"/>
                    <a:pt x="31603" y="49141"/>
                  </a:cubicBezTo>
                  <a:cubicBezTo>
                    <a:pt x="33473" y="49141"/>
                    <a:pt x="35235" y="48909"/>
                    <a:pt x="36767" y="48352"/>
                  </a:cubicBezTo>
                  <a:cubicBezTo>
                    <a:pt x="40708" y="46911"/>
                    <a:pt x="43482" y="44840"/>
                    <a:pt x="45363" y="42946"/>
                  </a:cubicBezTo>
                  <a:cubicBezTo>
                    <a:pt x="45637" y="42696"/>
                    <a:pt x="45875" y="42446"/>
                    <a:pt x="46101" y="42184"/>
                  </a:cubicBezTo>
                  <a:lnTo>
                    <a:pt x="45947" y="41089"/>
                  </a:lnTo>
                  <a:cubicBezTo>
                    <a:pt x="45720" y="41339"/>
                    <a:pt x="45506" y="41613"/>
                    <a:pt x="45232" y="41887"/>
                  </a:cubicBezTo>
                  <a:cubicBezTo>
                    <a:pt x="43422" y="43839"/>
                    <a:pt x="40589" y="46090"/>
                    <a:pt x="36481" y="47590"/>
                  </a:cubicBezTo>
                  <a:cubicBezTo>
                    <a:pt x="35060" y="48106"/>
                    <a:pt x="33412" y="48321"/>
                    <a:pt x="31652" y="48321"/>
                  </a:cubicBezTo>
                  <a:cubicBezTo>
                    <a:pt x="22805" y="48321"/>
                    <a:pt x="11103" y="42885"/>
                    <a:pt x="10954" y="42815"/>
                  </a:cubicBezTo>
                  <a:lnTo>
                    <a:pt x="1036" y="38482"/>
                  </a:lnTo>
                  <a:lnTo>
                    <a:pt x="9275" y="16848"/>
                  </a:lnTo>
                  <a:cubicBezTo>
                    <a:pt x="10811" y="15836"/>
                    <a:pt x="30587" y="5132"/>
                    <a:pt x="40386" y="1132"/>
                  </a:cubicBezTo>
                  <a:cubicBezTo>
                    <a:pt x="40648" y="1025"/>
                    <a:pt x="40898" y="917"/>
                    <a:pt x="41160" y="810"/>
                  </a:cubicBezTo>
                  <a:lnTo>
                    <a:pt x="41053" y="1"/>
                  </a:lnTo>
                  <a:close/>
                </a:path>
              </a:pathLst>
            </a:custGeom>
            <a:solidFill>
              <a:srgbClr val="0500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1418;p42">
              <a:extLst>
                <a:ext uri="{FF2B5EF4-FFF2-40B4-BE49-F238E27FC236}">
                  <a16:creationId xmlns:a16="http://schemas.microsoft.com/office/drawing/2014/main" id="{CAF92187-2318-FC46-AC97-CBDD45978FA9}"/>
                </a:ext>
              </a:extLst>
            </p:cNvPr>
            <p:cNvSpPr/>
            <p:nvPr/>
          </p:nvSpPr>
          <p:spPr>
            <a:xfrm>
              <a:off x="-10469775" y="1721375"/>
              <a:ext cx="113425" cy="65900"/>
            </a:xfrm>
            <a:custGeom>
              <a:avLst/>
              <a:gdLst/>
              <a:ahLst/>
              <a:cxnLst/>
              <a:rect l="l" t="t" r="r" b="b"/>
              <a:pathLst>
                <a:path w="4537" h="2636" extrusionOk="0">
                  <a:moveTo>
                    <a:pt x="4054" y="0"/>
                  </a:moveTo>
                  <a:cubicBezTo>
                    <a:pt x="4029" y="0"/>
                    <a:pt x="4003" y="2"/>
                    <a:pt x="3977" y="4"/>
                  </a:cubicBezTo>
                  <a:cubicBezTo>
                    <a:pt x="3953" y="4"/>
                    <a:pt x="3918" y="16"/>
                    <a:pt x="3882" y="28"/>
                  </a:cubicBezTo>
                  <a:cubicBezTo>
                    <a:pt x="3846" y="64"/>
                    <a:pt x="3632" y="147"/>
                    <a:pt x="3311" y="302"/>
                  </a:cubicBezTo>
                  <a:cubicBezTo>
                    <a:pt x="2763" y="552"/>
                    <a:pt x="1846" y="957"/>
                    <a:pt x="774" y="1445"/>
                  </a:cubicBezTo>
                  <a:cubicBezTo>
                    <a:pt x="524" y="1564"/>
                    <a:pt x="274" y="1683"/>
                    <a:pt x="1" y="1802"/>
                  </a:cubicBezTo>
                  <a:lnTo>
                    <a:pt x="96" y="2636"/>
                  </a:lnTo>
                  <a:cubicBezTo>
                    <a:pt x="346" y="2529"/>
                    <a:pt x="608" y="2409"/>
                    <a:pt x="870" y="2290"/>
                  </a:cubicBezTo>
                  <a:cubicBezTo>
                    <a:pt x="1715" y="1921"/>
                    <a:pt x="2513" y="1552"/>
                    <a:pt x="3251" y="1219"/>
                  </a:cubicBezTo>
                  <a:cubicBezTo>
                    <a:pt x="3608" y="1064"/>
                    <a:pt x="3930" y="909"/>
                    <a:pt x="4239" y="778"/>
                  </a:cubicBezTo>
                  <a:cubicBezTo>
                    <a:pt x="4454" y="683"/>
                    <a:pt x="4537" y="445"/>
                    <a:pt x="4442" y="243"/>
                  </a:cubicBezTo>
                  <a:cubicBezTo>
                    <a:pt x="4406" y="171"/>
                    <a:pt x="4358" y="123"/>
                    <a:pt x="4299" y="76"/>
                  </a:cubicBezTo>
                  <a:cubicBezTo>
                    <a:pt x="4233" y="20"/>
                    <a:pt x="4146" y="0"/>
                    <a:pt x="4054" y="0"/>
                  </a:cubicBezTo>
                  <a:close/>
                </a:path>
              </a:pathLst>
            </a:custGeom>
            <a:solidFill>
              <a:srgbClr val="0500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1419;p42">
              <a:extLst>
                <a:ext uri="{FF2B5EF4-FFF2-40B4-BE49-F238E27FC236}">
                  <a16:creationId xmlns:a16="http://schemas.microsoft.com/office/drawing/2014/main" id="{26F13F22-0D4D-144F-8552-73F20EC18BF1}"/>
                </a:ext>
              </a:extLst>
            </p:cNvPr>
            <p:cNvSpPr/>
            <p:nvPr/>
          </p:nvSpPr>
          <p:spPr>
            <a:xfrm>
              <a:off x="-10921625" y="450200"/>
              <a:ext cx="494450" cy="1775625"/>
            </a:xfrm>
            <a:custGeom>
              <a:avLst/>
              <a:gdLst/>
              <a:ahLst/>
              <a:cxnLst/>
              <a:rect l="l" t="t" r="r" b="b"/>
              <a:pathLst>
                <a:path w="19778" h="71025" extrusionOk="0">
                  <a:moveTo>
                    <a:pt x="10491" y="0"/>
                  </a:moveTo>
                  <a:cubicBezTo>
                    <a:pt x="10404" y="0"/>
                    <a:pt x="10316" y="4"/>
                    <a:pt x="10228" y="12"/>
                  </a:cubicBezTo>
                  <a:lnTo>
                    <a:pt x="2870" y="643"/>
                  </a:lnTo>
                  <a:cubicBezTo>
                    <a:pt x="2037" y="726"/>
                    <a:pt x="1287" y="1107"/>
                    <a:pt x="751" y="1762"/>
                  </a:cubicBezTo>
                  <a:cubicBezTo>
                    <a:pt x="215" y="2417"/>
                    <a:pt x="1" y="3226"/>
                    <a:pt x="84" y="4060"/>
                  </a:cubicBezTo>
                  <a:lnTo>
                    <a:pt x="1870" y="18990"/>
                  </a:lnTo>
                  <a:lnTo>
                    <a:pt x="1954" y="19800"/>
                  </a:lnTo>
                  <a:lnTo>
                    <a:pt x="2977" y="28277"/>
                  </a:lnTo>
                  <a:lnTo>
                    <a:pt x="3061" y="29075"/>
                  </a:lnTo>
                  <a:cubicBezTo>
                    <a:pt x="3068" y="29074"/>
                    <a:pt x="3076" y="29072"/>
                    <a:pt x="3083" y="29071"/>
                  </a:cubicBezTo>
                  <a:lnTo>
                    <a:pt x="3083" y="29071"/>
                  </a:lnTo>
                  <a:lnTo>
                    <a:pt x="3085" y="29087"/>
                  </a:lnTo>
                  <a:cubicBezTo>
                    <a:pt x="3358" y="29051"/>
                    <a:pt x="3620" y="28992"/>
                    <a:pt x="3894" y="28944"/>
                  </a:cubicBezTo>
                  <a:lnTo>
                    <a:pt x="3787" y="28134"/>
                  </a:lnTo>
                  <a:lnTo>
                    <a:pt x="2763" y="19502"/>
                  </a:lnTo>
                  <a:cubicBezTo>
                    <a:pt x="2760" y="19504"/>
                    <a:pt x="2756" y="19505"/>
                    <a:pt x="2753" y="19507"/>
                  </a:cubicBezTo>
                  <a:lnTo>
                    <a:pt x="2753" y="19507"/>
                  </a:lnTo>
                  <a:lnTo>
                    <a:pt x="2751" y="19490"/>
                  </a:lnTo>
                  <a:lnTo>
                    <a:pt x="2644" y="18669"/>
                  </a:lnTo>
                  <a:lnTo>
                    <a:pt x="1465" y="8775"/>
                  </a:lnTo>
                  <a:lnTo>
                    <a:pt x="1370" y="7977"/>
                  </a:lnTo>
                  <a:lnTo>
                    <a:pt x="894" y="3953"/>
                  </a:lnTo>
                  <a:cubicBezTo>
                    <a:pt x="811" y="3346"/>
                    <a:pt x="989" y="2750"/>
                    <a:pt x="1382" y="2274"/>
                  </a:cubicBezTo>
                  <a:cubicBezTo>
                    <a:pt x="1763" y="1798"/>
                    <a:pt x="2323" y="1500"/>
                    <a:pt x="2930" y="1452"/>
                  </a:cubicBezTo>
                  <a:lnTo>
                    <a:pt x="10300" y="810"/>
                  </a:lnTo>
                  <a:cubicBezTo>
                    <a:pt x="10366" y="804"/>
                    <a:pt x="10432" y="801"/>
                    <a:pt x="10497" y="801"/>
                  </a:cubicBezTo>
                  <a:cubicBezTo>
                    <a:pt x="11630" y="801"/>
                    <a:pt x="12604" y="1662"/>
                    <a:pt x="12717" y="2810"/>
                  </a:cubicBezTo>
                  <a:lnTo>
                    <a:pt x="13157" y="6798"/>
                  </a:lnTo>
                  <a:lnTo>
                    <a:pt x="13241" y="7596"/>
                  </a:lnTo>
                  <a:lnTo>
                    <a:pt x="14110" y="15740"/>
                  </a:lnTo>
                  <a:lnTo>
                    <a:pt x="14193" y="16526"/>
                  </a:lnTo>
                  <a:lnTo>
                    <a:pt x="15122" y="25122"/>
                  </a:lnTo>
                  <a:lnTo>
                    <a:pt x="15265" y="26515"/>
                  </a:lnTo>
                  <a:cubicBezTo>
                    <a:pt x="15503" y="26134"/>
                    <a:pt x="15729" y="25717"/>
                    <a:pt x="15967" y="25301"/>
                  </a:cubicBezTo>
                  <a:lnTo>
                    <a:pt x="15812" y="23955"/>
                  </a:lnTo>
                  <a:lnTo>
                    <a:pt x="15015" y="16419"/>
                  </a:lnTo>
                  <a:lnTo>
                    <a:pt x="14919" y="15633"/>
                  </a:lnTo>
                  <a:lnTo>
                    <a:pt x="13538" y="2726"/>
                  </a:lnTo>
                  <a:cubicBezTo>
                    <a:pt x="13369" y="1182"/>
                    <a:pt x="12037" y="0"/>
                    <a:pt x="10491" y="0"/>
                  </a:cubicBezTo>
                  <a:close/>
                  <a:moveTo>
                    <a:pt x="17003" y="35016"/>
                  </a:moveTo>
                  <a:cubicBezTo>
                    <a:pt x="16753" y="35242"/>
                    <a:pt x="16503" y="35433"/>
                    <a:pt x="16265" y="35623"/>
                  </a:cubicBezTo>
                  <a:lnTo>
                    <a:pt x="16289" y="35897"/>
                  </a:lnTo>
                  <a:lnTo>
                    <a:pt x="16348" y="36504"/>
                  </a:lnTo>
                  <a:lnTo>
                    <a:pt x="16349" y="36515"/>
                  </a:lnTo>
                  <a:lnTo>
                    <a:pt x="16349" y="36515"/>
                  </a:lnTo>
                  <a:cubicBezTo>
                    <a:pt x="16349" y="36516"/>
                    <a:pt x="16349" y="36516"/>
                    <a:pt x="16348" y="36516"/>
                  </a:cubicBezTo>
                  <a:lnTo>
                    <a:pt x="16408" y="37088"/>
                  </a:lnTo>
                  <a:cubicBezTo>
                    <a:pt x="16455" y="36981"/>
                    <a:pt x="16503" y="36885"/>
                    <a:pt x="16527" y="36814"/>
                  </a:cubicBezTo>
                  <a:cubicBezTo>
                    <a:pt x="16562" y="36754"/>
                    <a:pt x="16586" y="36695"/>
                    <a:pt x="16598" y="36635"/>
                  </a:cubicBezTo>
                  <a:cubicBezTo>
                    <a:pt x="16634" y="36576"/>
                    <a:pt x="16646" y="36528"/>
                    <a:pt x="16682" y="36469"/>
                  </a:cubicBezTo>
                  <a:cubicBezTo>
                    <a:pt x="16705" y="36397"/>
                    <a:pt x="16717" y="36326"/>
                    <a:pt x="16705" y="36254"/>
                  </a:cubicBezTo>
                  <a:lnTo>
                    <a:pt x="16705" y="36254"/>
                  </a:lnTo>
                  <a:cubicBezTo>
                    <a:pt x="16702" y="36257"/>
                    <a:pt x="16698" y="36259"/>
                    <a:pt x="16695" y="36262"/>
                  </a:cubicBezTo>
                  <a:lnTo>
                    <a:pt x="16695" y="36262"/>
                  </a:lnTo>
                  <a:cubicBezTo>
                    <a:pt x="16694" y="36259"/>
                    <a:pt x="16694" y="36257"/>
                    <a:pt x="16693" y="36254"/>
                  </a:cubicBezTo>
                  <a:cubicBezTo>
                    <a:pt x="16836" y="36147"/>
                    <a:pt x="16979" y="36040"/>
                    <a:pt x="17110" y="35933"/>
                  </a:cubicBezTo>
                  <a:lnTo>
                    <a:pt x="17003" y="35016"/>
                  </a:lnTo>
                  <a:close/>
                  <a:moveTo>
                    <a:pt x="4966" y="37802"/>
                  </a:moveTo>
                  <a:cubicBezTo>
                    <a:pt x="4716" y="37993"/>
                    <a:pt x="4478" y="38183"/>
                    <a:pt x="4228" y="38362"/>
                  </a:cubicBezTo>
                  <a:lnTo>
                    <a:pt x="4323" y="39290"/>
                  </a:lnTo>
                  <a:lnTo>
                    <a:pt x="6859" y="60543"/>
                  </a:lnTo>
                  <a:lnTo>
                    <a:pt x="6978" y="61615"/>
                  </a:lnTo>
                  <a:lnTo>
                    <a:pt x="7157" y="63115"/>
                  </a:lnTo>
                  <a:cubicBezTo>
                    <a:pt x="7168" y="63198"/>
                    <a:pt x="7204" y="63281"/>
                    <a:pt x="7276" y="63353"/>
                  </a:cubicBezTo>
                  <a:lnTo>
                    <a:pt x="14788" y="70901"/>
                  </a:lnTo>
                  <a:cubicBezTo>
                    <a:pt x="14812" y="70925"/>
                    <a:pt x="14848" y="70961"/>
                    <a:pt x="14884" y="70973"/>
                  </a:cubicBezTo>
                  <a:cubicBezTo>
                    <a:pt x="14947" y="71009"/>
                    <a:pt x="15011" y="71025"/>
                    <a:pt x="15080" y="71025"/>
                  </a:cubicBezTo>
                  <a:cubicBezTo>
                    <a:pt x="15101" y="71025"/>
                    <a:pt x="15123" y="71023"/>
                    <a:pt x="15146" y="71021"/>
                  </a:cubicBezTo>
                  <a:cubicBezTo>
                    <a:pt x="15277" y="70985"/>
                    <a:pt x="15384" y="70901"/>
                    <a:pt x="15443" y="70782"/>
                  </a:cubicBezTo>
                  <a:lnTo>
                    <a:pt x="19730" y="60876"/>
                  </a:lnTo>
                  <a:cubicBezTo>
                    <a:pt x="19753" y="60805"/>
                    <a:pt x="19777" y="60745"/>
                    <a:pt x="19753" y="60674"/>
                  </a:cubicBezTo>
                  <a:lnTo>
                    <a:pt x="19384" y="57233"/>
                  </a:lnTo>
                  <a:lnTo>
                    <a:pt x="19372" y="57114"/>
                  </a:lnTo>
                  <a:lnTo>
                    <a:pt x="18944" y="53125"/>
                  </a:lnTo>
                  <a:lnTo>
                    <a:pt x="18848" y="52280"/>
                  </a:lnTo>
                  <a:lnTo>
                    <a:pt x="18598" y="49863"/>
                  </a:lnTo>
                  <a:lnTo>
                    <a:pt x="18360" y="47649"/>
                  </a:lnTo>
                  <a:lnTo>
                    <a:pt x="18051" y="44672"/>
                  </a:lnTo>
                  <a:lnTo>
                    <a:pt x="17956" y="43851"/>
                  </a:lnTo>
                  <a:cubicBezTo>
                    <a:pt x="17765" y="43910"/>
                    <a:pt x="17575" y="43958"/>
                    <a:pt x="17396" y="44005"/>
                  </a:cubicBezTo>
                  <a:lnTo>
                    <a:pt x="17170" y="44053"/>
                  </a:lnTo>
                  <a:lnTo>
                    <a:pt x="17253" y="44851"/>
                  </a:lnTo>
                  <a:lnTo>
                    <a:pt x="18086" y="52637"/>
                  </a:lnTo>
                  <a:lnTo>
                    <a:pt x="18182" y="53471"/>
                  </a:lnTo>
                  <a:lnTo>
                    <a:pt x="18896" y="60210"/>
                  </a:lnTo>
                  <a:lnTo>
                    <a:pt x="18944" y="60626"/>
                  </a:lnTo>
                  <a:lnTo>
                    <a:pt x="18765" y="61055"/>
                  </a:lnTo>
                  <a:lnTo>
                    <a:pt x="14943" y="69901"/>
                  </a:lnTo>
                  <a:lnTo>
                    <a:pt x="8133" y="63067"/>
                  </a:lnTo>
                  <a:lnTo>
                    <a:pt x="7942" y="62877"/>
                  </a:lnTo>
                  <a:lnTo>
                    <a:pt x="7871" y="62293"/>
                  </a:lnTo>
                  <a:lnTo>
                    <a:pt x="7704" y="60853"/>
                  </a:lnTo>
                  <a:lnTo>
                    <a:pt x="7573" y="59733"/>
                  </a:lnTo>
                  <a:lnTo>
                    <a:pt x="5073" y="38731"/>
                  </a:lnTo>
                  <a:lnTo>
                    <a:pt x="4966" y="37802"/>
                  </a:lnTo>
                  <a:close/>
                </a:path>
              </a:pathLst>
            </a:custGeom>
            <a:solidFill>
              <a:srgbClr val="0500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1420;p42">
              <a:extLst>
                <a:ext uri="{FF2B5EF4-FFF2-40B4-BE49-F238E27FC236}">
                  <a16:creationId xmlns:a16="http://schemas.microsoft.com/office/drawing/2014/main" id="{4F7A799D-6D92-1545-8D98-E13485B56D1F}"/>
                </a:ext>
              </a:extLst>
            </p:cNvPr>
            <p:cNvSpPr/>
            <p:nvPr/>
          </p:nvSpPr>
          <p:spPr>
            <a:xfrm>
              <a:off x="-10904650" y="619525"/>
              <a:ext cx="333400" cy="50650"/>
            </a:xfrm>
            <a:custGeom>
              <a:avLst/>
              <a:gdLst/>
              <a:ahLst/>
              <a:cxnLst/>
              <a:rect l="l" t="t" r="r" b="b"/>
              <a:pathLst>
                <a:path w="13336" h="2026" extrusionOk="0">
                  <a:moveTo>
                    <a:pt x="12846" y="1"/>
                  </a:moveTo>
                  <a:cubicBezTo>
                    <a:pt x="12839" y="1"/>
                    <a:pt x="12831" y="1"/>
                    <a:pt x="12824" y="2"/>
                  </a:cubicBezTo>
                  <a:lnTo>
                    <a:pt x="12454" y="37"/>
                  </a:lnTo>
                  <a:lnTo>
                    <a:pt x="667" y="1216"/>
                  </a:lnTo>
                  <a:lnTo>
                    <a:pt x="382" y="1240"/>
                  </a:lnTo>
                  <a:cubicBezTo>
                    <a:pt x="167" y="1264"/>
                    <a:pt x="1" y="1454"/>
                    <a:pt x="24" y="1668"/>
                  </a:cubicBezTo>
                  <a:cubicBezTo>
                    <a:pt x="48" y="1811"/>
                    <a:pt x="120" y="1930"/>
                    <a:pt x="239" y="1990"/>
                  </a:cubicBezTo>
                  <a:cubicBezTo>
                    <a:pt x="310" y="2014"/>
                    <a:pt x="405" y="2026"/>
                    <a:pt x="477" y="2026"/>
                  </a:cubicBezTo>
                  <a:lnTo>
                    <a:pt x="786" y="2002"/>
                  </a:lnTo>
                  <a:lnTo>
                    <a:pt x="12574" y="823"/>
                  </a:lnTo>
                  <a:lnTo>
                    <a:pt x="12943" y="799"/>
                  </a:lnTo>
                  <a:cubicBezTo>
                    <a:pt x="13169" y="775"/>
                    <a:pt x="13336" y="585"/>
                    <a:pt x="13276" y="383"/>
                  </a:cubicBezTo>
                  <a:cubicBezTo>
                    <a:pt x="13242" y="164"/>
                    <a:pt x="13062" y="1"/>
                    <a:pt x="12846" y="1"/>
                  </a:cubicBezTo>
                  <a:close/>
                </a:path>
              </a:pathLst>
            </a:custGeom>
            <a:solidFill>
              <a:srgbClr val="0500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1421;p42">
              <a:extLst>
                <a:ext uri="{FF2B5EF4-FFF2-40B4-BE49-F238E27FC236}">
                  <a16:creationId xmlns:a16="http://schemas.microsoft.com/office/drawing/2014/main" id="{37261C0F-7BE2-D947-BEEA-3A4347998E47}"/>
                </a:ext>
              </a:extLst>
            </p:cNvPr>
            <p:cNvSpPr/>
            <p:nvPr/>
          </p:nvSpPr>
          <p:spPr>
            <a:xfrm>
              <a:off x="-10739750" y="1954025"/>
              <a:ext cx="309000" cy="74875"/>
            </a:xfrm>
            <a:custGeom>
              <a:avLst/>
              <a:gdLst/>
              <a:ahLst/>
              <a:cxnLst/>
              <a:rect l="l" t="t" r="r" b="b"/>
              <a:pathLst>
                <a:path w="12360" h="2995" extrusionOk="0">
                  <a:moveTo>
                    <a:pt x="11926" y="0"/>
                  </a:moveTo>
                  <a:cubicBezTo>
                    <a:pt x="11900" y="0"/>
                    <a:pt x="11874" y="3"/>
                    <a:pt x="11847" y="9"/>
                  </a:cubicBezTo>
                  <a:lnTo>
                    <a:pt x="11621" y="57"/>
                  </a:lnTo>
                  <a:lnTo>
                    <a:pt x="572" y="2140"/>
                  </a:lnTo>
                  <a:lnTo>
                    <a:pt x="370" y="2188"/>
                  </a:lnTo>
                  <a:cubicBezTo>
                    <a:pt x="143" y="2236"/>
                    <a:pt x="1" y="2438"/>
                    <a:pt x="36" y="2664"/>
                  </a:cubicBezTo>
                  <a:cubicBezTo>
                    <a:pt x="72" y="2795"/>
                    <a:pt x="143" y="2890"/>
                    <a:pt x="251" y="2938"/>
                  </a:cubicBezTo>
                  <a:cubicBezTo>
                    <a:pt x="312" y="2973"/>
                    <a:pt x="379" y="2995"/>
                    <a:pt x="443" y="2995"/>
                  </a:cubicBezTo>
                  <a:cubicBezTo>
                    <a:pt x="467" y="2995"/>
                    <a:pt x="490" y="2992"/>
                    <a:pt x="513" y="2986"/>
                  </a:cubicBezTo>
                  <a:lnTo>
                    <a:pt x="846" y="2926"/>
                  </a:lnTo>
                  <a:lnTo>
                    <a:pt x="11490" y="926"/>
                  </a:lnTo>
                  <a:lnTo>
                    <a:pt x="11990" y="831"/>
                  </a:lnTo>
                  <a:cubicBezTo>
                    <a:pt x="12216" y="807"/>
                    <a:pt x="12359" y="592"/>
                    <a:pt x="12324" y="342"/>
                  </a:cubicBezTo>
                  <a:cubicBezTo>
                    <a:pt x="12282" y="144"/>
                    <a:pt x="12112" y="0"/>
                    <a:pt x="11926" y="0"/>
                  </a:cubicBezTo>
                  <a:close/>
                </a:path>
              </a:pathLst>
            </a:custGeom>
            <a:solidFill>
              <a:srgbClr val="0500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1422;p42">
              <a:extLst>
                <a:ext uri="{FF2B5EF4-FFF2-40B4-BE49-F238E27FC236}">
                  <a16:creationId xmlns:a16="http://schemas.microsoft.com/office/drawing/2014/main" id="{75BEB6FC-15AF-BF4F-BF14-F0F73C4E78DD}"/>
                </a:ext>
              </a:extLst>
            </p:cNvPr>
            <p:cNvSpPr/>
            <p:nvPr/>
          </p:nvSpPr>
          <p:spPr>
            <a:xfrm>
              <a:off x="-10772775" y="884200"/>
              <a:ext cx="223850" cy="857200"/>
            </a:xfrm>
            <a:custGeom>
              <a:avLst/>
              <a:gdLst/>
              <a:ahLst/>
              <a:cxnLst/>
              <a:rect l="l" t="t" r="r" b="b"/>
              <a:pathLst>
                <a:path w="8954" h="34288" extrusionOk="0">
                  <a:moveTo>
                    <a:pt x="2589" y="0"/>
                  </a:moveTo>
                  <a:cubicBezTo>
                    <a:pt x="2478" y="0"/>
                    <a:pt x="2365" y="8"/>
                    <a:pt x="2250" y="23"/>
                  </a:cubicBezTo>
                  <a:cubicBezTo>
                    <a:pt x="1631" y="94"/>
                    <a:pt x="1060" y="404"/>
                    <a:pt x="667" y="892"/>
                  </a:cubicBezTo>
                  <a:cubicBezTo>
                    <a:pt x="631" y="928"/>
                    <a:pt x="607" y="952"/>
                    <a:pt x="595" y="987"/>
                  </a:cubicBezTo>
                  <a:cubicBezTo>
                    <a:pt x="167" y="1523"/>
                    <a:pt x="0" y="2190"/>
                    <a:pt x="83" y="2845"/>
                  </a:cubicBezTo>
                  <a:lnTo>
                    <a:pt x="1048" y="10322"/>
                  </a:lnTo>
                  <a:lnTo>
                    <a:pt x="1155" y="11120"/>
                  </a:lnTo>
                  <a:cubicBezTo>
                    <a:pt x="1417" y="11108"/>
                    <a:pt x="1703" y="11096"/>
                    <a:pt x="1953" y="11072"/>
                  </a:cubicBezTo>
                  <a:lnTo>
                    <a:pt x="1857" y="10274"/>
                  </a:lnTo>
                  <a:lnTo>
                    <a:pt x="869" y="2738"/>
                  </a:lnTo>
                  <a:cubicBezTo>
                    <a:pt x="810" y="2297"/>
                    <a:pt x="929" y="1833"/>
                    <a:pt x="1214" y="1476"/>
                  </a:cubicBezTo>
                  <a:cubicBezTo>
                    <a:pt x="1476" y="1118"/>
                    <a:pt x="1881" y="880"/>
                    <a:pt x="2346" y="821"/>
                  </a:cubicBezTo>
                  <a:cubicBezTo>
                    <a:pt x="2416" y="812"/>
                    <a:pt x="2485" y="807"/>
                    <a:pt x="2554" y="807"/>
                  </a:cubicBezTo>
                  <a:cubicBezTo>
                    <a:pt x="2849" y="807"/>
                    <a:pt x="3131" y="886"/>
                    <a:pt x="3381" y="1011"/>
                  </a:cubicBezTo>
                  <a:cubicBezTo>
                    <a:pt x="3858" y="1261"/>
                    <a:pt x="4203" y="1726"/>
                    <a:pt x="4274" y="2297"/>
                  </a:cubicBezTo>
                  <a:lnTo>
                    <a:pt x="5382" y="10762"/>
                  </a:lnTo>
                  <a:lnTo>
                    <a:pt x="5513" y="11751"/>
                  </a:lnTo>
                  <a:cubicBezTo>
                    <a:pt x="5953" y="12013"/>
                    <a:pt x="6275" y="12370"/>
                    <a:pt x="6465" y="12846"/>
                  </a:cubicBezTo>
                  <a:lnTo>
                    <a:pt x="6263" y="11274"/>
                  </a:lnTo>
                  <a:lnTo>
                    <a:pt x="5084" y="2190"/>
                  </a:lnTo>
                  <a:cubicBezTo>
                    <a:pt x="4965" y="1249"/>
                    <a:pt x="4322" y="499"/>
                    <a:pt x="3489" y="166"/>
                  </a:cubicBezTo>
                  <a:cubicBezTo>
                    <a:pt x="3207" y="60"/>
                    <a:pt x="2905" y="0"/>
                    <a:pt x="2589" y="0"/>
                  </a:cubicBezTo>
                  <a:close/>
                  <a:moveTo>
                    <a:pt x="6477" y="13215"/>
                  </a:moveTo>
                  <a:cubicBezTo>
                    <a:pt x="6417" y="13453"/>
                    <a:pt x="6215" y="13822"/>
                    <a:pt x="5810" y="14346"/>
                  </a:cubicBezTo>
                  <a:lnTo>
                    <a:pt x="5965" y="15453"/>
                  </a:lnTo>
                  <a:lnTo>
                    <a:pt x="6025" y="15858"/>
                  </a:lnTo>
                  <a:lnTo>
                    <a:pt x="6477" y="19442"/>
                  </a:lnTo>
                  <a:lnTo>
                    <a:pt x="8061" y="31551"/>
                  </a:lnTo>
                  <a:cubicBezTo>
                    <a:pt x="8120" y="32003"/>
                    <a:pt x="8001" y="32467"/>
                    <a:pt x="7715" y="32825"/>
                  </a:cubicBezTo>
                  <a:cubicBezTo>
                    <a:pt x="7430" y="33194"/>
                    <a:pt x="7037" y="33420"/>
                    <a:pt x="6584" y="33479"/>
                  </a:cubicBezTo>
                  <a:cubicBezTo>
                    <a:pt x="6510" y="33489"/>
                    <a:pt x="6436" y="33493"/>
                    <a:pt x="6363" y="33493"/>
                  </a:cubicBezTo>
                  <a:cubicBezTo>
                    <a:pt x="5513" y="33493"/>
                    <a:pt x="4777" y="32870"/>
                    <a:pt x="4667" y="32003"/>
                  </a:cubicBezTo>
                  <a:lnTo>
                    <a:pt x="2893" y="18394"/>
                  </a:lnTo>
                  <a:lnTo>
                    <a:pt x="2774" y="17430"/>
                  </a:lnTo>
                  <a:cubicBezTo>
                    <a:pt x="2548" y="17644"/>
                    <a:pt x="2298" y="17847"/>
                    <a:pt x="2048" y="18049"/>
                  </a:cubicBezTo>
                  <a:lnTo>
                    <a:pt x="2167" y="19002"/>
                  </a:lnTo>
                  <a:lnTo>
                    <a:pt x="3858" y="32086"/>
                  </a:lnTo>
                  <a:cubicBezTo>
                    <a:pt x="3965" y="32920"/>
                    <a:pt x="4477" y="33610"/>
                    <a:pt x="5155" y="33980"/>
                  </a:cubicBezTo>
                  <a:cubicBezTo>
                    <a:pt x="5515" y="34179"/>
                    <a:pt x="5928" y="34287"/>
                    <a:pt x="6358" y="34287"/>
                  </a:cubicBezTo>
                  <a:cubicBezTo>
                    <a:pt x="6468" y="34287"/>
                    <a:pt x="6580" y="34280"/>
                    <a:pt x="6691" y="34265"/>
                  </a:cubicBezTo>
                  <a:cubicBezTo>
                    <a:pt x="7358" y="34170"/>
                    <a:pt x="7953" y="33825"/>
                    <a:pt x="8358" y="33301"/>
                  </a:cubicBezTo>
                  <a:cubicBezTo>
                    <a:pt x="8775" y="32777"/>
                    <a:pt x="8954" y="32110"/>
                    <a:pt x="8858" y="31432"/>
                  </a:cubicBezTo>
                  <a:lnTo>
                    <a:pt x="7394" y="20156"/>
                  </a:lnTo>
                  <a:lnTo>
                    <a:pt x="7251" y="19109"/>
                  </a:lnTo>
                  <a:lnTo>
                    <a:pt x="6834" y="15858"/>
                  </a:lnTo>
                  <a:lnTo>
                    <a:pt x="6656" y="14549"/>
                  </a:lnTo>
                  <a:lnTo>
                    <a:pt x="6537" y="13620"/>
                  </a:lnTo>
                  <a:lnTo>
                    <a:pt x="6477" y="13215"/>
                  </a:lnTo>
                  <a:close/>
                </a:path>
              </a:pathLst>
            </a:custGeom>
            <a:solidFill>
              <a:srgbClr val="0500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7" name="Google Shape;948;p43"/>
          <p:cNvGrpSpPr/>
          <p:nvPr/>
        </p:nvGrpSpPr>
        <p:grpSpPr>
          <a:xfrm>
            <a:off x="244806" y="2667992"/>
            <a:ext cx="1861065" cy="2598840"/>
            <a:chOff x="590200" y="1457400"/>
            <a:chExt cx="1861065" cy="3274851"/>
          </a:xfrm>
        </p:grpSpPr>
        <p:sp>
          <p:nvSpPr>
            <p:cNvPr id="28" name="Google Shape;949;p43"/>
            <p:cNvSpPr/>
            <p:nvPr/>
          </p:nvSpPr>
          <p:spPr>
            <a:xfrm>
              <a:off x="590200" y="1457400"/>
              <a:ext cx="1861065" cy="3274851"/>
            </a:xfrm>
            <a:custGeom>
              <a:avLst/>
              <a:gdLst/>
              <a:ahLst/>
              <a:cxnLst/>
              <a:rect l="l" t="t" r="r" b="b"/>
              <a:pathLst>
                <a:path w="19081" h="24216" extrusionOk="0">
                  <a:moveTo>
                    <a:pt x="10782" y="1"/>
                  </a:moveTo>
                  <a:cubicBezTo>
                    <a:pt x="9663" y="1"/>
                    <a:pt x="8461" y="88"/>
                    <a:pt x="7205" y="217"/>
                  </a:cubicBezTo>
                  <a:cubicBezTo>
                    <a:pt x="5204" y="417"/>
                    <a:pt x="3136" y="1084"/>
                    <a:pt x="2168" y="3019"/>
                  </a:cubicBezTo>
                  <a:cubicBezTo>
                    <a:pt x="1234" y="4854"/>
                    <a:pt x="0" y="19598"/>
                    <a:pt x="2502" y="22133"/>
                  </a:cubicBezTo>
                  <a:cubicBezTo>
                    <a:pt x="3914" y="23561"/>
                    <a:pt x="7017" y="24216"/>
                    <a:pt x="10076" y="24216"/>
                  </a:cubicBezTo>
                  <a:cubicBezTo>
                    <a:pt x="13590" y="24216"/>
                    <a:pt x="17046" y="23351"/>
                    <a:pt x="17813" y="21799"/>
                  </a:cubicBezTo>
                  <a:cubicBezTo>
                    <a:pt x="19081" y="19231"/>
                    <a:pt x="18880" y="9223"/>
                    <a:pt x="18147" y="4887"/>
                  </a:cubicBezTo>
                  <a:cubicBezTo>
                    <a:pt x="17450" y="1018"/>
                    <a:pt x="14599" y="1"/>
                    <a:pt x="107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9" name="Google Shape;950;p43"/>
            <p:cNvSpPr/>
            <p:nvPr/>
          </p:nvSpPr>
          <p:spPr>
            <a:xfrm>
              <a:off x="1189983" y="1893787"/>
              <a:ext cx="661500" cy="661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0" name="Google Shape;951;p43"/>
            <p:cNvSpPr txBox="1"/>
            <p:nvPr/>
          </p:nvSpPr>
          <p:spPr>
            <a:xfrm>
              <a:off x="830582" y="3353442"/>
              <a:ext cx="1380300" cy="19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" sz="3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Fredoka One"/>
                  <a:cs typeface="Times New Roman" panose="02020603050405020304" pitchFamily="18" charset="0"/>
                  <a:sym typeface="Fredoka One"/>
                </a:rPr>
                <a:t>Nhiệt</a:t>
              </a:r>
              <a:r>
                <a:rPr kumimoji="0" lang="en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Fredoka One"/>
                  <a:cs typeface="Times New Roman" panose="02020603050405020304" pitchFamily="18" charset="0"/>
                  <a:sym typeface="Fredoka One"/>
                </a:rPr>
                <a:t> </a:t>
              </a:r>
              <a:r>
                <a:rPr kumimoji="0" lang="en" sz="3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Fredoka One"/>
                  <a:cs typeface="Times New Roman" panose="02020603050405020304" pitchFamily="18" charset="0"/>
                  <a:sym typeface="Fredoka One"/>
                </a:rPr>
                <a:t>tình</a:t>
              </a:r>
              <a:endParaRPr kumimoji="0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Fredoka One"/>
                <a:cs typeface="Times New Roman" panose="02020603050405020304" pitchFamily="18" charset="0"/>
                <a:sym typeface="Fredoka One"/>
              </a:endParaRPr>
            </a:p>
          </p:txBody>
        </p:sp>
        <p:sp>
          <p:nvSpPr>
            <p:cNvPr id="31" name="Google Shape;953;p43"/>
            <p:cNvSpPr/>
            <p:nvPr/>
          </p:nvSpPr>
          <p:spPr>
            <a:xfrm>
              <a:off x="1349031" y="2001007"/>
              <a:ext cx="343404" cy="446998"/>
            </a:xfrm>
            <a:custGeom>
              <a:avLst/>
              <a:gdLst/>
              <a:ahLst/>
              <a:cxnLst/>
              <a:rect l="l" t="t" r="r" b="b"/>
              <a:pathLst>
                <a:path w="9295" h="12099" extrusionOk="0">
                  <a:moveTo>
                    <a:pt x="4601" y="1"/>
                  </a:moveTo>
                  <a:cubicBezTo>
                    <a:pt x="3624" y="1"/>
                    <a:pt x="2836" y="788"/>
                    <a:pt x="2836" y="1796"/>
                  </a:cubicBezTo>
                  <a:cubicBezTo>
                    <a:pt x="2836" y="2647"/>
                    <a:pt x="3467" y="3372"/>
                    <a:pt x="4254" y="3529"/>
                  </a:cubicBezTo>
                  <a:lnTo>
                    <a:pt x="4254" y="4789"/>
                  </a:lnTo>
                  <a:cubicBezTo>
                    <a:pt x="3656" y="4033"/>
                    <a:pt x="2742" y="3561"/>
                    <a:pt x="1765" y="3561"/>
                  </a:cubicBezTo>
                  <a:lnTo>
                    <a:pt x="348" y="3561"/>
                  </a:lnTo>
                  <a:cubicBezTo>
                    <a:pt x="158" y="3561"/>
                    <a:pt x="1" y="3718"/>
                    <a:pt x="1" y="3907"/>
                  </a:cubicBezTo>
                  <a:cubicBezTo>
                    <a:pt x="1" y="5671"/>
                    <a:pt x="1450" y="7152"/>
                    <a:pt x="3214" y="7152"/>
                  </a:cubicBezTo>
                  <a:lnTo>
                    <a:pt x="4286" y="7152"/>
                  </a:lnTo>
                  <a:lnTo>
                    <a:pt x="4286" y="9988"/>
                  </a:lnTo>
                  <a:cubicBezTo>
                    <a:pt x="3845" y="9547"/>
                    <a:pt x="3340" y="9231"/>
                    <a:pt x="2805" y="9042"/>
                  </a:cubicBezTo>
                  <a:cubicBezTo>
                    <a:pt x="2836" y="8885"/>
                    <a:pt x="2868" y="8727"/>
                    <a:pt x="2868" y="8570"/>
                  </a:cubicBezTo>
                  <a:cubicBezTo>
                    <a:pt x="2868" y="7782"/>
                    <a:pt x="2238" y="7152"/>
                    <a:pt x="1450" y="7152"/>
                  </a:cubicBezTo>
                  <a:cubicBezTo>
                    <a:pt x="663" y="7152"/>
                    <a:pt x="32" y="7782"/>
                    <a:pt x="32" y="8570"/>
                  </a:cubicBezTo>
                  <a:cubicBezTo>
                    <a:pt x="32" y="9358"/>
                    <a:pt x="663" y="9988"/>
                    <a:pt x="1450" y="9988"/>
                  </a:cubicBezTo>
                  <a:cubicBezTo>
                    <a:pt x="1797" y="9988"/>
                    <a:pt x="2112" y="9862"/>
                    <a:pt x="2364" y="9610"/>
                  </a:cubicBezTo>
                  <a:cubicBezTo>
                    <a:pt x="3183" y="9830"/>
                    <a:pt x="3908" y="10366"/>
                    <a:pt x="4286" y="11122"/>
                  </a:cubicBezTo>
                  <a:lnTo>
                    <a:pt x="4286" y="11752"/>
                  </a:lnTo>
                  <a:cubicBezTo>
                    <a:pt x="4286" y="11941"/>
                    <a:pt x="4443" y="12098"/>
                    <a:pt x="4632" y="12098"/>
                  </a:cubicBezTo>
                  <a:cubicBezTo>
                    <a:pt x="4853" y="12098"/>
                    <a:pt x="5010" y="11941"/>
                    <a:pt x="5010" y="11752"/>
                  </a:cubicBezTo>
                  <a:lnTo>
                    <a:pt x="5010" y="11342"/>
                  </a:lnTo>
                  <a:lnTo>
                    <a:pt x="6050" y="11342"/>
                  </a:lnTo>
                  <a:cubicBezTo>
                    <a:pt x="7846" y="11342"/>
                    <a:pt x="9295" y="9893"/>
                    <a:pt x="9295" y="8129"/>
                  </a:cubicBezTo>
                  <a:cubicBezTo>
                    <a:pt x="9200" y="7971"/>
                    <a:pt x="9043" y="7814"/>
                    <a:pt x="8854" y="7814"/>
                  </a:cubicBezTo>
                  <a:lnTo>
                    <a:pt x="7436" y="7814"/>
                  </a:lnTo>
                  <a:cubicBezTo>
                    <a:pt x="6428" y="7814"/>
                    <a:pt x="5546" y="8286"/>
                    <a:pt x="4947" y="9042"/>
                  </a:cubicBezTo>
                  <a:lnTo>
                    <a:pt x="4947" y="6837"/>
                  </a:lnTo>
                  <a:cubicBezTo>
                    <a:pt x="5357" y="6081"/>
                    <a:pt x="6050" y="5545"/>
                    <a:pt x="6901" y="5325"/>
                  </a:cubicBezTo>
                  <a:cubicBezTo>
                    <a:pt x="7121" y="5545"/>
                    <a:pt x="7436" y="5671"/>
                    <a:pt x="7814" y="5671"/>
                  </a:cubicBezTo>
                  <a:cubicBezTo>
                    <a:pt x="8602" y="5671"/>
                    <a:pt x="9200" y="5041"/>
                    <a:pt x="9200" y="4254"/>
                  </a:cubicBezTo>
                  <a:cubicBezTo>
                    <a:pt x="9200" y="3466"/>
                    <a:pt x="8602" y="2836"/>
                    <a:pt x="7814" y="2836"/>
                  </a:cubicBezTo>
                  <a:cubicBezTo>
                    <a:pt x="7027" y="2836"/>
                    <a:pt x="6396" y="3466"/>
                    <a:pt x="6396" y="4254"/>
                  </a:cubicBezTo>
                  <a:cubicBezTo>
                    <a:pt x="6396" y="4411"/>
                    <a:pt x="6428" y="4569"/>
                    <a:pt x="6459" y="4726"/>
                  </a:cubicBezTo>
                  <a:cubicBezTo>
                    <a:pt x="5861" y="4947"/>
                    <a:pt x="5357" y="5262"/>
                    <a:pt x="4947" y="5671"/>
                  </a:cubicBezTo>
                  <a:lnTo>
                    <a:pt x="4947" y="3529"/>
                  </a:lnTo>
                  <a:cubicBezTo>
                    <a:pt x="5798" y="3372"/>
                    <a:pt x="6365" y="2615"/>
                    <a:pt x="6365" y="1796"/>
                  </a:cubicBezTo>
                  <a:cubicBezTo>
                    <a:pt x="6365" y="788"/>
                    <a:pt x="5577" y="1"/>
                    <a:pt x="46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354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2" name="Google Shape;954;p43"/>
            <p:cNvSpPr txBox="1"/>
            <p:nvPr/>
          </p:nvSpPr>
          <p:spPr>
            <a:xfrm>
              <a:off x="1189983" y="2641300"/>
              <a:ext cx="661500" cy="30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Fredoka One"/>
                  <a:cs typeface="Times New Roman" panose="02020603050405020304" pitchFamily="18" charset="0"/>
                  <a:sym typeface="Fredoka One"/>
                </a:rPr>
                <a:t>01</a:t>
              </a: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Fredoka One"/>
                <a:cs typeface="Times New Roman" panose="02020603050405020304" pitchFamily="18" charset="0"/>
                <a:sym typeface="Fredoka One"/>
              </a:endParaRPr>
            </a:p>
          </p:txBody>
        </p:sp>
      </p:grpSp>
      <p:grpSp>
        <p:nvGrpSpPr>
          <p:cNvPr id="33" name="Google Shape;955;p43"/>
          <p:cNvGrpSpPr/>
          <p:nvPr/>
        </p:nvGrpSpPr>
        <p:grpSpPr>
          <a:xfrm>
            <a:off x="2471978" y="2698220"/>
            <a:ext cx="1861065" cy="2548473"/>
            <a:chOff x="2612021" y="1457400"/>
            <a:chExt cx="1861065" cy="3274851"/>
          </a:xfrm>
        </p:grpSpPr>
        <p:sp>
          <p:nvSpPr>
            <p:cNvPr id="34" name="Google Shape;956;p43"/>
            <p:cNvSpPr/>
            <p:nvPr/>
          </p:nvSpPr>
          <p:spPr>
            <a:xfrm>
              <a:off x="2612021" y="1457400"/>
              <a:ext cx="1861065" cy="3274851"/>
            </a:xfrm>
            <a:custGeom>
              <a:avLst/>
              <a:gdLst/>
              <a:ahLst/>
              <a:cxnLst/>
              <a:rect l="l" t="t" r="r" b="b"/>
              <a:pathLst>
                <a:path w="19081" h="24216" extrusionOk="0">
                  <a:moveTo>
                    <a:pt x="10782" y="1"/>
                  </a:moveTo>
                  <a:cubicBezTo>
                    <a:pt x="9663" y="1"/>
                    <a:pt x="8461" y="88"/>
                    <a:pt x="7205" y="217"/>
                  </a:cubicBezTo>
                  <a:cubicBezTo>
                    <a:pt x="5204" y="417"/>
                    <a:pt x="3136" y="1084"/>
                    <a:pt x="2168" y="3019"/>
                  </a:cubicBezTo>
                  <a:cubicBezTo>
                    <a:pt x="1234" y="4854"/>
                    <a:pt x="0" y="19598"/>
                    <a:pt x="2502" y="22133"/>
                  </a:cubicBezTo>
                  <a:cubicBezTo>
                    <a:pt x="3914" y="23561"/>
                    <a:pt x="7017" y="24216"/>
                    <a:pt x="10076" y="24216"/>
                  </a:cubicBezTo>
                  <a:cubicBezTo>
                    <a:pt x="13590" y="24216"/>
                    <a:pt x="17046" y="23351"/>
                    <a:pt x="17813" y="21799"/>
                  </a:cubicBezTo>
                  <a:cubicBezTo>
                    <a:pt x="19081" y="19231"/>
                    <a:pt x="18880" y="9223"/>
                    <a:pt x="18147" y="4887"/>
                  </a:cubicBezTo>
                  <a:cubicBezTo>
                    <a:pt x="17450" y="1018"/>
                    <a:pt x="14599" y="1"/>
                    <a:pt x="107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5" name="Google Shape;957;p43"/>
            <p:cNvSpPr txBox="1"/>
            <p:nvPr/>
          </p:nvSpPr>
          <p:spPr>
            <a:xfrm>
              <a:off x="2852403" y="3258070"/>
              <a:ext cx="1380300" cy="19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" sz="3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Fredoka One"/>
                  <a:cs typeface="Times New Roman" panose="02020603050405020304" pitchFamily="18" charset="0"/>
                  <a:sym typeface="Fredoka One"/>
                </a:rPr>
                <a:t>Trách</a:t>
              </a:r>
              <a:r>
                <a:rPr kumimoji="0" lang="en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Fredoka One"/>
                  <a:cs typeface="Times New Roman" panose="02020603050405020304" pitchFamily="18" charset="0"/>
                  <a:sym typeface="Fredoka One"/>
                </a:rPr>
                <a:t> </a:t>
              </a:r>
              <a:r>
                <a:rPr kumimoji="0" lang="en" sz="3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Fredoka One"/>
                  <a:cs typeface="Times New Roman" panose="02020603050405020304" pitchFamily="18" charset="0"/>
                  <a:sym typeface="Fredoka One"/>
                </a:rPr>
                <a:t>nhiệm</a:t>
              </a:r>
              <a:endParaRPr kumimoji="0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Fredoka One"/>
                <a:cs typeface="Times New Roman" panose="02020603050405020304" pitchFamily="18" charset="0"/>
                <a:sym typeface="Fredoka One"/>
              </a:endParaRPr>
            </a:p>
          </p:txBody>
        </p:sp>
        <p:grpSp>
          <p:nvGrpSpPr>
            <p:cNvPr id="36" name="Google Shape;959;p43"/>
            <p:cNvGrpSpPr/>
            <p:nvPr/>
          </p:nvGrpSpPr>
          <p:grpSpPr>
            <a:xfrm>
              <a:off x="3211803" y="1893787"/>
              <a:ext cx="661500" cy="661500"/>
              <a:chOff x="3266358" y="1893787"/>
              <a:chExt cx="661500" cy="661500"/>
            </a:xfrm>
          </p:grpSpPr>
          <p:sp>
            <p:nvSpPr>
              <p:cNvPr id="38" name="Google Shape;960;p43"/>
              <p:cNvSpPr/>
              <p:nvPr/>
            </p:nvSpPr>
            <p:spPr>
              <a:xfrm>
                <a:off x="3266358" y="1893787"/>
                <a:ext cx="661500" cy="6615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grpSp>
            <p:nvGrpSpPr>
              <p:cNvPr id="39" name="Google Shape;961;p43"/>
              <p:cNvGrpSpPr/>
              <p:nvPr/>
            </p:nvGrpSpPr>
            <p:grpSpPr>
              <a:xfrm>
                <a:off x="3371879" y="1999848"/>
                <a:ext cx="450470" cy="449325"/>
                <a:chOff x="-20946600" y="3317850"/>
                <a:chExt cx="304825" cy="304050"/>
              </a:xfrm>
            </p:grpSpPr>
            <p:sp>
              <p:nvSpPr>
                <p:cNvPr id="40" name="Google Shape;962;p43"/>
                <p:cNvSpPr/>
                <p:nvPr/>
              </p:nvSpPr>
              <p:spPr>
                <a:xfrm>
                  <a:off x="-20946600" y="3317850"/>
                  <a:ext cx="232350" cy="248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94" h="9957" extrusionOk="0">
                      <a:moveTo>
                        <a:pt x="4631" y="1"/>
                      </a:moveTo>
                      <a:cubicBezTo>
                        <a:pt x="3340" y="1"/>
                        <a:pt x="2268" y="977"/>
                        <a:pt x="2142" y="2237"/>
                      </a:cubicBezTo>
                      <a:cubicBezTo>
                        <a:pt x="1292" y="2521"/>
                        <a:pt x="693" y="3340"/>
                        <a:pt x="693" y="4254"/>
                      </a:cubicBezTo>
                      <a:cubicBezTo>
                        <a:pt x="693" y="4695"/>
                        <a:pt x="819" y="5073"/>
                        <a:pt x="1040" y="5451"/>
                      </a:cubicBezTo>
                      <a:cubicBezTo>
                        <a:pt x="378" y="5923"/>
                        <a:pt x="0" y="6648"/>
                        <a:pt x="0" y="7499"/>
                      </a:cubicBezTo>
                      <a:cubicBezTo>
                        <a:pt x="0" y="8853"/>
                        <a:pt x="1134" y="9956"/>
                        <a:pt x="2520" y="9956"/>
                      </a:cubicBezTo>
                      <a:lnTo>
                        <a:pt x="4316" y="9956"/>
                      </a:lnTo>
                      <a:lnTo>
                        <a:pt x="4316" y="8349"/>
                      </a:lnTo>
                      <a:lnTo>
                        <a:pt x="2962" y="7026"/>
                      </a:lnTo>
                      <a:cubicBezTo>
                        <a:pt x="2804" y="6869"/>
                        <a:pt x="2804" y="6648"/>
                        <a:pt x="2962" y="6491"/>
                      </a:cubicBezTo>
                      <a:cubicBezTo>
                        <a:pt x="3040" y="6412"/>
                        <a:pt x="3135" y="6372"/>
                        <a:pt x="3229" y="6372"/>
                      </a:cubicBezTo>
                      <a:cubicBezTo>
                        <a:pt x="3324" y="6372"/>
                        <a:pt x="3418" y="6412"/>
                        <a:pt x="3497" y="6491"/>
                      </a:cubicBezTo>
                      <a:lnTo>
                        <a:pt x="4316" y="7341"/>
                      </a:lnTo>
                      <a:lnTo>
                        <a:pt x="4316" y="5482"/>
                      </a:lnTo>
                      <a:lnTo>
                        <a:pt x="2962" y="4128"/>
                      </a:lnTo>
                      <a:cubicBezTo>
                        <a:pt x="2804" y="3970"/>
                        <a:pt x="2804" y="3781"/>
                        <a:pt x="2962" y="3624"/>
                      </a:cubicBezTo>
                      <a:cubicBezTo>
                        <a:pt x="3040" y="3545"/>
                        <a:pt x="3135" y="3505"/>
                        <a:pt x="3229" y="3505"/>
                      </a:cubicBezTo>
                      <a:cubicBezTo>
                        <a:pt x="3324" y="3505"/>
                        <a:pt x="3418" y="3545"/>
                        <a:pt x="3497" y="3624"/>
                      </a:cubicBezTo>
                      <a:lnTo>
                        <a:pt x="4316" y="4443"/>
                      </a:lnTo>
                      <a:lnTo>
                        <a:pt x="4316" y="2458"/>
                      </a:lnTo>
                      <a:cubicBezTo>
                        <a:pt x="4316" y="2237"/>
                        <a:pt x="4474" y="2080"/>
                        <a:pt x="4663" y="2080"/>
                      </a:cubicBezTo>
                      <a:cubicBezTo>
                        <a:pt x="4852" y="2080"/>
                        <a:pt x="5009" y="2237"/>
                        <a:pt x="5009" y="2458"/>
                      </a:cubicBezTo>
                      <a:lnTo>
                        <a:pt x="5009" y="5860"/>
                      </a:lnTo>
                      <a:lnTo>
                        <a:pt x="5860" y="5041"/>
                      </a:lnTo>
                      <a:cubicBezTo>
                        <a:pt x="5939" y="4963"/>
                        <a:pt x="6025" y="4923"/>
                        <a:pt x="6112" y="4923"/>
                      </a:cubicBezTo>
                      <a:cubicBezTo>
                        <a:pt x="6199" y="4923"/>
                        <a:pt x="6285" y="4963"/>
                        <a:pt x="6364" y="5041"/>
                      </a:cubicBezTo>
                      <a:cubicBezTo>
                        <a:pt x="6522" y="5199"/>
                        <a:pt x="6522" y="5388"/>
                        <a:pt x="6364" y="5545"/>
                      </a:cubicBezTo>
                      <a:lnTo>
                        <a:pt x="5009" y="6900"/>
                      </a:lnTo>
                      <a:lnTo>
                        <a:pt x="5009" y="9956"/>
                      </a:lnTo>
                      <a:lnTo>
                        <a:pt x="6805" y="9956"/>
                      </a:lnTo>
                      <a:cubicBezTo>
                        <a:pt x="8160" y="9956"/>
                        <a:pt x="9294" y="8853"/>
                        <a:pt x="9294" y="7499"/>
                      </a:cubicBezTo>
                      <a:cubicBezTo>
                        <a:pt x="9294" y="6648"/>
                        <a:pt x="8884" y="5923"/>
                        <a:pt x="8223" y="5451"/>
                      </a:cubicBezTo>
                      <a:cubicBezTo>
                        <a:pt x="8443" y="5073"/>
                        <a:pt x="8569" y="4695"/>
                        <a:pt x="8569" y="4254"/>
                      </a:cubicBezTo>
                      <a:cubicBezTo>
                        <a:pt x="8569" y="3340"/>
                        <a:pt x="7971" y="2521"/>
                        <a:pt x="7120" y="2237"/>
                      </a:cubicBezTo>
                      <a:cubicBezTo>
                        <a:pt x="6994" y="977"/>
                        <a:pt x="5923" y="1"/>
                        <a:pt x="463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354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41" name="Google Shape;963;p43"/>
                <p:cNvSpPr/>
                <p:nvPr/>
              </p:nvSpPr>
              <p:spPr>
                <a:xfrm>
                  <a:off x="-20775700" y="3318650"/>
                  <a:ext cx="133925" cy="24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57" h="9988" extrusionOk="0">
                      <a:moveTo>
                        <a:pt x="694" y="0"/>
                      </a:moveTo>
                      <a:cubicBezTo>
                        <a:pt x="473" y="0"/>
                        <a:pt x="253" y="32"/>
                        <a:pt x="1" y="126"/>
                      </a:cubicBezTo>
                      <a:cubicBezTo>
                        <a:pt x="473" y="567"/>
                        <a:pt x="820" y="1103"/>
                        <a:pt x="977" y="1764"/>
                      </a:cubicBezTo>
                      <a:cubicBezTo>
                        <a:pt x="1891" y="2300"/>
                        <a:pt x="2490" y="3245"/>
                        <a:pt x="2490" y="4285"/>
                      </a:cubicBezTo>
                      <a:cubicBezTo>
                        <a:pt x="2490" y="4663"/>
                        <a:pt x="2395" y="4978"/>
                        <a:pt x="2269" y="5293"/>
                      </a:cubicBezTo>
                      <a:cubicBezTo>
                        <a:pt x="2836" y="5860"/>
                        <a:pt x="3183" y="6648"/>
                        <a:pt x="3183" y="7498"/>
                      </a:cubicBezTo>
                      <a:cubicBezTo>
                        <a:pt x="3183" y="8506"/>
                        <a:pt x="2710" y="9389"/>
                        <a:pt x="1985" y="9987"/>
                      </a:cubicBezTo>
                      <a:lnTo>
                        <a:pt x="2836" y="9987"/>
                      </a:lnTo>
                      <a:cubicBezTo>
                        <a:pt x="4222" y="9987"/>
                        <a:pt x="5325" y="8853"/>
                        <a:pt x="5325" y="7498"/>
                      </a:cubicBezTo>
                      <a:cubicBezTo>
                        <a:pt x="5357" y="6679"/>
                        <a:pt x="4915" y="5891"/>
                        <a:pt x="4285" y="5450"/>
                      </a:cubicBezTo>
                      <a:cubicBezTo>
                        <a:pt x="4537" y="5104"/>
                        <a:pt x="4632" y="4694"/>
                        <a:pt x="4632" y="4253"/>
                      </a:cubicBezTo>
                      <a:cubicBezTo>
                        <a:pt x="4632" y="3340"/>
                        <a:pt x="4065" y="2520"/>
                        <a:pt x="3183" y="2237"/>
                      </a:cubicBezTo>
                      <a:cubicBezTo>
                        <a:pt x="3057" y="977"/>
                        <a:pt x="2017" y="0"/>
                        <a:pt x="69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354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42" name="Google Shape;964;p43"/>
                <p:cNvSpPr/>
                <p:nvPr/>
              </p:nvSpPr>
              <p:spPr>
                <a:xfrm>
                  <a:off x="-20890700" y="3586425"/>
                  <a:ext cx="195375" cy="35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15" h="1419" extrusionOk="0">
                      <a:moveTo>
                        <a:pt x="2112" y="1"/>
                      </a:moveTo>
                      <a:lnTo>
                        <a:pt x="2112" y="725"/>
                      </a:lnTo>
                      <a:lnTo>
                        <a:pt x="347" y="725"/>
                      </a:lnTo>
                      <a:cubicBezTo>
                        <a:pt x="158" y="725"/>
                        <a:pt x="1" y="883"/>
                        <a:pt x="1" y="1072"/>
                      </a:cubicBezTo>
                      <a:cubicBezTo>
                        <a:pt x="1" y="1261"/>
                        <a:pt x="158" y="1418"/>
                        <a:pt x="347" y="1418"/>
                      </a:cubicBezTo>
                      <a:lnTo>
                        <a:pt x="7468" y="1418"/>
                      </a:lnTo>
                      <a:cubicBezTo>
                        <a:pt x="7657" y="1418"/>
                        <a:pt x="7814" y="1261"/>
                        <a:pt x="7814" y="1072"/>
                      </a:cubicBezTo>
                      <a:cubicBezTo>
                        <a:pt x="7814" y="883"/>
                        <a:pt x="7625" y="725"/>
                        <a:pt x="7436" y="725"/>
                      </a:cubicBezTo>
                      <a:lnTo>
                        <a:pt x="5672" y="725"/>
                      </a:lnTo>
                      <a:lnTo>
                        <a:pt x="5672" y="1"/>
                      </a:lnTo>
                      <a:lnTo>
                        <a:pt x="4947" y="1"/>
                      </a:lnTo>
                      <a:lnTo>
                        <a:pt x="4947" y="725"/>
                      </a:lnTo>
                      <a:lnTo>
                        <a:pt x="2836" y="725"/>
                      </a:lnTo>
                      <a:lnTo>
                        <a:pt x="2836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354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</p:grpSp>
        </p:grpSp>
        <p:sp>
          <p:nvSpPr>
            <p:cNvPr id="37" name="Google Shape;965;p43"/>
            <p:cNvSpPr txBox="1"/>
            <p:nvPr/>
          </p:nvSpPr>
          <p:spPr>
            <a:xfrm>
              <a:off x="3211804" y="2641300"/>
              <a:ext cx="661500" cy="30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Fredoka One"/>
                  <a:cs typeface="Times New Roman" panose="02020603050405020304" pitchFamily="18" charset="0"/>
                  <a:sym typeface="Fredoka One"/>
                </a:rPr>
                <a:t>02</a:t>
              </a: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Fredoka One"/>
                <a:cs typeface="Times New Roman" panose="02020603050405020304" pitchFamily="18" charset="0"/>
                <a:sym typeface="Fredoka One"/>
              </a:endParaRPr>
            </a:p>
          </p:txBody>
        </p:sp>
      </p:grpSp>
      <p:grpSp>
        <p:nvGrpSpPr>
          <p:cNvPr id="43" name="Google Shape;966;p43"/>
          <p:cNvGrpSpPr/>
          <p:nvPr/>
        </p:nvGrpSpPr>
        <p:grpSpPr>
          <a:xfrm>
            <a:off x="4708160" y="1801146"/>
            <a:ext cx="1861065" cy="3274851"/>
            <a:chOff x="4633817" y="1457400"/>
            <a:chExt cx="1861065" cy="3274851"/>
          </a:xfrm>
        </p:grpSpPr>
        <p:sp>
          <p:nvSpPr>
            <p:cNvPr id="44" name="Google Shape;967;p43"/>
            <p:cNvSpPr/>
            <p:nvPr/>
          </p:nvSpPr>
          <p:spPr>
            <a:xfrm>
              <a:off x="4633817" y="1457400"/>
              <a:ext cx="1861065" cy="3274851"/>
            </a:xfrm>
            <a:custGeom>
              <a:avLst/>
              <a:gdLst/>
              <a:ahLst/>
              <a:cxnLst/>
              <a:rect l="l" t="t" r="r" b="b"/>
              <a:pathLst>
                <a:path w="19081" h="24216" extrusionOk="0">
                  <a:moveTo>
                    <a:pt x="10782" y="1"/>
                  </a:moveTo>
                  <a:cubicBezTo>
                    <a:pt x="9663" y="1"/>
                    <a:pt x="8461" y="88"/>
                    <a:pt x="7205" y="217"/>
                  </a:cubicBezTo>
                  <a:cubicBezTo>
                    <a:pt x="5204" y="417"/>
                    <a:pt x="3136" y="1084"/>
                    <a:pt x="2168" y="3019"/>
                  </a:cubicBezTo>
                  <a:cubicBezTo>
                    <a:pt x="1234" y="4854"/>
                    <a:pt x="0" y="19598"/>
                    <a:pt x="2502" y="22133"/>
                  </a:cubicBezTo>
                  <a:cubicBezTo>
                    <a:pt x="3914" y="23561"/>
                    <a:pt x="7017" y="24216"/>
                    <a:pt x="10076" y="24216"/>
                  </a:cubicBezTo>
                  <a:cubicBezTo>
                    <a:pt x="13590" y="24216"/>
                    <a:pt x="17046" y="23351"/>
                    <a:pt x="17813" y="21799"/>
                  </a:cubicBezTo>
                  <a:cubicBezTo>
                    <a:pt x="19081" y="19231"/>
                    <a:pt x="18880" y="9223"/>
                    <a:pt x="18147" y="4887"/>
                  </a:cubicBezTo>
                  <a:cubicBezTo>
                    <a:pt x="17450" y="1018"/>
                    <a:pt x="14599" y="1"/>
                    <a:pt x="10782" y="1"/>
                  </a:cubicBezTo>
                  <a:close/>
                </a:path>
              </a:pathLst>
            </a:cu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45" name="Google Shape;968;p43"/>
            <p:cNvSpPr/>
            <p:nvPr/>
          </p:nvSpPr>
          <p:spPr>
            <a:xfrm>
              <a:off x="5233599" y="1893787"/>
              <a:ext cx="661500" cy="661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46" name="Google Shape;969;p43"/>
            <p:cNvSpPr txBox="1"/>
            <p:nvPr/>
          </p:nvSpPr>
          <p:spPr>
            <a:xfrm flipH="1">
              <a:off x="4874199" y="3203722"/>
              <a:ext cx="1541044" cy="4209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Fredoka One"/>
                  <a:cs typeface="Times New Roman" panose="02020603050405020304" pitchFamily="18" charset="0"/>
                  <a:sym typeface="Fredoka One"/>
                </a:rPr>
                <a:t>C</a:t>
              </a:r>
              <a:r>
                <a:rPr kumimoji="0" lang="e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Fredoka One"/>
                  <a:cs typeface="Times New Roman" panose="02020603050405020304" pitchFamily="18" charset="0"/>
                  <a:sym typeface="Fredoka One"/>
                </a:rPr>
                <a:t>ó tâm </a:t>
              </a:r>
              <a:r>
                <a:rPr kumimoji="0" lang="en" sz="3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Fredoka One"/>
                  <a:cs typeface="Times New Roman" panose="02020603050405020304" pitchFamily="18" charset="0"/>
                  <a:sym typeface="Fredoka One"/>
                </a:rPr>
                <a:t>huyết</a:t>
              </a:r>
              <a:endParaRPr kumimoji="0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Fredoka One"/>
                <a:cs typeface="Times New Roman" panose="02020603050405020304" pitchFamily="18" charset="0"/>
                <a:sym typeface="Fredoka One"/>
              </a:endParaRPr>
            </a:p>
          </p:txBody>
        </p:sp>
        <p:grpSp>
          <p:nvGrpSpPr>
            <p:cNvPr id="47" name="Google Shape;971;p43"/>
            <p:cNvGrpSpPr/>
            <p:nvPr/>
          </p:nvGrpSpPr>
          <p:grpSpPr>
            <a:xfrm>
              <a:off x="5338523" y="2000728"/>
              <a:ext cx="451653" cy="447589"/>
              <a:chOff x="-20572500" y="3319025"/>
              <a:chExt cx="305625" cy="302875"/>
            </a:xfrm>
          </p:grpSpPr>
          <p:sp>
            <p:nvSpPr>
              <p:cNvPr id="49" name="Google Shape;972;p43"/>
              <p:cNvSpPr/>
              <p:nvPr/>
            </p:nvSpPr>
            <p:spPr>
              <a:xfrm>
                <a:off x="-20429150" y="3569900"/>
                <a:ext cx="18150" cy="52000"/>
              </a:xfrm>
              <a:custGeom>
                <a:avLst/>
                <a:gdLst/>
                <a:ahLst/>
                <a:cxnLst/>
                <a:rect l="l" t="t" r="r" b="b"/>
                <a:pathLst>
                  <a:path w="726" h="2080" extrusionOk="0">
                    <a:moveTo>
                      <a:pt x="347" y="0"/>
                    </a:moveTo>
                    <a:lnTo>
                      <a:pt x="1" y="126"/>
                    </a:lnTo>
                    <a:lnTo>
                      <a:pt x="1" y="1733"/>
                    </a:lnTo>
                    <a:cubicBezTo>
                      <a:pt x="1" y="1922"/>
                      <a:pt x="158" y="2079"/>
                      <a:pt x="347" y="2079"/>
                    </a:cubicBezTo>
                    <a:cubicBezTo>
                      <a:pt x="568" y="2079"/>
                      <a:pt x="725" y="1922"/>
                      <a:pt x="725" y="1733"/>
                    </a:cubicBezTo>
                    <a:lnTo>
                      <a:pt x="725" y="126"/>
                    </a:lnTo>
                    <a:lnTo>
                      <a:pt x="34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354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50" name="Google Shape;973;p43"/>
              <p:cNvSpPr/>
              <p:nvPr/>
            </p:nvSpPr>
            <p:spPr>
              <a:xfrm>
                <a:off x="-20572500" y="3319025"/>
                <a:ext cx="305625" cy="267350"/>
              </a:xfrm>
              <a:custGeom>
                <a:avLst/>
                <a:gdLst/>
                <a:ahLst/>
                <a:cxnLst/>
                <a:rect l="l" t="t" r="r" b="b"/>
                <a:pathLst>
                  <a:path w="12225" h="10694" extrusionOk="0">
                    <a:moveTo>
                      <a:pt x="6097" y="1"/>
                    </a:moveTo>
                    <a:cubicBezTo>
                      <a:pt x="5979" y="1"/>
                      <a:pt x="5861" y="48"/>
                      <a:pt x="5798" y="143"/>
                    </a:cubicBezTo>
                    <a:lnTo>
                      <a:pt x="5168" y="1119"/>
                    </a:lnTo>
                    <a:cubicBezTo>
                      <a:pt x="4758" y="1749"/>
                      <a:pt x="4034" y="2159"/>
                      <a:pt x="3246" y="2159"/>
                    </a:cubicBezTo>
                    <a:cubicBezTo>
                      <a:pt x="2931" y="2159"/>
                      <a:pt x="2773" y="2537"/>
                      <a:pt x="3025" y="2757"/>
                    </a:cubicBezTo>
                    <a:cubicBezTo>
                      <a:pt x="3593" y="3388"/>
                      <a:pt x="3813" y="4900"/>
                      <a:pt x="3403" y="5813"/>
                    </a:cubicBezTo>
                    <a:cubicBezTo>
                      <a:pt x="2931" y="5656"/>
                      <a:pt x="2490" y="5372"/>
                      <a:pt x="2143" y="5057"/>
                    </a:cubicBezTo>
                    <a:cubicBezTo>
                      <a:pt x="2080" y="4994"/>
                      <a:pt x="2006" y="4966"/>
                      <a:pt x="1932" y="4966"/>
                    </a:cubicBezTo>
                    <a:cubicBezTo>
                      <a:pt x="1823" y="4966"/>
                      <a:pt x="1714" y="5026"/>
                      <a:pt x="1639" y="5120"/>
                    </a:cubicBezTo>
                    <a:cubicBezTo>
                      <a:pt x="1293" y="5624"/>
                      <a:pt x="789" y="6034"/>
                      <a:pt x="221" y="6286"/>
                    </a:cubicBezTo>
                    <a:cubicBezTo>
                      <a:pt x="64" y="6381"/>
                      <a:pt x="1" y="6570"/>
                      <a:pt x="64" y="6759"/>
                    </a:cubicBezTo>
                    <a:cubicBezTo>
                      <a:pt x="284" y="7326"/>
                      <a:pt x="411" y="7956"/>
                      <a:pt x="379" y="8523"/>
                    </a:cubicBezTo>
                    <a:cubicBezTo>
                      <a:pt x="379" y="8743"/>
                      <a:pt x="537" y="8932"/>
                      <a:pt x="726" y="8932"/>
                    </a:cubicBezTo>
                    <a:lnTo>
                      <a:pt x="883" y="8932"/>
                    </a:lnTo>
                    <a:cubicBezTo>
                      <a:pt x="1293" y="8932"/>
                      <a:pt x="1671" y="8964"/>
                      <a:pt x="2049" y="9121"/>
                    </a:cubicBezTo>
                    <a:lnTo>
                      <a:pt x="1482" y="10193"/>
                    </a:lnTo>
                    <a:cubicBezTo>
                      <a:pt x="1349" y="10432"/>
                      <a:pt x="1530" y="10694"/>
                      <a:pt x="1779" y="10694"/>
                    </a:cubicBezTo>
                    <a:cubicBezTo>
                      <a:pt x="1825" y="10694"/>
                      <a:pt x="1874" y="10685"/>
                      <a:pt x="1923" y="10665"/>
                    </a:cubicBezTo>
                    <a:lnTo>
                      <a:pt x="5735" y="9405"/>
                    </a:lnTo>
                    <a:lnTo>
                      <a:pt x="5735" y="9153"/>
                    </a:lnTo>
                    <a:lnTo>
                      <a:pt x="2395" y="7830"/>
                    </a:lnTo>
                    <a:cubicBezTo>
                      <a:pt x="2206" y="7735"/>
                      <a:pt x="2112" y="7546"/>
                      <a:pt x="2206" y="7357"/>
                    </a:cubicBezTo>
                    <a:cubicBezTo>
                      <a:pt x="2252" y="7219"/>
                      <a:pt x="2366" y="7131"/>
                      <a:pt x="2498" y="7131"/>
                    </a:cubicBezTo>
                    <a:cubicBezTo>
                      <a:pt x="2546" y="7131"/>
                      <a:pt x="2597" y="7143"/>
                      <a:pt x="2647" y="7168"/>
                    </a:cubicBezTo>
                    <a:lnTo>
                      <a:pt x="5735" y="8397"/>
                    </a:lnTo>
                    <a:lnTo>
                      <a:pt x="5735" y="3923"/>
                    </a:lnTo>
                    <a:cubicBezTo>
                      <a:pt x="5735" y="3734"/>
                      <a:pt x="5892" y="3577"/>
                      <a:pt x="6081" y="3577"/>
                    </a:cubicBezTo>
                    <a:cubicBezTo>
                      <a:pt x="6302" y="3577"/>
                      <a:pt x="6459" y="3734"/>
                      <a:pt x="6459" y="3923"/>
                    </a:cubicBezTo>
                    <a:lnTo>
                      <a:pt x="6459" y="8397"/>
                    </a:lnTo>
                    <a:lnTo>
                      <a:pt x="9515" y="7168"/>
                    </a:lnTo>
                    <a:cubicBezTo>
                      <a:pt x="9566" y="7143"/>
                      <a:pt x="9619" y="7131"/>
                      <a:pt x="9671" y="7131"/>
                    </a:cubicBezTo>
                    <a:cubicBezTo>
                      <a:pt x="9811" y="7131"/>
                      <a:pt x="9942" y="7219"/>
                      <a:pt x="9988" y="7357"/>
                    </a:cubicBezTo>
                    <a:cubicBezTo>
                      <a:pt x="10083" y="7546"/>
                      <a:pt x="9988" y="7735"/>
                      <a:pt x="9799" y="7830"/>
                    </a:cubicBezTo>
                    <a:lnTo>
                      <a:pt x="6459" y="9153"/>
                    </a:lnTo>
                    <a:lnTo>
                      <a:pt x="6459" y="9405"/>
                    </a:lnTo>
                    <a:lnTo>
                      <a:pt x="10272" y="10665"/>
                    </a:lnTo>
                    <a:cubicBezTo>
                      <a:pt x="10311" y="10685"/>
                      <a:pt x="10352" y="10694"/>
                      <a:pt x="10394" y="10694"/>
                    </a:cubicBezTo>
                    <a:cubicBezTo>
                      <a:pt x="10619" y="10694"/>
                      <a:pt x="10841" y="10432"/>
                      <a:pt x="10681" y="10193"/>
                    </a:cubicBezTo>
                    <a:lnTo>
                      <a:pt x="10146" y="9121"/>
                    </a:lnTo>
                    <a:cubicBezTo>
                      <a:pt x="10492" y="8995"/>
                      <a:pt x="10902" y="8932"/>
                      <a:pt x="11280" y="8932"/>
                    </a:cubicBezTo>
                    <a:lnTo>
                      <a:pt x="11437" y="8932"/>
                    </a:lnTo>
                    <a:cubicBezTo>
                      <a:pt x="11658" y="8932"/>
                      <a:pt x="11847" y="8806"/>
                      <a:pt x="11847" y="8523"/>
                    </a:cubicBezTo>
                    <a:cubicBezTo>
                      <a:pt x="11815" y="7956"/>
                      <a:pt x="11910" y="7326"/>
                      <a:pt x="12162" y="6759"/>
                    </a:cubicBezTo>
                    <a:cubicBezTo>
                      <a:pt x="12225" y="6570"/>
                      <a:pt x="12162" y="6381"/>
                      <a:pt x="12004" y="6286"/>
                    </a:cubicBezTo>
                    <a:cubicBezTo>
                      <a:pt x="11437" y="6034"/>
                      <a:pt x="10933" y="5624"/>
                      <a:pt x="10587" y="5120"/>
                    </a:cubicBezTo>
                    <a:cubicBezTo>
                      <a:pt x="10518" y="5001"/>
                      <a:pt x="10404" y="4946"/>
                      <a:pt x="10293" y="4946"/>
                    </a:cubicBezTo>
                    <a:cubicBezTo>
                      <a:pt x="10200" y="4946"/>
                      <a:pt x="10109" y="4985"/>
                      <a:pt x="10051" y="5057"/>
                    </a:cubicBezTo>
                    <a:cubicBezTo>
                      <a:pt x="9704" y="5372"/>
                      <a:pt x="9263" y="5656"/>
                      <a:pt x="8791" y="5813"/>
                    </a:cubicBezTo>
                    <a:cubicBezTo>
                      <a:pt x="8413" y="4900"/>
                      <a:pt x="8602" y="3325"/>
                      <a:pt x="9200" y="2757"/>
                    </a:cubicBezTo>
                    <a:cubicBezTo>
                      <a:pt x="9421" y="2537"/>
                      <a:pt x="9263" y="2159"/>
                      <a:pt x="8948" y="2159"/>
                    </a:cubicBezTo>
                    <a:cubicBezTo>
                      <a:pt x="8161" y="2159"/>
                      <a:pt x="7468" y="1749"/>
                      <a:pt x="7027" y="1119"/>
                    </a:cubicBezTo>
                    <a:lnTo>
                      <a:pt x="6396" y="143"/>
                    </a:lnTo>
                    <a:cubicBezTo>
                      <a:pt x="6333" y="48"/>
                      <a:pt x="6215" y="1"/>
                      <a:pt x="60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354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p:grpSp>
        <p:sp>
          <p:nvSpPr>
            <p:cNvPr id="48" name="Google Shape;974;p43"/>
            <p:cNvSpPr txBox="1"/>
            <p:nvPr/>
          </p:nvSpPr>
          <p:spPr>
            <a:xfrm>
              <a:off x="5233599" y="2641300"/>
              <a:ext cx="661500" cy="30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Fredoka One"/>
                  <a:cs typeface="Times New Roman" panose="02020603050405020304" pitchFamily="18" charset="0"/>
                  <a:sym typeface="Fredoka One"/>
                </a:rPr>
                <a:t>03</a:t>
              </a: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Fredoka One"/>
                <a:cs typeface="Times New Roman" panose="02020603050405020304" pitchFamily="18" charset="0"/>
                <a:sym typeface="Fredoka One"/>
              </a:endParaRPr>
            </a:p>
          </p:txBody>
        </p:sp>
      </p:grpSp>
      <p:grpSp>
        <p:nvGrpSpPr>
          <p:cNvPr id="51" name="Google Shape;975;p43"/>
          <p:cNvGrpSpPr/>
          <p:nvPr/>
        </p:nvGrpSpPr>
        <p:grpSpPr>
          <a:xfrm>
            <a:off x="6778180" y="1120281"/>
            <a:ext cx="1861065" cy="3274851"/>
            <a:chOff x="6655625" y="1457400"/>
            <a:chExt cx="1861065" cy="3274851"/>
          </a:xfrm>
        </p:grpSpPr>
        <p:sp>
          <p:nvSpPr>
            <p:cNvPr id="52" name="Google Shape;976;p43"/>
            <p:cNvSpPr/>
            <p:nvPr/>
          </p:nvSpPr>
          <p:spPr>
            <a:xfrm>
              <a:off x="6655625" y="1457400"/>
              <a:ext cx="1861065" cy="3274851"/>
            </a:xfrm>
            <a:custGeom>
              <a:avLst/>
              <a:gdLst/>
              <a:ahLst/>
              <a:cxnLst/>
              <a:rect l="l" t="t" r="r" b="b"/>
              <a:pathLst>
                <a:path w="19081" h="24216" extrusionOk="0">
                  <a:moveTo>
                    <a:pt x="10782" y="1"/>
                  </a:moveTo>
                  <a:cubicBezTo>
                    <a:pt x="9663" y="1"/>
                    <a:pt x="8461" y="88"/>
                    <a:pt x="7205" y="217"/>
                  </a:cubicBezTo>
                  <a:cubicBezTo>
                    <a:pt x="5204" y="417"/>
                    <a:pt x="3136" y="1084"/>
                    <a:pt x="2168" y="3019"/>
                  </a:cubicBezTo>
                  <a:cubicBezTo>
                    <a:pt x="1234" y="4854"/>
                    <a:pt x="0" y="19598"/>
                    <a:pt x="2502" y="22133"/>
                  </a:cubicBezTo>
                  <a:cubicBezTo>
                    <a:pt x="3914" y="23561"/>
                    <a:pt x="7017" y="24216"/>
                    <a:pt x="10076" y="24216"/>
                  </a:cubicBezTo>
                  <a:cubicBezTo>
                    <a:pt x="13590" y="24216"/>
                    <a:pt x="17046" y="23351"/>
                    <a:pt x="17813" y="21799"/>
                  </a:cubicBezTo>
                  <a:cubicBezTo>
                    <a:pt x="19081" y="19231"/>
                    <a:pt x="18880" y="9223"/>
                    <a:pt x="18147" y="4887"/>
                  </a:cubicBezTo>
                  <a:cubicBezTo>
                    <a:pt x="17450" y="1018"/>
                    <a:pt x="14599" y="1"/>
                    <a:pt x="10782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53" name="Google Shape;977;p43"/>
            <p:cNvSpPr/>
            <p:nvPr/>
          </p:nvSpPr>
          <p:spPr>
            <a:xfrm>
              <a:off x="7255408" y="1893787"/>
              <a:ext cx="661500" cy="661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54" name="Google Shape;978;p43"/>
            <p:cNvSpPr txBox="1"/>
            <p:nvPr/>
          </p:nvSpPr>
          <p:spPr>
            <a:xfrm flipH="1">
              <a:off x="6824825" y="3107933"/>
              <a:ext cx="1691865" cy="8098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Fredoka One"/>
                  <a:cs typeface="Times New Roman" panose="02020603050405020304" pitchFamily="18" charset="0"/>
                  <a:sym typeface="Fredoka One"/>
                </a:rPr>
                <a:t>Coi</a:t>
              </a:r>
              <a:r>
                <a:rPr kumimoji="0" lang="e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Fredoka One"/>
                  <a:cs typeface="Times New Roman" panose="02020603050405020304" pitchFamily="18" charset="0"/>
                  <a:sym typeface="Fredoka One"/>
                </a:rPr>
                <a:t> HS </a:t>
              </a:r>
              <a:r>
                <a:rPr kumimoji="0" lang="en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Fredoka One"/>
                  <a:cs typeface="Times New Roman" panose="02020603050405020304" pitchFamily="18" charset="0"/>
                  <a:sym typeface="Fredoka One"/>
                </a:rPr>
                <a:t>như</a:t>
              </a:r>
              <a:r>
                <a:rPr kumimoji="0" lang="e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Fredoka One"/>
                  <a:cs typeface="Times New Roman" panose="02020603050405020304" pitchFamily="18" charset="0"/>
                  <a:sym typeface="Fredoka One"/>
                </a:rPr>
                <a:t> con </a:t>
              </a:r>
              <a:r>
                <a:rPr kumimoji="0" lang="en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Fredoka One"/>
                  <a:cs typeface="Times New Roman" panose="02020603050405020304" pitchFamily="18" charset="0"/>
                  <a:sym typeface="Fredoka One"/>
                </a:rPr>
                <a:t>của</a:t>
              </a:r>
              <a:r>
                <a:rPr kumimoji="0" lang="e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Fredoka One"/>
                  <a:cs typeface="Times New Roman" panose="02020603050405020304" pitchFamily="18" charset="0"/>
                  <a:sym typeface="Fredoka One"/>
                </a:rPr>
                <a:t> </a:t>
              </a:r>
              <a:r>
                <a:rPr kumimoji="0" lang="en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Fredoka One"/>
                  <a:cs typeface="Times New Roman" panose="02020603050405020304" pitchFamily="18" charset="0"/>
                  <a:sym typeface="Fredoka One"/>
                </a:rPr>
                <a:t>mình</a:t>
              </a:r>
              <a:endParaRPr kumimoji="0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Fredoka One"/>
                <a:cs typeface="Times New Roman" panose="02020603050405020304" pitchFamily="18" charset="0"/>
                <a:sym typeface="Fredoka One"/>
              </a:endParaRPr>
            </a:p>
          </p:txBody>
        </p:sp>
        <p:grpSp>
          <p:nvGrpSpPr>
            <p:cNvPr id="55" name="Google Shape;980;p43"/>
            <p:cNvGrpSpPr/>
            <p:nvPr/>
          </p:nvGrpSpPr>
          <p:grpSpPr>
            <a:xfrm>
              <a:off x="7387098" y="2000455"/>
              <a:ext cx="398119" cy="448143"/>
              <a:chOff x="-20930075" y="4066100"/>
              <a:chExt cx="269400" cy="303250"/>
            </a:xfrm>
          </p:grpSpPr>
          <p:sp>
            <p:nvSpPr>
              <p:cNvPr id="57" name="Google Shape;981;p43"/>
              <p:cNvSpPr/>
              <p:nvPr/>
            </p:nvSpPr>
            <p:spPr>
              <a:xfrm>
                <a:off x="-20865475" y="4066100"/>
                <a:ext cx="141775" cy="144150"/>
              </a:xfrm>
              <a:custGeom>
                <a:avLst/>
                <a:gdLst/>
                <a:ahLst/>
                <a:cxnLst/>
                <a:rect l="l" t="t" r="r" b="b"/>
                <a:pathLst>
                  <a:path w="5671" h="5766" extrusionOk="0">
                    <a:moveTo>
                      <a:pt x="2836" y="2174"/>
                    </a:moveTo>
                    <a:cubicBezTo>
                      <a:pt x="3245" y="2174"/>
                      <a:pt x="3560" y="2489"/>
                      <a:pt x="3560" y="2867"/>
                    </a:cubicBezTo>
                    <a:cubicBezTo>
                      <a:pt x="3560" y="3277"/>
                      <a:pt x="3245" y="3592"/>
                      <a:pt x="2836" y="3592"/>
                    </a:cubicBezTo>
                    <a:cubicBezTo>
                      <a:pt x="2457" y="3592"/>
                      <a:pt x="2142" y="3277"/>
                      <a:pt x="2142" y="2867"/>
                    </a:cubicBezTo>
                    <a:cubicBezTo>
                      <a:pt x="2142" y="2489"/>
                      <a:pt x="2457" y="2174"/>
                      <a:pt x="2836" y="2174"/>
                    </a:cubicBezTo>
                    <a:close/>
                    <a:moveTo>
                      <a:pt x="2836" y="0"/>
                    </a:moveTo>
                    <a:cubicBezTo>
                      <a:pt x="2457" y="0"/>
                      <a:pt x="2111" y="252"/>
                      <a:pt x="1890" y="599"/>
                    </a:cubicBezTo>
                    <a:cubicBezTo>
                      <a:pt x="1791" y="563"/>
                      <a:pt x="1685" y="545"/>
                      <a:pt x="1577" y="545"/>
                    </a:cubicBezTo>
                    <a:cubicBezTo>
                      <a:pt x="1307" y="545"/>
                      <a:pt x="1031" y="657"/>
                      <a:pt x="851" y="882"/>
                    </a:cubicBezTo>
                    <a:cubicBezTo>
                      <a:pt x="630" y="1071"/>
                      <a:pt x="536" y="1355"/>
                      <a:pt x="536" y="1607"/>
                    </a:cubicBezTo>
                    <a:cubicBezTo>
                      <a:pt x="536" y="1733"/>
                      <a:pt x="536" y="1827"/>
                      <a:pt x="567" y="1922"/>
                    </a:cubicBezTo>
                    <a:cubicBezTo>
                      <a:pt x="189" y="2142"/>
                      <a:pt x="0" y="2489"/>
                      <a:pt x="0" y="2867"/>
                    </a:cubicBezTo>
                    <a:cubicBezTo>
                      <a:pt x="0" y="3308"/>
                      <a:pt x="189" y="3655"/>
                      <a:pt x="567" y="3812"/>
                    </a:cubicBezTo>
                    <a:cubicBezTo>
                      <a:pt x="536" y="3938"/>
                      <a:pt x="536" y="4033"/>
                      <a:pt x="536" y="4127"/>
                    </a:cubicBezTo>
                    <a:cubicBezTo>
                      <a:pt x="536" y="4411"/>
                      <a:pt x="630" y="4694"/>
                      <a:pt x="851" y="4883"/>
                    </a:cubicBezTo>
                    <a:cubicBezTo>
                      <a:pt x="1036" y="5092"/>
                      <a:pt x="1325" y="5216"/>
                      <a:pt x="1603" y="5216"/>
                    </a:cubicBezTo>
                    <a:cubicBezTo>
                      <a:pt x="1702" y="5216"/>
                      <a:pt x="1799" y="5200"/>
                      <a:pt x="1890" y="5167"/>
                    </a:cubicBezTo>
                    <a:cubicBezTo>
                      <a:pt x="2111" y="5513"/>
                      <a:pt x="2457" y="5766"/>
                      <a:pt x="2836" y="5766"/>
                    </a:cubicBezTo>
                    <a:cubicBezTo>
                      <a:pt x="3245" y="5766"/>
                      <a:pt x="3592" y="5513"/>
                      <a:pt x="3781" y="5167"/>
                    </a:cubicBezTo>
                    <a:cubicBezTo>
                      <a:pt x="3889" y="5203"/>
                      <a:pt x="3999" y="5221"/>
                      <a:pt x="4109" y="5221"/>
                    </a:cubicBezTo>
                    <a:cubicBezTo>
                      <a:pt x="4382" y="5221"/>
                      <a:pt x="4649" y="5108"/>
                      <a:pt x="4852" y="4883"/>
                    </a:cubicBezTo>
                    <a:cubicBezTo>
                      <a:pt x="5041" y="4694"/>
                      <a:pt x="5167" y="4411"/>
                      <a:pt x="5167" y="4127"/>
                    </a:cubicBezTo>
                    <a:cubicBezTo>
                      <a:pt x="5167" y="4033"/>
                      <a:pt x="5167" y="3938"/>
                      <a:pt x="5135" y="3812"/>
                    </a:cubicBezTo>
                    <a:cubicBezTo>
                      <a:pt x="5482" y="3623"/>
                      <a:pt x="5671" y="3277"/>
                      <a:pt x="5671" y="2867"/>
                    </a:cubicBezTo>
                    <a:cubicBezTo>
                      <a:pt x="5671" y="2489"/>
                      <a:pt x="5450" y="2142"/>
                      <a:pt x="5135" y="1922"/>
                    </a:cubicBezTo>
                    <a:cubicBezTo>
                      <a:pt x="5167" y="1827"/>
                      <a:pt x="5167" y="1733"/>
                      <a:pt x="5167" y="1607"/>
                    </a:cubicBezTo>
                    <a:cubicBezTo>
                      <a:pt x="5167" y="1355"/>
                      <a:pt x="5041" y="1071"/>
                      <a:pt x="4852" y="882"/>
                    </a:cubicBezTo>
                    <a:cubicBezTo>
                      <a:pt x="4643" y="673"/>
                      <a:pt x="4348" y="550"/>
                      <a:pt x="4069" y="550"/>
                    </a:cubicBezTo>
                    <a:cubicBezTo>
                      <a:pt x="3969" y="550"/>
                      <a:pt x="3872" y="566"/>
                      <a:pt x="3781" y="599"/>
                    </a:cubicBezTo>
                    <a:cubicBezTo>
                      <a:pt x="3592" y="252"/>
                      <a:pt x="3245" y="0"/>
                      <a:pt x="283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354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58" name="Google Shape;982;p43"/>
              <p:cNvSpPr/>
              <p:nvPr/>
            </p:nvSpPr>
            <p:spPr>
              <a:xfrm>
                <a:off x="-20930075" y="4191325"/>
                <a:ext cx="269400" cy="178025"/>
              </a:xfrm>
              <a:custGeom>
                <a:avLst/>
                <a:gdLst/>
                <a:ahLst/>
                <a:cxnLst/>
                <a:rect l="l" t="t" r="r" b="b"/>
                <a:pathLst>
                  <a:path w="10776" h="7121" extrusionOk="0">
                    <a:moveTo>
                      <a:pt x="379" y="0"/>
                    </a:moveTo>
                    <a:cubicBezTo>
                      <a:pt x="253" y="0"/>
                      <a:pt x="190" y="32"/>
                      <a:pt x="95" y="95"/>
                    </a:cubicBezTo>
                    <a:cubicBezTo>
                      <a:pt x="32" y="189"/>
                      <a:pt x="1" y="252"/>
                      <a:pt x="1" y="378"/>
                    </a:cubicBezTo>
                    <a:cubicBezTo>
                      <a:pt x="1" y="473"/>
                      <a:pt x="190" y="2710"/>
                      <a:pt x="1103" y="3655"/>
                    </a:cubicBezTo>
                    <a:cubicBezTo>
                      <a:pt x="1513" y="4096"/>
                      <a:pt x="1922" y="4285"/>
                      <a:pt x="2364" y="4285"/>
                    </a:cubicBezTo>
                    <a:cubicBezTo>
                      <a:pt x="2679" y="4285"/>
                      <a:pt x="3025" y="4159"/>
                      <a:pt x="3340" y="3907"/>
                    </a:cubicBezTo>
                    <a:lnTo>
                      <a:pt x="4947" y="5514"/>
                    </a:lnTo>
                    <a:lnTo>
                      <a:pt x="4947" y="6427"/>
                    </a:lnTo>
                    <a:lnTo>
                      <a:pt x="2458" y="6427"/>
                    </a:lnTo>
                    <a:cubicBezTo>
                      <a:pt x="2269" y="6427"/>
                      <a:pt x="2112" y="6585"/>
                      <a:pt x="2112" y="6774"/>
                    </a:cubicBezTo>
                    <a:cubicBezTo>
                      <a:pt x="2112" y="6963"/>
                      <a:pt x="2269" y="7120"/>
                      <a:pt x="2458" y="7120"/>
                    </a:cubicBezTo>
                    <a:lnTo>
                      <a:pt x="8192" y="7120"/>
                    </a:lnTo>
                    <a:cubicBezTo>
                      <a:pt x="8381" y="7120"/>
                      <a:pt x="8539" y="6963"/>
                      <a:pt x="8539" y="6774"/>
                    </a:cubicBezTo>
                    <a:cubicBezTo>
                      <a:pt x="8539" y="6585"/>
                      <a:pt x="8381" y="6427"/>
                      <a:pt x="8192" y="6427"/>
                    </a:cubicBezTo>
                    <a:lnTo>
                      <a:pt x="5672" y="6427"/>
                    </a:lnTo>
                    <a:lnTo>
                      <a:pt x="5672" y="6207"/>
                    </a:lnTo>
                    <a:lnTo>
                      <a:pt x="7278" y="4600"/>
                    </a:lnTo>
                    <a:cubicBezTo>
                      <a:pt x="7751" y="4884"/>
                      <a:pt x="8066" y="5010"/>
                      <a:pt x="8413" y="5010"/>
                    </a:cubicBezTo>
                    <a:cubicBezTo>
                      <a:pt x="8854" y="5010"/>
                      <a:pt x="9232" y="4789"/>
                      <a:pt x="9673" y="4380"/>
                    </a:cubicBezTo>
                    <a:cubicBezTo>
                      <a:pt x="10586" y="3466"/>
                      <a:pt x="10775" y="1229"/>
                      <a:pt x="10775" y="1103"/>
                    </a:cubicBezTo>
                    <a:cubicBezTo>
                      <a:pt x="10775" y="977"/>
                      <a:pt x="10744" y="883"/>
                      <a:pt x="10649" y="820"/>
                    </a:cubicBezTo>
                    <a:cubicBezTo>
                      <a:pt x="10586" y="757"/>
                      <a:pt x="10492" y="693"/>
                      <a:pt x="10397" y="693"/>
                    </a:cubicBezTo>
                    <a:cubicBezTo>
                      <a:pt x="10303" y="693"/>
                      <a:pt x="8066" y="883"/>
                      <a:pt x="7121" y="1796"/>
                    </a:cubicBezTo>
                    <a:cubicBezTo>
                      <a:pt x="6365" y="2552"/>
                      <a:pt x="6302" y="3308"/>
                      <a:pt x="6869" y="4033"/>
                    </a:cubicBezTo>
                    <a:lnTo>
                      <a:pt x="5735" y="5167"/>
                    </a:lnTo>
                    <a:lnTo>
                      <a:pt x="5735" y="1324"/>
                    </a:lnTo>
                    <a:cubicBezTo>
                      <a:pt x="5609" y="1387"/>
                      <a:pt x="5514" y="1387"/>
                      <a:pt x="5388" y="1387"/>
                    </a:cubicBezTo>
                    <a:cubicBezTo>
                      <a:pt x="5262" y="1387"/>
                      <a:pt x="5136" y="1387"/>
                      <a:pt x="5041" y="1324"/>
                    </a:cubicBezTo>
                    <a:lnTo>
                      <a:pt x="5041" y="4443"/>
                    </a:lnTo>
                    <a:lnTo>
                      <a:pt x="3876" y="3340"/>
                    </a:lnTo>
                    <a:cubicBezTo>
                      <a:pt x="4474" y="2584"/>
                      <a:pt x="4411" y="1828"/>
                      <a:pt x="3655" y="1103"/>
                    </a:cubicBezTo>
                    <a:cubicBezTo>
                      <a:pt x="2742" y="189"/>
                      <a:pt x="505" y="0"/>
                      <a:pt x="37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354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p:grpSp>
        <p:sp>
          <p:nvSpPr>
            <p:cNvPr id="56" name="Google Shape;983;p43"/>
            <p:cNvSpPr txBox="1"/>
            <p:nvPr/>
          </p:nvSpPr>
          <p:spPr>
            <a:xfrm>
              <a:off x="7255408" y="2641300"/>
              <a:ext cx="661500" cy="30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Fredoka One"/>
                  <a:cs typeface="Times New Roman" panose="02020603050405020304" pitchFamily="18" charset="0"/>
                  <a:sym typeface="Fredoka One"/>
                </a:rPr>
                <a:t>04</a:t>
              </a: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Fredoka One"/>
                <a:cs typeface="Times New Roman" panose="02020603050405020304" pitchFamily="18" charset="0"/>
                <a:sym typeface="Fredoka On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1462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5" name="Google Shape;2235;p68"/>
          <p:cNvSpPr txBox="1">
            <a:spLocks noGrp="1"/>
          </p:cNvSpPr>
          <p:nvPr>
            <p:ph type="title"/>
          </p:nvPr>
        </p:nvSpPr>
        <p:spPr>
          <a:xfrm>
            <a:off x="630593" y="1925309"/>
            <a:ext cx="4465183" cy="23968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Kiến nghị</a:t>
            </a:r>
            <a:endParaRPr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38" name="Google Shape;2238;p68"/>
          <p:cNvGrpSpPr/>
          <p:nvPr/>
        </p:nvGrpSpPr>
        <p:grpSpPr>
          <a:xfrm rot="-7200044" flipH="1">
            <a:off x="6615979" y="886844"/>
            <a:ext cx="2116877" cy="2391619"/>
            <a:chOff x="107316" y="-642315"/>
            <a:chExt cx="2116923" cy="2391671"/>
          </a:xfrm>
        </p:grpSpPr>
        <p:sp>
          <p:nvSpPr>
            <p:cNvPr id="2239" name="Google Shape;2239;p68"/>
            <p:cNvSpPr/>
            <p:nvPr/>
          </p:nvSpPr>
          <p:spPr>
            <a:xfrm>
              <a:off x="969989" y="-642315"/>
              <a:ext cx="1254250" cy="1854557"/>
            </a:xfrm>
            <a:custGeom>
              <a:avLst/>
              <a:gdLst/>
              <a:ahLst/>
              <a:cxnLst/>
              <a:rect l="l" t="t" r="r" b="b"/>
              <a:pathLst>
                <a:path w="38625" h="57116" extrusionOk="0">
                  <a:moveTo>
                    <a:pt x="33265" y="1"/>
                  </a:moveTo>
                  <a:cubicBezTo>
                    <a:pt x="33220" y="1"/>
                    <a:pt x="33174" y="16"/>
                    <a:pt x="33136" y="49"/>
                  </a:cubicBezTo>
                  <a:cubicBezTo>
                    <a:pt x="33052" y="120"/>
                    <a:pt x="33040" y="239"/>
                    <a:pt x="33112" y="334"/>
                  </a:cubicBezTo>
                  <a:cubicBezTo>
                    <a:pt x="33731" y="1013"/>
                    <a:pt x="34290" y="1763"/>
                    <a:pt x="34802" y="2549"/>
                  </a:cubicBezTo>
                  <a:cubicBezTo>
                    <a:pt x="34826" y="2608"/>
                    <a:pt x="34898" y="2632"/>
                    <a:pt x="34957" y="2632"/>
                  </a:cubicBezTo>
                  <a:cubicBezTo>
                    <a:pt x="35005" y="2632"/>
                    <a:pt x="35052" y="2620"/>
                    <a:pt x="35064" y="2608"/>
                  </a:cubicBezTo>
                  <a:cubicBezTo>
                    <a:pt x="35160" y="2549"/>
                    <a:pt x="35183" y="2418"/>
                    <a:pt x="35124" y="2323"/>
                  </a:cubicBezTo>
                  <a:cubicBezTo>
                    <a:pt x="34600" y="1525"/>
                    <a:pt x="34029" y="763"/>
                    <a:pt x="33409" y="61"/>
                  </a:cubicBezTo>
                  <a:cubicBezTo>
                    <a:pt x="33371" y="22"/>
                    <a:pt x="33318" y="1"/>
                    <a:pt x="33265" y="1"/>
                  </a:cubicBezTo>
                  <a:close/>
                  <a:moveTo>
                    <a:pt x="36330" y="4709"/>
                  </a:moveTo>
                  <a:cubicBezTo>
                    <a:pt x="36301" y="4709"/>
                    <a:pt x="36272" y="4715"/>
                    <a:pt x="36243" y="4728"/>
                  </a:cubicBezTo>
                  <a:cubicBezTo>
                    <a:pt x="36136" y="4764"/>
                    <a:pt x="36088" y="4883"/>
                    <a:pt x="36136" y="4990"/>
                  </a:cubicBezTo>
                  <a:cubicBezTo>
                    <a:pt x="36541" y="5823"/>
                    <a:pt x="36862" y="6692"/>
                    <a:pt x="37148" y="7585"/>
                  </a:cubicBezTo>
                  <a:cubicBezTo>
                    <a:pt x="37184" y="7669"/>
                    <a:pt x="37255" y="7728"/>
                    <a:pt x="37338" y="7728"/>
                  </a:cubicBezTo>
                  <a:cubicBezTo>
                    <a:pt x="37354" y="7728"/>
                    <a:pt x="37370" y="7723"/>
                    <a:pt x="37383" y="7723"/>
                  </a:cubicBezTo>
                  <a:cubicBezTo>
                    <a:pt x="37389" y="7723"/>
                    <a:pt x="37394" y="7724"/>
                    <a:pt x="37398" y="7728"/>
                  </a:cubicBezTo>
                  <a:cubicBezTo>
                    <a:pt x="37505" y="7704"/>
                    <a:pt x="37565" y="7585"/>
                    <a:pt x="37541" y="7478"/>
                  </a:cubicBezTo>
                  <a:cubicBezTo>
                    <a:pt x="37255" y="6573"/>
                    <a:pt x="36910" y="5680"/>
                    <a:pt x="36505" y="4823"/>
                  </a:cubicBezTo>
                  <a:cubicBezTo>
                    <a:pt x="36479" y="4753"/>
                    <a:pt x="36408" y="4709"/>
                    <a:pt x="36330" y="4709"/>
                  </a:cubicBezTo>
                  <a:close/>
                  <a:moveTo>
                    <a:pt x="38005" y="10037"/>
                  </a:moveTo>
                  <a:cubicBezTo>
                    <a:pt x="37997" y="10037"/>
                    <a:pt x="37989" y="10037"/>
                    <a:pt x="37981" y="10038"/>
                  </a:cubicBezTo>
                  <a:cubicBezTo>
                    <a:pt x="37874" y="10062"/>
                    <a:pt x="37803" y="10169"/>
                    <a:pt x="37815" y="10276"/>
                  </a:cubicBezTo>
                  <a:cubicBezTo>
                    <a:pt x="37981" y="11169"/>
                    <a:pt x="38100" y="12110"/>
                    <a:pt x="38160" y="13038"/>
                  </a:cubicBezTo>
                  <a:cubicBezTo>
                    <a:pt x="38172" y="13157"/>
                    <a:pt x="38267" y="13241"/>
                    <a:pt x="38374" y="13241"/>
                  </a:cubicBezTo>
                  <a:cubicBezTo>
                    <a:pt x="38493" y="13241"/>
                    <a:pt x="38577" y="13134"/>
                    <a:pt x="38577" y="13015"/>
                  </a:cubicBezTo>
                  <a:cubicBezTo>
                    <a:pt x="38505" y="12062"/>
                    <a:pt x="38386" y="11110"/>
                    <a:pt x="38220" y="10193"/>
                  </a:cubicBezTo>
                  <a:cubicBezTo>
                    <a:pt x="38197" y="10104"/>
                    <a:pt x="38104" y="10037"/>
                    <a:pt x="38005" y="10037"/>
                  </a:cubicBezTo>
                  <a:close/>
                  <a:moveTo>
                    <a:pt x="38434" y="15658"/>
                  </a:moveTo>
                  <a:cubicBezTo>
                    <a:pt x="38327" y="15658"/>
                    <a:pt x="38220" y="15741"/>
                    <a:pt x="38220" y="15860"/>
                  </a:cubicBezTo>
                  <a:cubicBezTo>
                    <a:pt x="38196" y="16765"/>
                    <a:pt x="38112" y="17706"/>
                    <a:pt x="38017" y="18634"/>
                  </a:cubicBezTo>
                  <a:cubicBezTo>
                    <a:pt x="37993" y="18741"/>
                    <a:pt x="38089" y="18849"/>
                    <a:pt x="38196" y="18860"/>
                  </a:cubicBezTo>
                  <a:lnTo>
                    <a:pt x="38220" y="18860"/>
                  </a:lnTo>
                  <a:cubicBezTo>
                    <a:pt x="38327" y="18860"/>
                    <a:pt x="38398" y="18789"/>
                    <a:pt x="38410" y="18694"/>
                  </a:cubicBezTo>
                  <a:cubicBezTo>
                    <a:pt x="38517" y="17741"/>
                    <a:pt x="38589" y="16789"/>
                    <a:pt x="38624" y="15872"/>
                  </a:cubicBezTo>
                  <a:cubicBezTo>
                    <a:pt x="38624" y="15753"/>
                    <a:pt x="38553" y="15658"/>
                    <a:pt x="38434" y="15658"/>
                  </a:cubicBezTo>
                  <a:close/>
                  <a:moveTo>
                    <a:pt x="37779" y="21229"/>
                  </a:moveTo>
                  <a:cubicBezTo>
                    <a:pt x="37680" y="21229"/>
                    <a:pt x="37587" y="21297"/>
                    <a:pt x="37565" y="21397"/>
                  </a:cubicBezTo>
                  <a:cubicBezTo>
                    <a:pt x="37553" y="21516"/>
                    <a:pt x="37517" y="21647"/>
                    <a:pt x="37493" y="21778"/>
                  </a:cubicBezTo>
                  <a:cubicBezTo>
                    <a:pt x="37315" y="22551"/>
                    <a:pt x="37124" y="23325"/>
                    <a:pt x="36910" y="24099"/>
                  </a:cubicBezTo>
                  <a:cubicBezTo>
                    <a:pt x="36886" y="24206"/>
                    <a:pt x="36946" y="24325"/>
                    <a:pt x="37053" y="24349"/>
                  </a:cubicBezTo>
                  <a:cubicBezTo>
                    <a:pt x="37077" y="24373"/>
                    <a:pt x="37088" y="24373"/>
                    <a:pt x="37100" y="24373"/>
                  </a:cubicBezTo>
                  <a:cubicBezTo>
                    <a:pt x="37196" y="24373"/>
                    <a:pt x="37279" y="24314"/>
                    <a:pt x="37303" y="24218"/>
                  </a:cubicBezTo>
                  <a:cubicBezTo>
                    <a:pt x="37529" y="23444"/>
                    <a:pt x="37719" y="22659"/>
                    <a:pt x="37886" y="21873"/>
                  </a:cubicBezTo>
                  <a:lnTo>
                    <a:pt x="37970" y="21468"/>
                  </a:lnTo>
                  <a:cubicBezTo>
                    <a:pt x="37981" y="21361"/>
                    <a:pt x="37910" y="21242"/>
                    <a:pt x="37803" y="21230"/>
                  </a:cubicBezTo>
                  <a:cubicBezTo>
                    <a:pt x="37795" y="21229"/>
                    <a:pt x="37787" y="21229"/>
                    <a:pt x="37779" y="21229"/>
                  </a:cubicBezTo>
                  <a:close/>
                  <a:moveTo>
                    <a:pt x="9716" y="28088"/>
                  </a:moveTo>
                  <a:cubicBezTo>
                    <a:pt x="9633" y="28088"/>
                    <a:pt x="9514" y="28159"/>
                    <a:pt x="9514" y="28278"/>
                  </a:cubicBezTo>
                  <a:cubicBezTo>
                    <a:pt x="9514" y="28397"/>
                    <a:pt x="9597" y="28493"/>
                    <a:pt x="9704" y="28493"/>
                  </a:cubicBezTo>
                  <a:cubicBezTo>
                    <a:pt x="10549" y="28505"/>
                    <a:pt x="11407" y="28850"/>
                    <a:pt x="12157" y="29445"/>
                  </a:cubicBezTo>
                  <a:cubicBezTo>
                    <a:pt x="12192" y="29469"/>
                    <a:pt x="12240" y="29493"/>
                    <a:pt x="12276" y="29493"/>
                  </a:cubicBezTo>
                  <a:cubicBezTo>
                    <a:pt x="12335" y="29493"/>
                    <a:pt x="12395" y="29457"/>
                    <a:pt x="12443" y="29409"/>
                  </a:cubicBezTo>
                  <a:cubicBezTo>
                    <a:pt x="12514" y="29326"/>
                    <a:pt x="12502" y="29207"/>
                    <a:pt x="12419" y="29124"/>
                  </a:cubicBezTo>
                  <a:cubicBezTo>
                    <a:pt x="11597" y="28469"/>
                    <a:pt x="10657" y="28112"/>
                    <a:pt x="9716" y="28088"/>
                  </a:cubicBezTo>
                  <a:close/>
                  <a:moveTo>
                    <a:pt x="36241" y="26642"/>
                  </a:moveTo>
                  <a:cubicBezTo>
                    <a:pt x="36165" y="26642"/>
                    <a:pt x="36101" y="26696"/>
                    <a:pt x="36065" y="26778"/>
                  </a:cubicBezTo>
                  <a:cubicBezTo>
                    <a:pt x="35731" y="27647"/>
                    <a:pt x="35398" y="28516"/>
                    <a:pt x="35005" y="29374"/>
                  </a:cubicBezTo>
                  <a:cubicBezTo>
                    <a:pt x="34957" y="29469"/>
                    <a:pt x="35005" y="29588"/>
                    <a:pt x="35112" y="29636"/>
                  </a:cubicBezTo>
                  <a:cubicBezTo>
                    <a:pt x="35136" y="29648"/>
                    <a:pt x="35172" y="29648"/>
                    <a:pt x="35195" y="29648"/>
                  </a:cubicBezTo>
                  <a:cubicBezTo>
                    <a:pt x="35279" y="29648"/>
                    <a:pt x="35350" y="29612"/>
                    <a:pt x="35374" y="29528"/>
                  </a:cubicBezTo>
                  <a:cubicBezTo>
                    <a:pt x="35755" y="28683"/>
                    <a:pt x="36112" y="27790"/>
                    <a:pt x="36434" y="26909"/>
                  </a:cubicBezTo>
                  <a:cubicBezTo>
                    <a:pt x="36481" y="26814"/>
                    <a:pt x="36422" y="26707"/>
                    <a:pt x="36315" y="26659"/>
                  </a:cubicBezTo>
                  <a:cubicBezTo>
                    <a:pt x="36289" y="26648"/>
                    <a:pt x="36264" y="26642"/>
                    <a:pt x="36241" y="26642"/>
                  </a:cubicBezTo>
                  <a:close/>
                  <a:moveTo>
                    <a:pt x="7096" y="28994"/>
                  </a:moveTo>
                  <a:cubicBezTo>
                    <a:pt x="7052" y="28994"/>
                    <a:pt x="7006" y="29010"/>
                    <a:pt x="6966" y="29040"/>
                  </a:cubicBezTo>
                  <a:cubicBezTo>
                    <a:pt x="6227" y="29636"/>
                    <a:pt x="5632" y="30469"/>
                    <a:pt x="5299" y="31398"/>
                  </a:cubicBezTo>
                  <a:cubicBezTo>
                    <a:pt x="5251" y="31493"/>
                    <a:pt x="5311" y="31600"/>
                    <a:pt x="5418" y="31648"/>
                  </a:cubicBezTo>
                  <a:cubicBezTo>
                    <a:pt x="5454" y="31660"/>
                    <a:pt x="5465" y="31660"/>
                    <a:pt x="5489" y="31660"/>
                  </a:cubicBezTo>
                  <a:cubicBezTo>
                    <a:pt x="5585" y="31660"/>
                    <a:pt x="5656" y="31612"/>
                    <a:pt x="5668" y="31529"/>
                  </a:cubicBezTo>
                  <a:cubicBezTo>
                    <a:pt x="5989" y="30683"/>
                    <a:pt x="6525" y="29909"/>
                    <a:pt x="7216" y="29350"/>
                  </a:cubicBezTo>
                  <a:cubicBezTo>
                    <a:pt x="7311" y="29278"/>
                    <a:pt x="7323" y="29159"/>
                    <a:pt x="7251" y="29076"/>
                  </a:cubicBezTo>
                  <a:cubicBezTo>
                    <a:pt x="7211" y="29022"/>
                    <a:pt x="7154" y="28994"/>
                    <a:pt x="7096" y="28994"/>
                  </a:cubicBezTo>
                  <a:close/>
                  <a:moveTo>
                    <a:pt x="13969" y="31284"/>
                  </a:moveTo>
                  <a:cubicBezTo>
                    <a:pt x="13940" y="31284"/>
                    <a:pt x="13911" y="31290"/>
                    <a:pt x="13883" y="31302"/>
                  </a:cubicBezTo>
                  <a:cubicBezTo>
                    <a:pt x="13788" y="31350"/>
                    <a:pt x="13740" y="31469"/>
                    <a:pt x="13788" y="31576"/>
                  </a:cubicBezTo>
                  <a:cubicBezTo>
                    <a:pt x="14121" y="32362"/>
                    <a:pt x="14336" y="33255"/>
                    <a:pt x="14395" y="34231"/>
                  </a:cubicBezTo>
                  <a:cubicBezTo>
                    <a:pt x="14407" y="34339"/>
                    <a:pt x="14502" y="34434"/>
                    <a:pt x="14598" y="34434"/>
                  </a:cubicBezTo>
                  <a:cubicBezTo>
                    <a:pt x="14717" y="34434"/>
                    <a:pt x="14812" y="34327"/>
                    <a:pt x="14800" y="34208"/>
                  </a:cubicBezTo>
                  <a:cubicBezTo>
                    <a:pt x="14717" y="33160"/>
                    <a:pt x="14514" y="32219"/>
                    <a:pt x="14157" y="31410"/>
                  </a:cubicBezTo>
                  <a:cubicBezTo>
                    <a:pt x="14122" y="31331"/>
                    <a:pt x="14048" y="31284"/>
                    <a:pt x="13969" y="31284"/>
                  </a:cubicBezTo>
                  <a:close/>
                  <a:moveTo>
                    <a:pt x="33963" y="31762"/>
                  </a:moveTo>
                  <a:cubicBezTo>
                    <a:pt x="33898" y="31762"/>
                    <a:pt x="33831" y="31802"/>
                    <a:pt x="33790" y="31874"/>
                  </a:cubicBezTo>
                  <a:cubicBezTo>
                    <a:pt x="33433" y="32505"/>
                    <a:pt x="33076" y="33148"/>
                    <a:pt x="32683" y="33755"/>
                  </a:cubicBezTo>
                  <a:cubicBezTo>
                    <a:pt x="32588" y="33934"/>
                    <a:pt x="32457" y="34100"/>
                    <a:pt x="32362" y="34279"/>
                  </a:cubicBezTo>
                  <a:cubicBezTo>
                    <a:pt x="32302" y="34386"/>
                    <a:pt x="32326" y="34505"/>
                    <a:pt x="32421" y="34565"/>
                  </a:cubicBezTo>
                  <a:cubicBezTo>
                    <a:pt x="32445" y="34577"/>
                    <a:pt x="32481" y="34589"/>
                    <a:pt x="32516" y="34589"/>
                  </a:cubicBezTo>
                  <a:cubicBezTo>
                    <a:pt x="32576" y="34589"/>
                    <a:pt x="32659" y="34565"/>
                    <a:pt x="32707" y="34493"/>
                  </a:cubicBezTo>
                  <a:cubicBezTo>
                    <a:pt x="32802" y="34327"/>
                    <a:pt x="32921" y="34148"/>
                    <a:pt x="33028" y="33969"/>
                  </a:cubicBezTo>
                  <a:cubicBezTo>
                    <a:pt x="33398" y="33362"/>
                    <a:pt x="33790" y="32707"/>
                    <a:pt x="34124" y="32064"/>
                  </a:cubicBezTo>
                  <a:cubicBezTo>
                    <a:pt x="34183" y="31969"/>
                    <a:pt x="34160" y="31850"/>
                    <a:pt x="34052" y="31791"/>
                  </a:cubicBezTo>
                  <a:cubicBezTo>
                    <a:pt x="34025" y="31771"/>
                    <a:pt x="33994" y="31762"/>
                    <a:pt x="33963" y="31762"/>
                  </a:cubicBezTo>
                  <a:close/>
                  <a:moveTo>
                    <a:pt x="5310" y="34028"/>
                  </a:moveTo>
                  <a:cubicBezTo>
                    <a:pt x="5302" y="34028"/>
                    <a:pt x="5295" y="34028"/>
                    <a:pt x="5287" y="34029"/>
                  </a:cubicBezTo>
                  <a:cubicBezTo>
                    <a:pt x="5180" y="34053"/>
                    <a:pt x="5108" y="34160"/>
                    <a:pt x="5120" y="34267"/>
                  </a:cubicBezTo>
                  <a:cubicBezTo>
                    <a:pt x="5299" y="35172"/>
                    <a:pt x="5668" y="36101"/>
                    <a:pt x="6204" y="36934"/>
                  </a:cubicBezTo>
                  <a:cubicBezTo>
                    <a:pt x="6239" y="36994"/>
                    <a:pt x="6311" y="37017"/>
                    <a:pt x="6370" y="37017"/>
                  </a:cubicBezTo>
                  <a:cubicBezTo>
                    <a:pt x="6406" y="37017"/>
                    <a:pt x="6442" y="37017"/>
                    <a:pt x="6489" y="36994"/>
                  </a:cubicBezTo>
                  <a:cubicBezTo>
                    <a:pt x="6585" y="36934"/>
                    <a:pt x="6608" y="36791"/>
                    <a:pt x="6549" y="36708"/>
                  </a:cubicBezTo>
                  <a:cubicBezTo>
                    <a:pt x="6025" y="35922"/>
                    <a:pt x="5668" y="35041"/>
                    <a:pt x="5525" y="34196"/>
                  </a:cubicBezTo>
                  <a:cubicBezTo>
                    <a:pt x="5492" y="34096"/>
                    <a:pt x="5408" y="34028"/>
                    <a:pt x="5310" y="34028"/>
                  </a:cubicBezTo>
                  <a:close/>
                  <a:moveTo>
                    <a:pt x="30879" y="36482"/>
                  </a:moveTo>
                  <a:cubicBezTo>
                    <a:pt x="30823" y="36482"/>
                    <a:pt x="30765" y="36507"/>
                    <a:pt x="30719" y="36553"/>
                  </a:cubicBezTo>
                  <a:cubicBezTo>
                    <a:pt x="30123" y="37315"/>
                    <a:pt x="29480" y="38006"/>
                    <a:pt x="28849" y="38613"/>
                  </a:cubicBezTo>
                  <a:cubicBezTo>
                    <a:pt x="28754" y="38684"/>
                    <a:pt x="28754" y="38815"/>
                    <a:pt x="28826" y="38899"/>
                  </a:cubicBezTo>
                  <a:cubicBezTo>
                    <a:pt x="28873" y="38934"/>
                    <a:pt x="28921" y="38946"/>
                    <a:pt x="28980" y="38946"/>
                  </a:cubicBezTo>
                  <a:cubicBezTo>
                    <a:pt x="29028" y="38946"/>
                    <a:pt x="29087" y="38934"/>
                    <a:pt x="29111" y="38911"/>
                  </a:cubicBezTo>
                  <a:cubicBezTo>
                    <a:pt x="29766" y="38280"/>
                    <a:pt x="30409" y="37589"/>
                    <a:pt x="31028" y="36815"/>
                  </a:cubicBezTo>
                  <a:cubicBezTo>
                    <a:pt x="31112" y="36720"/>
                    <a:pt x="31100" y="36601"/>
                    <a:pt x="31004" y="36529"/>
                  </a:cubicBezTo>
                  <a:cubicBezTo>
                    <a:pt x="30967" y="36498"/>
                    <a:pt x="30924" y="36482"/>
                    <a:pt x="30879" y="36482"/>
                  </a:cubicBezTo>
                  <a:close/>
                  <a:moveTo>
                    <a:pt x="14436" y="36823"/>
                  </a:moveTo>
                  <a:cubicBezTo>
                    <a:pt x="14350" y="36823"/>
                    <a:pt x="14263" y="36910"/>
                    <a:pt x="14252" y="37006"/>
                  </a:cubicBezTo>
                  <a:lnTo>
                    <a:pt x="14228" y="37148"/>
                  </a:lnTo>
                  <a:cubicBezTo>
                    <a:pt x="14097" y="38018"/>
                    <a:pt x="13919" y="38899"/>
                    <a:pt x="13693" y="39744"/>
                  </a:cubicBezTo>
                  <a:cubicBezTo>
                    <a:pt x="13669" y="39863"/>
                    <a:pt x="13740" y="39970"/>
                    <a:pt x="13847" y="39994"/>
                  </a:cubicBezTo>
                  <a:lnTo>
                    <a:pt x="13907" y="39994"/>
                  </a:lnTo>
                  <a:cubicBezTo>
                    <a:pt x="13990" y="39994"/>
                    <a:pt x="14086" y="39935"/>
                    <a:pt x="14097" y="39827"/>
                  </a:cubicBezTo>
                  <a:cubicBezTo>
                    <a:pt x="14324" y="38970"/>
                    <a:pt x="14502" y="38077"/>
                    <a:pt x="14633" y="37196"/>
                  </a:cubicBezTo>
                  <a:lnTo>
                    <a:pt x="14645" y="37053"/>
                  </a:lnTo>
                  <a:cubicBezTo>
                    <a:pt x="14669" y="36946"/>
                    <a:pt x="14574" y="36839"/>
                    <a:pt x="14467" y="36827"/>
                  </a:cubicBezTo>
                  <a:cubicBezTo>
                    <a:pt x="14457" y="36824"/>
                    <a:pt x="14446" y="36823"/>
                    <a:pt x="14436" y="36823"/>
                  </a:cubicBezTo>
                  <a:close/>
                  <a:moveTo>
                    <a:pt x="8253" y="38698"/>
                  </a:moveTo>
                  <a:cubicBezTo>
                    <a:pt x="8194" y="38698"/>
                    <a:pt x="8138" y="38725"/>
                    <a:pt x="8097" y="38780"/>
                  </a:cubicBezTo>
                  <a:cubicBezTo>
                    <a:pt x="8025" y="38863"/>
                    <a:pt x="8037" y="38982"/>
                    <a:pt x="8132" y="39053"/>
                  </a:cubicBezTo>
                  <a:cubicBezTo>
                    <a:pt x="8823" y="39613"/>
                    <a:pt x="9633" y="40113"/>
                    <a:pt x="10549" y="40566"/>
                  </a:cubicBezTo>
                  <a:cubicBezTo>
                    <a:pt x="10585" y="40577"/>
                    <a:pt x="10609" y="40577"/>
                    <a:pt x="10645" y="40577"/>
                  </a:cubicBezTo>
                  <a:cubicBezTo>
                    <a:pt x="10716" y="40577"/>
                    <a:pt x="10788" y="40530"/>
                    <a:pt x="10823" y="40470"/>
                  </a:cubicBezTo>
                  <a:cubicBezTo>
                    <a:pt x="10883" y="40363"/>
                    <a:pt x="10835" y="40244"/>
                    <a:pt x="10728" y="40208"/>
                  </a:cubicBezTo>
                  <a:cubicBezTo>
                    <a:pt x="9823" y="39768"/>
                    <a:pt x="9049" y="39280"/>
                    <a:pt x="8382" y="38744"/>
                  </a:cubicBezTo>
                  <a:cubicBezTo>
                    <a:pt x="8342" y="38713"/>
                    <a:pt x="8296" y="38698"/>
                    <a:pt x="8253" y="38698"/>
                  </a:cubicBezTo>
                  <a:close/>
                  <a:moveTo>
                    <a:pt x="26767" y="40307"/>
                  </a:moveTo>
                  <a:cubicBezTo>
                    <a:pt x="26728" y="40307"/>
                    <a:pt x="26689" y="40317"/>
                    <a:pt x="26659" y="40339"/>
                  </a:cubicBezTo>
                  <a:cubicBezTo>
                    <a:pt x="25873" y="40863"/>
                    <a:pt x="25039" y="41280"/>
                    <a:pt x="24206" y="41589"/>
                  </a:cubicBezTo>
                  <a:cubicBezTo>
                    <a:pt x="24099" y="41613"/>
                    <a:pt x="24039" y="41732"/>
                    <a:pt x="24087" y="41840"/>
                  </a:cubicBezTo>
                  <a:cubicBezTo>
                    <a:pt x="24111" y="41923"/>
                    <a:pt x="24182" y="41970"/>
                    <a:pt x="24277" y="41970"/>
                  </a:cubicBezTo>
                  <a:lnTo>
                    <a:pt x="24337" y="41970"/>
                  </a:lnTo>
                  <a:cubicBezTo>
                    <a:pt x="25218" y="41649"/>
                    <a:pt x="26063" y="41220"/>
                    <a:pt x="26885" y="40685"/>
                  </a:cubicBezTo>
                  <a:cubicBezTo>
                    <a:pt x="26968" y="40625"/>
                    <a:pt x="27004" y="40482"/>
                    <a:pt x="26944" y="40399"/>
                  </a:cubicBezTo>
                  <a:cubicBezTo>
                    <a:pt x="26907" y="40339"/>
                    <a:pt x="26835" y="40307"/>
                    <a:pt x="26767" y="40307"/>
                  </a:cubicBezTo>
                  <a:close/>
                  <a:moveTo>
                    <a:pt x="13230" y="41222"/>
                  </a:moveTo>
                  <a:cubicBezTo>
                    <a:pt x="13149" y="41222"/>
                    <a:pt x="13066" y="41277"/>
                    <a:pt x="13038" y="41363"/>
                  </a:cubicBezTo>
                  <a:cubicBezTo>
                    <a:pt x="13014" y="41470"/>
                    <a:pt x="13074" y="41589"/>
                    <a:pt x="13169" y="41613"/>
                  </a:cubicBezTo>
                  <a:cubicBezTo>
                    <a:pt x="14097" y="41935"/>
                    <a:pt x="15014" y="42185"/>
                    <a:pt x="15907" y="42363"/>
                  </a:cubicBezTo>
                  <a:lnTo>
                    <a:pt x="15955" y="42363"/>
                  </a:lnTo>
                  <a:cubicBezTo>
                    <a:pt x="16062" y="42363"/>
                    <a:pt x="16133" y="42292"/>
                    <a:pt x="16157" y="42197"/>
                  </a:cubicBezTo>
                  <a:cubicBezTo>
                    <a:pt x="16169" y="42090"/>
                    <a:pt x="16086" y="41994"/>
                    <a:pt x="15991" y="41959"/>
                  </a:cubicBezTo>
                  <a:cubicBezTo>
                    <a:pt x="15110" y="41780"/>
                    <a:pt x="14205" y="41530"/>
                    <a:pt x="13288" y="41232"/>
                  </a:cubicBezTo>
                  <a:cubicBezTo>
                    <a:pt x="13269" y="41225"/>
                    <a:pt x="13249" y="41222"/>
                    <a:pt x="13230" y="41222"/>
                  </a:cubicBezTo>
                  <a:close/>
                  <a:moveTo>
                    <a:pt x="21567" y="42240"/>
                  </a:moveTo>
                  <a:cubicBezTo>
                    <a:pt x="21554" y="42240"/>
                    <a:pt x="21541" y="42242"/>
                    <a:pt x="21527" y="42244"/>
                  </a:cubicBezTo>
                  <a:cubicBezTo>
                    <a:pt x="20953" y="42322"/>
                    <a:pt x="20349" y="42359"/>
                    <a:pt x="19737" y="42359"/>
                  </a:cubicBezTo>
                  <a:cubicBezTo>
                    <a:pt x="19410" y="42359"/>
                    <a:pt x="19081" y="42348"/>
                    <a:pt x="18753" y="42328"/>
                  </a:cubicBezTo>
                  <a:cubicBezTo>
                    <a:pt x="18646" y="42328"/>
                    <a:pt x="18550" y="42423"/>
                    <a:pt x="18550" y="42530"/>
                  </a:cubicBezTo>
                  <a:cubicBezTo>
                    <a:pt x="18550" y="42625"/>
                    <a:pt x="18634" y="42732"/>
                    <a:pt x="18741" y="42732"/>
                  </a:cubicBezTo>
                  <a:cubicBezTo>
                    <a:pt x="19050" y="42744"/>
                    <a:pt x="19384" y="42768"/>
                    <a:pt x="19693" y="42768"/>
                  </a:cubicBezTo>
                  <a:cubicBezTo>
                    <a:pt x="20336" y="42768"/>
                    <a:pt x="20967" y="42721"/>
                    <a:pt x="21575" y="42649"/>
                  </a:cubicBezTo>
                  <a:cubicBezTo>
                    <a:pt x="21694" y="42625"/>
                    <a:pt x="21765" y="42518"/>
                    <a:pt x="21741" y="42423"/>
                  </a:cubicBezTo>
                  <a:cubicBezTo>
                    <a:pt x="21731" y="42318"/>
                    <a:pt x="21664" y="42240"/>
                    <a:pt x="21567" y="42240"/>
                  </a:cubicBezTo>
                  <a:close/>
                  <a:moveTo>
                    <a:pt x="13042" y="42262"/>
                  </a:moveTo>
                  <a:cubicBezTo>
                    <a:pt x="12952" y="42262"/>
                    <a:pt x="12865" y="42308"/>
                    <a:pt x="12835" y="42387"/>
                  </a:cubicBezTo>
                  <a:cubicBezTo>
                    <a:pt x="12502" y="43244"/>
                    <a:pt x="12097" y="44090"/>
                    <a:pt x="11669" y="44923"/>
                  </a:cubicBezTo>
                  <a:cubicBezTo>
                    <a:pt x="11621" y="45007"/>
                    <a:pt x="11657" y="45149"/>
                    <a:pt x="11764" y="45185"/>
                  </a:cubicBezTo>
                  <a:cubicBezTo>
                    <a:pt x="11788" y="45221"/>
                    <a:pt x="11823" y="45221"/>
                    <a:pt x="11847" y="45221"/>
                  </a:cubicBezTo>
                  <a:cubicBezTo>
                    <a:pt x="11919" y="45221"/>
                    <a:pt x="12002" y="45173"/>
                    <a:pt x="12038" y="45114"/>
                  </a:cubicBezTo>
                  <a:cubicBezTo>
                    <a:pt x="12478" y="44268"/>
                    <a:pt x="12871" y="43399"/>
                    <a:pt x="13216" y="42542"/>
                  </a:cubicBezTo>
                  <a:cubicBezTo>
                    <a:pt x="13252" y="42435"/>
                    <a:pt x="13205" y="42316"/>
                    <a:pt x="13097" y="42268"/>
                  </a:cubicBezTo>
                  <a:cubicBezTo>
                    <a:pt x="13079" y="42264"/>
                    <a:pt x="13060" y="42262"/>
                    <a:pt x="13042" y="42262"/>
                  </a:cubicBezTo>
                  <a:close/>
                  <a:moveTo>
                    <a:pt x="10425" y="47239"/>
                  </a:moveTo>
                  <a:cubicBezTo>
                    <a:pt x="10354" y="47239"/>
                    <a:pt x="10279" y="47273"/>
                    <a:pt x="10240" y="47328"/>
                  </a:cubicBezTo>
                  <a:cubicBezTo>
                    <a:pt x="9740" y="48090"/>
                    <a:pt x="9192" y="48852"/>
                    <a:pt x="8597" y="49579"/>
                  </a:cubicBezTo>
                  <a:cubicBezTo>
                    <a:pt x="8513" y="49674"/>
                    <a:pt x="8525" y="49793"/>
                    <a:pt x="8621" y="49864"/>
                  </a:cubicBezTo>
                  <a:cubicBezTo>
                    <a:pt x="8668" y="49888"/>
                    <a:pt x="8704" y="49912"/>
                    <a:pt x="8752" y="49912"/>
                  </a:cubicBezTo>
                  <a:cubicBezTo>
                    <a:pt x="8811" y="49912"/>
                    <a:pt x="8871" y="49876"/>
                    <a:pt x="8918" y="49829"/>
                  </a:cubicBezTo>
                  <a:cubicBezTo>
                    <a:pt x="9514" y="49102"/>
                    <a:pt x="10061" y="48328"/>
                    <a:pt x="10585" y="47554"/>
                  </a:cubicBezTo>
                  <a:cubicBezTo>
                    <a:pt x="10645" y="47471"/>
                    <a:pt x="10621" y="47328"/>
                    <a:pt x="10526" y="47269"/>
                  </a:cubicBezTo>
                  <a:cubicBezTo>
                    <a:pt x="10497" y="47248"/>
                    <a:pt x="10462" y="47239"/>
                    <a:pt x="10425" y="47239"/>
                  </a:cubicBezTo>
                  <a:close/>
                  <a:moveTo>
                    <a:pt x="6893" y="51604"/>
                  </a:moveTo>
                  <a:cubicBezTo>
                    <a:pt x="6839" y="51604"/>
                    <a:pt x="6783" y="51625"/>
                    <a:pt x="6739" y="51662"/>
                  </a:cubicBezTo>
                  <a:cubicBezTo>
                    <a:pt x="6108" y="52329"/>
                    <a:pt x="5418" y="52972"/>
                    <a:pt x="4715" y="53579"/>
                  </a:cubicBezTo>
                  <a:cubicBezTo>
                    <a:pt x="4644" y="53662"/>
                    <a:pt x="4632" y="53781"/>
                    <a:pt x="4703" y="53865"/>
                  </a:cubicBezTo>
                  <a:cubicBezTo>
                    <a:pt x="4739" y="53912"/>
                    <a:pt x="4799" y="53936"/>
                    <a:pt x="4858" y="53936"/>
                  </a:cubicBezTo>
                  <a:cubicBezTo>
                    <a:pt x="4894" y="53936"/>
                    <a:pt x="4942" y="53924"/>
                    <a:pt x="4977" y="53901"/>
                  </a:cubicBezTo>
                  <a:cubicBezTo>
                    <a:pt x="5692" y="53269"/>
                    <a:pt x="6370" y="52615"/>
                    <a:pt x="7025" y="51948"/>
                  </a:cubicBezTo>
                  <a:cubicBezTo>
                    <a:pt x="7120" y="51876"/>
                    <a:pt x="7097" y="51734"/>
                    <a:pt x="7025" y="51662"/>
                  </a:cubicBezTo>
                  <a:cubicBezTo>
                    <a:pt x="6991" y="51622"/>
                    <a:pt x="6943" y="51604"/>
                    <a:pt x="6893" y="51604"/>
                  </a:cubicBezTo>
                  <a:close/>
                  <a:moveTo>
                    <a:pt x="2657" y="55292"/>
                  </a:moveTo>
                  <a:cubicBezTo>
                    <a:pt x="2614" y="55292"/>
                    <a:pt x="2571" y="55304"/>
                    <a:pt x="2537" y="55329"/>
                  </a:cubicBezTo>
                  <a:cubicBezTo>
                    <a:pt x="1679" y="55936"/>
                    <a:pt x="905" y="56377"/>
                    <a:pt x="155" y="56722"/>
                  </a:cubicBezTo>
                  <a:cubicBezTo>
                    <a:pt x="48" y="56770"/>
                    <a:pt x="0" y="56889"/>
                    <a:pt x="48" y="56996"/>
                  </a:cubicBezTo>
                  <a:cubicBezTo>
                    <a:pt x="72" y="57068"/>
                    <a:pt x="155" y="57115"/>
                    <a:pt x="227" y="57115"/>
                  </a:cubicBezTo>
                  <a:cubicBezTo>
                    <a:pt x="251" y="57115"/>
                    <a:pt x="286" y="57115"/>
                    <a:pt x="310" y="57091"/>
                  </a:cubicBezTo>
                  <a:cubicBezTo>
                    <a:pt x="1084" y="56746"/>
                    <a:pt x="1894" y="56270"/>
                    <a:pt x="2775" y="55651"/>
                  </a:cubicBezTo>
                  <a:cubicBezTo>
                    <a:pt x="2858" y="55591"/>
                    <a:pt x="2870" y="55460"/>
                    <a:pt x="2810" y="55365"/>
                  </a:cubicBezTo>
                  <a:cubicBezTo>
                    <a:pt x="2776" y="55316"/>
                    <a:pt x="2717" y="55292"/>
                    <a:pt x="2657" y="55292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240" name="Google Shape;2240;p68"/>
            <p:cNvGrpSpPr/>
            <p:nvPr/>
          </p:nvGrpSpPr>
          <p:grpSpPr>
            <a:xfrm rot="-8425533">
              <a:off x="235724" y="953299"/>
              <a:ext cx="689304" cy="651104"/>
              <a:chOff x="8175787" y="3203846"/>
              <a:chExt cx="689391" cy="651186"/>
            </a:xfrm>
          </p:grpSpPr>
          <p:sp>
            <p:nvSpPr>
              <p:cNvPr id="2241" name="Google Shape;2241;p68"/>
              <p:cNvSpPr/>
              <p:nvPr/>
            </p:nvSpPr>
            <p:spPr>
              <a:xfrm>
                <a:off x="8234541" y="3254298"/>
                <a:ext cx="599215" cy="586058"/>
              </a:xfrm>
              <a:custGeom>
                <a:avLst/>
                <a:gdLst/>
                <a:ahLst/>
                <a:cxnLst/>
                <a:rect l="l" t="t" r="r" b="b"/>
                <a:pathLst>
                  <a:path w="38986" h="38130" extrusionOk="0">
                    <a:moveTo>
                      <a:pt x="15589" y="20583"/>
                    </a:moveTo>
                    <a:cubicBezTo>
                      <a:pt x="15589" y="20583"/>
                      <a:pt x="15589" y="20608"/>
                      <a:pt x="15615" y="20633"/>
                    </a:cubicBezTo>
                    <a:lnTo>
                      <a:pt x="15589" y="20608"/>
                    </a:lnTo>
                    <a:lnTo>
                      <a:pt x="15589" y="20583"/>
                    </a:lnTo>
                    <a:close/>
                    <a:moveTo>
                      <a:pt x="17009" y="17871"/>
                    </a:moveTo>
                    <a:lnTo>
                      <a:pt x="17009" y="17871"/>
                    </a:lnTo>
                    <a:cubicBezTo>
                      <a:pt x="17668" y="18834"/>
                      <a:pt x="18301" y="19822"/>
                      <a:pt x="18935" y="20811"/>
                    </a:cubicBezTo>
                    <a:cubicBezTo>
                      <a:pt x="19265" y="21952"/>
                      <a:pt x="19670" y="23067"/>
                      <a:pt x="20152" y="24182"/>
                    </a:cubicBezTo>
                    <a:cubicBezTo>
                      <a:pt x="20431" y="24892"/>
                      <a:pt x="20760" y="25576"/>
                      <a:pt x="21064" y="26286"/>
                    </a:cubicBezTo>
                    <a:cubicBezTo>
                      <a:pt x="20912" y="26033"/>
                      <a:pt x="20786" y="25779"/>
                      <a:pt x="20633" y="25551"/>
                    </a:cubicBezTo>
                    <a:cubicBezTo>
                      <a:pt x="20126" y="24638"/>
                      <a:pt x="19645" y="23701"/>
                      <a:pt x="19189" y="22763"/>
                    </a:cubicBezTo>
                    <a:cubicBezTo>
                      <a:pt x="18403" y="21140"/>
                      <a:pt x="17693" y="19518"/>
                      <a:pt x="17009" y="17871"/>
                    </a:cubicBezTo>
                    <a:close/>
                    <a:moveTo>
                      <a:pt x="24157" y="30773"/>
                    </a:moveTo>
                    <a:cubicBezTo>
                      <a:pt x="24207" y="30925"/>
                      <a:pt x="24258" y="31102"/>
                      <a:pt x="24309" y="31254"/>
                    </a:cubicBezTo>
                    <a:lnTo>
                      <a:pt x="24005" y="30975"/>
                    </a:lnTo>
                    <a:cubicBezTo>
                      <a:pt x="24055" y="30899"/>
                      <a:pt x="24131" y="30849"/>
                      <a:pt x="24157" y="30773"/>
                    </a:cubicBezTo>
                    <a:close/>
                    <a:moveTo>
                      <a:pt x="18986" y="29759"/>
                    </a:moveTo>
                    <a:lnTo>
                      <a:pt x="18986" y="29759"/>
                    </a:lnTo>
                    <a:cubicBezTo>
                      <a:pt x="19341" y="30164"/>
                      <a:pt x="19721" y="30544"/>
                      <a:pt x="20126" y="30925"/>
                    </a:cubicBezTo>
                    <a:cubicBezTo>
                      <a:pt x="20253" y="31077"/>
                      <a:pt x="20380" y="31229"/>
                      <a:pt x="20532" y="31381"/>
                    </a:cubicBezTo>
                    <a:cubicBezTo>
                      <a:pt x="20659" y="31533"/>
                      <a:pt x="20735" y="31609"/>
                      <a:pt x="20836" y="31736"/>
                    </a:cubicBezTo>
                    <a:cubicBezTo>
                      <a:pt x="20329" y="31330"/>
                      <a:pt x="19848" y="30925"/>
                      <a:pt x="19341" y="30494"/>
                    </a:cubicBezTo>
                    <a:cubicBezTo>
                      <a:pt x="19341" y="30392"/>
                      <a:pt x="19315" y="30316"/>
                      <a:pt x="19265" y="30240"/>
                    </a:cubicBezTo>
                    <a:cubicBezTo>
                      <a:pt x="19163" y="30063"/>
                      <a:pt x="19087" y="29911"/>
                      <a:pt x="18986" y="29759"/>
                    </a:cubicBezTo>
                    <a:close/>
                    <a:moveTo>
                      <a:pt x="37553" y="0"/>
                    </a:moveTo>
                    <a:cubicBezTo>
                      <a:pt x="37198" y="0"/>
                      <a:pt x="36831" y="178"/>
                      <a:pt x="36577" y="457"/>
                    </a:cubicBezTo>
                    <a:cubicBezTo>
                      <a:pt x="36470" y="436"/>
                      <a:pt x="36359" y="425"/>
                      <a:pt x="36248" y="425"/>
                    </a:cubicBezTo>
                    <a:cubicBezTo>
                      <a:pt x="35681" y="425"/>
                      <a:pt x="35120" y="703"/>
                      <a:pt x="35056" y="1318"/>
                    </a:cubicBezTo>
                    <a:cubicBezTo>
                      <a:pt x="34701" y="1369"/>
                      <a:pt x="34372" y="1445"/>
                      <a:pt x="34017" y="1547"/>
                    </a:cubicBezTo>
                    <a:cubicBezTo>
                      <a:pt x="33992" y="1547"/>
                      <a:pt x="33992" y="1521"/>
                      <a:pt x="33966" y="1521"/>
                    </a:cubicBezTo>
                    <a:cubicBezTo>
                      <a:pt x="33777" y="1416"/>
                      <a:pt x="33580" y="1369"/>
                      <a:pt x="33389" y="1369"/>
                    </a:cubicBezTo>
                    <a:cubicBezTo>
                      <a:pt x="32660" y="1369"/>
                      <a:pt x="32016" y="2061"/>
                      <a:pt x="32217" y="2865"/>
                    </a:cubicBezTo>
                    <a:cubicBezTo>
                      <a:pt x="32395" y="3397"/>
                      <a:pt x="32547" y="3904"/>
                      <a:pt x="32724" y="4436"/>
                    </a:cubicBezTo>
                    <a:lnTo>
                      <a:pt x="32623" y="4462"/>
                    </a:lnTo>
                    <a:lnTo>
                      <a:pt x="31558" y="3346"/>
                    </a:lnTo>
                    <a:cubicBezTo>
                      <a:pt x="31304" y="3073"/>
                      <a:pt x="31024" y="2958"/>
                      <a:pt x="30756" y="2958"/>
                    </a:cubicBezTo>
                    <a:cubicBezTo>
                      <a:pt x="29981" y="2958"/>
                      <a:pt x="29312" y="3918"/>
                      <a:pt x="29708" y="4766"/>
                    </a:cubicBezTo>
                    <a:cubicBezTo>
                      <a:pt x="29936" y="5298"/>
                      <a:pt x="30164" y="5830"/>
                      <a:pt x="30367" y="6363"/>
                    </a:cubicBezTo>
                    <a:lnTo>
                      <a:pt x="27959" y="3980"/>
                    </a:lnTo>
                    <a:cubicBezTo>
                      <a:pt x="27699" y="3720"/>
                      <a:pt x="27412" y="3610"/>
                      <a:pt x="27138" y="3610"/>
                    </a:cubicBezTo>
                    <a:cubicBezTo>
                      <a:pt x="26583" y="3610"/>
                      <a:pt x="26084" y="4062"/>
                      <a:pt x="25982" y="4639"/>
                    </a:cubicBezTo>
                    <a:cubicBezTo>
                      <a:pt x="25830" y="4462"/>
                      <a:pt x="25678" y="4259"/>
                      <a:pt x="25526" y="4056"/>
                    </a:cubicBezTo>
                    <a:cubicBezTo>
                      <a:pt x="25316" y="3804"/>
                      <a:pt x="25040" y="3697"/>
                      <a:pt x="24759" y="3697"/>
                    </a:cubicBezTo>
                    <a:cubicBezTo>
                      <a:pt x="24022" y="3697"/>
                      <a:pt x="23248" y="4433"/>
                      <a:pt x="23523" y="5222"/>
                    </a:cubicBezTo>
                    <a:lnTo>
                      <a:pt x="24968" y="9227"/>
                    </a:lnTo>
                    <a:cubicBezTo>
                      <a:pt x="24765" y="9303"/>
                      <a:pt x="24562" y="9455"/>
                      <a:pt x="24436" y="9633"/>
                    </a:cubicBezTo>
                    <a:cubicBezTo>
                      <a:pt x="24030" y="9683"/>
                      <a:pt x="23675" y="9911"/>
                      <a:pt x="23472" y="10266"/>
                    </a:cubicBezTo>
                    <a:cubicBezTo>
                      <a:pt x="22611" y="9202"/>
                      <a:pt x="21698" y="8162"/>
                      <a:pt x="20735" y="7148"/>
                    </a:cubicBezTo>
                    <a:cubicBezTo>
                      <a:pt x="20517" y="6923"/>
                      <a:pt x="20234" y="6825"/>
                      <a:pt x="19949" y="6825"/>
                    </a:cubicBezTo>
                    <a:cubicBezTo>
                      <a:pt x="19207" y="6825"/>
                      <a:pt x="18446" y="7490"/>
                      <a:pt x="18758" y="8314"/>
                    </a:cubicBezTo>
                    <a:cubicBezTo>
                      <a:pt x="19113" y="9278"/>
                      <a:pt x="19518" y="10216"/>
                      <a:pt x="19924" y="11153"/>
                    </a:cubicBezTo>
                    <a:cubicBezTo>
                      <a:pt x="19315" y="10494"/>
                      <a:pt x="18707" y="9835"/>
                      <a:pt x="18073" y="9202"/>
                    </a:cubicBezTo>
                    <a:cubicBezTo>
                      <a:pt x="17810" y="8944"/>
                      <a:pt x="17526" y="8836"/>
                      <a:pt x="17259" y="8836"/>
                    </a:cubicBezTo>
                    <a:cubicBezTo>
                      <a:pt x="16471" y="8836"/>
                      <a:pt x="15819" y="9776"/>
                      <a:pt x="16198" y="10646"/>
                    </a:cubicBezTo>
                    <a:cubicBezTo>
                      <a:pt x="17034" y="12548"/>
                      <a:pt x="17896" y="14449"/>
                      <a:pt x="18808" y="16299"/>
                    </a:cubicBezTo>
                    <a:cubicBezTo>
                      <a:pt x="17262" y="14043"/>
                      <a:pt x="15539" y="11914"/>
                      <a:pt x="13663" y="9911"/>
                    </a:cubicBezTo>
                    <a:cubicBezTo>
                      <a:pt x="13452" y="9686"/>
                      <a:pt x="13170" y="9588"/>
                      <a:pt x="12884" y="9588"/>
                    </a:cubicBezTo>
                    <a:cubicBezTo>
                      <a:pt x="12138" y="9588"/>
                      <a:pt x="11356" y="10253"/>
                      <a:pt x="11686" y="11077"/>
                    </a:cubicBezTo>
                    <a:cubicBezTo>
                      <a:pt x="11888" y="11559"/>
                      <a:pt x="12091" y="12041"/>
                      <a:pt x="12294" y="12548"/>
                    </a:cubicBezTo>
                    <a:cubicBezTo>
                      <a:pt x="11584" y="12598"/>
                      <a:pt x="10875" y="13232"/>
                      <a:pt x="11179" y="14018"/>
                    </a:cubicBezTo>
                    <a:lnTo>
                      <a:pt x="12117" y="16476"/>
                    </a:lnTo>
                    <a:cubicBezTo>
                      <a:pt x="10773" y="14981"/>
                      <a:pt x="9455" y="13485"/>
                      <a:pt x="8162" y="11965"/>
                    </a:cubicBezTo>
                    <a:cubicBezTo>
                      <a:pt x="7952" y="11717"/>
                      <a:pt x="7683" y="11613"/>
                      <a:pt x="7410" y="11613"/>
                    </a:cubicBezTo>
                    <a:cubicBezTo>
                      <a:pt x="6566" y="11613"/>
                      <a:pt x="5674" y="12605"/>
                      <a:pt x="6287" y="13409"/>
                    </a:cubicBezTo>
                    <a:lnTo>
                      <a:pt x="7503" y="15006"/>
                    </a:lnTo>
                    <a:cubicBezTo>
                      <a:pt x="6743" y="15310"/>
                      <a:pt x="6540" y="16299"/>
                      <a:pt x="7098" y="16907"/>
                    </a:cubicBezTo>
                    <a:cubicBezTo>
                      <a:pt x="9151" y="19138"/>
                      <a:pt x="11027" y="21521"/>
                      <a:pt x="12750" y="24005"/>
                    </a:cubicBezTo>
                    <a:cubicBezTo>
                      <a:pt x="9379" y="20431"/>
                      <a:pt x="6135" y="16730"/>
                      <a:pt x="2561" y="13409"/>
                    </a:cubicBezTo>
                    <a:cubicBezTo>
                      <a:pt x="2313" y="13179"/>
                      <a:pt x="2037" y="13082"/>
                      <a:pt x="1769" y="13082"/>
                    </a:cubicBezTo>
                    <a:cubicBezTo>
                      <a:pt x="831" y="13082"/>
                      <a:pt x="0" y="14274"/>
                      <a:pt x="888" y="15082"/>
                    </a:cubicBezTo>
                    <a:cubicBezTo>
                      <a:pt x="3879" y="17871"/>
                      <a:pt x="6667" y="20912"/>
                      <a:pt x="9455" y="23929"/>
                    </a:cubicBezTo>
                    <a:cubicBezTo>
                      <a:pt x="9480" y="24030"/>
                      <a:pt x="9480" y="24131"/>
                      <a:pt x="9531" y="24233"/>
                    </a:cubicBezTo>
                    <a:cubicBezTo>
                      <a:pt x="9633" y="24537"/>
                      <a:pt x="9734" y="24867"/>
                      <a:pt x="9861" y="25171"/>
                    </a:cubicBezTo>
                    <a:cubicBezTo>
                      <a:pt x="9658" y="24993"/>
                      <a:pt x="9480" y="24841"/>
                      <a:pt x="9278" y="24689"/>
                    </a:cubicBezTo>
                    <a:cubicBezTo>
                      <a:pt x="9038" y="24492"/>
                      <a:pt x="8716" y="24393"/>
                      <a:pt x="8400" y="24393"/>
                    </a:cubicBezTo>
                    <a:cubicBezTo>
                      <a:pt x="7782" y="24393"/>
                      <a:pt x="7183" y="24771"/>
                      <a:pt x="7250" y="25526"/>
                    </a:cubicBezTo>
                    <a:cubicBezTo>
                      <a:pt x="7326" y="26489"/>
                      <a:pt x="7681" y="27097"/>
                      <a:pt x="8238" y="27858"/>
                    </a:cubicBezTo>
                    <a:cubicBezTo>
                      <a:pt x="8492" y="28162"/>
                      <a:pt x="8796" y="28593"/>
                      <a:pt x="9075" y="29049"/>
                    </a:cubicBezTo>
                    <a:lnTo>
                      <a:pt x="7503" y="27655"/>
                    </a:lnTo>
                    <a:cubicBezTo>
                      <a:pt x="7253" y="27443"/>
                      <a:pt x="6978" y="27353"/>
                      <a:pt x="6712" y="27353"/>
                    </a:cubicBezTo>
                    <a:cubicBezTo>
                      <a:pt x="5740" y="27353"/>
                      <a:pt x="4889" y="28551"/>
                      <a:pt x="5805" y="29328"/>
                    </a:cubicBezTo>
                    <a:lnTo>
                      <a:pt x="9759" y="32775"/>
                    </a:lnTo>
                    <a:cubicBezTo>
                      <a:pt x="9994" y="32974"/>
                      <a:pt x="10336" y="33098"/>
                      <a:pt x="10669" y="33098"/>
                    </a:cubicBezTo>
                    <a:cubicBezTo>
                      <a:pt x="11057" y="33098"/>
                      <a:pt x="11432" y="32931"/>
                      <a:pt x="11610" y="32522"/>
                    </a:cubicBezTo>
                    <a:cubicBezTo>
                      <a:pt x="11736" y="32243"/>
                      <a:pt x="11838" y="31964"/>
                      <a:pt x="11914" y="31660"/>
                    </a:cubicBezTo>
                    <a:cubicBezTo>
                      <a:pt x="12004" y="31677"/>
                      <a:pt x="12094" y="31685"/>
                      <a:pt x="12183" y="31685"/>
                    </a:cubicBezTo>
                    <a:cubicBezTo>
                      <a:pt x="12620" y="31685"/>
                      <a:pt x="13034" y="31481"/>
                      <a:pt x="13308" y="31102"/>
                    </a:cubicBezTo>
                    <a:cubicBezTo>
                      <a:pt x="13333" y="31051"/>
                      <a:pt x="13384" y="31001"/>
                      <a:pt x="13409" y="30925"/>
                    </a:cubicBezTo>
                    <a:cubicBezTo>
                      <a:pt x="13608" y="31062"/>
                      <a:pt x="13843" y="31125"/>
                      <a:pt x="14080" y="31125"/>
                    </a:cubicBezTo>
                    <a:cubicBezTo>
                      <a:pt x="14719" y="31125"/>
                      <a:pt x="15366" y="30665"/>
                      <a:pt x="15310" y="29961"/>
                    </a:cubicBezTo>
                    <a:lnTo>
                      <a:pt x="15310" y="29961"/>
                    </a:lnTo>
                    <a:cubicBezTo>
                      <a:pt x="18504" y="33029"/>
                      <a:pt x="21901" y="35817"/>
                      <a:pt x="25855" y="37997"/>
                    </a:cubicBezTo>
                    <a:cubicBezTo>
                      <a:pt x="26017" y="38088"/>
                      <a:pt x="26201" y="38130"/>
                      <a:pt x="26387" y="38130"/>
                    </a:cubicBezTo>
                    <a:cubicBezTo>
                      <a:pt x="27133" y="38130"/>
                      <a:pt x="27923" y="37464"/>
                      <a:pt x="27579" y="36653"/>
                    </a:cubicBezTo>
                    <a:cubicBezTo>
                      <a:pt x="27376" y="36146"/>
                      <a:pt x="27122" y="35665"/>
                      <a:pt x="26844" y="35183"/>
                    </a:cubicBezTo>
                    <a:cubicBezTo>
                      <a:pt x="27097" y="34980"/>
                      <a:pt x="27249" y="34651"/>
                      <a:pt x="27224" y="34321"/>
                    </a:cubicBezTo>
                    <a:cubicBezTo>
                      <a:pt x="27173" y="33459"/>
                      <a:pt x="27072" y="32598"/>
                      <a:pt x="26894" y="31736"/>
                    </a:cubicBezTo>
                    <a:lnTo>
                      <a:pt x="26894" y="31736"/>
                    </a:lnTo>
                    <a:cubicBezTo>
                      <a:pt x="27097" y="31863"/>
                      <a:pt x="27300" y="31964"/>
                      <a:pt x="27528" y="32065"/>
                    </a:cubicBezTo>
                    <a:cubicBezTo>
                      <a:pt x="27712" y="32167"/>
                      <a:pt x="27903" y="32212"/>
                      <a:pt x="28089" y="32212"/>
                    </a:cubicBezTo>
                    <a:cubicBezTo>
                      <a:pt x="28924" y="32212"/>
                      <a:pt x="29648" y="31294"/>
                      <a:pt x="29150" y="30443"/>
                    </a:cubicBezTo>
                    <a:cubicBezTo>
                      <a:pt x="27198" y="27224"/>
                      <a:pt x="25373" y="23979"/>
                      <a:pt x="23650" y="20684"/>
                    </a:cubicBezTo>
                    <a:cubicBezTo>
                      <a:pt x="23853" y="20583"/>
                      <a:pt x="24005" y="20456"/>
                      <a:pt x="24131" y="20279"/>
                    </a:cubicBezTo>
                    <a:cubicBezTo>
                      <a:pt x="25373" y="22281"/>
                      <a:pt x="26565" y="24385"/>
                      <a:pt x="28415" y="25804"/>
                    </a:cubicBezTo>
                    <a:cubicBezTo>
                      <a:pt x="28609" y="25960"/>
                      <a:pt x="28810" y="26026"/>
                      <a:pt x="29004" y="26026"/>
                    </a:cubicBezTo>
                    <a:cubicBezTo>
                      <a:pt x="29697" y="26026"/>
                      <a:pt x="30297" y="25174"/>
                      <a:pt x="30139" y="24461"/>
                    </a:cubicBezTo>
                    <a:cubicBezTo>
                      <a:pt x="29911" y="23523"/>
                      <a:pt x="29505" y="22611"/>
                      <a:pt x="28922" y="21799"/>
                    </a:cubicBezTo>
                    <a:lnTo>
                      <a:pt x="28922" y="21799"/>
                    </a:lnTo>
                    <a:cubicBezTo>
                      <a:pt x="29201" y="22028"/>
                      <a:pt x="29505" y="22180"/>
                      <a:pt x="29809" y="22332"/>
                    </a:cubicBezTo>
                    <a:cubicBezTo>
                      <a:pt x="29919" y="22373"/>
                      <a:pt x="30030" y="22392"/>
                      <a:pt x="30140" y="22392"/>
                    </a:cubicBezTo>
                    <a:cubicBezTo>
                      <a:pt x="30767" y="22392"/>
                      <a:pt x="31352" y="21770"/>
                      <a:pt x="31330" y="21166"/>
                    </a:cubicBezTo>
                    <a:cubicBezTo>
                      <a:pt x="31229" y="18530"/>
                      <a:pt x="29961" y="15919"/>
                      <a:pt x="29049" y="13435"/>
                    </a:cubicBezTo>
                    <a:cubicBezTo>
                      <a:pt x="29100" y="13308"/>
                      <a:pt x="29100" y="13181"/>
                      <a:pt x="29100" y="13029"/>
                    </a:cubicBezTo>
                    <a:lnTo>
                      <a:pt x="29100" y="12928"/>
                    </a:lnTo>
                    <a:cubicBezTo>
                      <a:pt x="29835" y="13992"/>
                      <a:pt x="30544" y="15057"/>
                      <a:pt x="31254" y="16147"/>
                    </a:cubicBezTo>
                    <a:cubicBezTo>
                      <a:pt x="31514" y="16541"/>
                      <a:pt x="31875" y="16707"/>
                      <a:pt x="32228" y="16707"/>
                    </a:cubicBezTo>
                    <a:cubicBezTo>
                      <a:pt x="33012" y="16707"/>
                      <a:pt x="33761" y="15891"/>
                      <a:pt x="33307" y="14930"/>
                    </a:cubicBezTo>
                    <a:lnTo>
                      <a:pt x="31153" y="10469"/>
                    </a:lnTo>
                    <a:lnTo>
                      <a:pt x="32319" y="11610"/>
                    </a:lnTo>
                    <a:cubicBezTo>
                      <a:pt x="32555" y="11846"/>
                      <a:pt x="32844" y="11949"/>
                      <a:pt x="33130" y="11949"/>
                    </a:cubicBezTo>
                    <a:cubicBezTo>
                      <a:pt x="33855" y="11949"/>
                      <a:pt x="34558" y="11287"/>
                      <a:pt x="34321" y="10469"/>
                    </a:cubicBezTo>
                    <a:cubicBezTo>
                      <a:pt x="34194" y="10089"/>
                      <a:pt x="34093" y="9709"/>
                      <a:pt x="33966" y="9354"/>
                    </a:cubicBezTo>
                    <a:lnTo>
                      <a:pt x="33966" y="9354"/>
                    </a:lnTo>
                    <a:cubicBezTo>
                      <a:pt x="34549" y="9962"/>
                      <a:pt x="35107" y="10570"/>
                      <a:pt x="35690" y="11179"/>
                    </a:cubicBezTo>
                    <a:cubicBezTo>
                      <a:pt x="35928" y="11436"/>
                      <a:pt x="36202" y="11545"/>
                      <a:pt x="36469" y="11545"/>
                    </a:cubicBezTo>
                    <a:cubicBezTo>
                      <a:pt x="37253" y="11545"/>
                      <a:pt x="37975" y="10604"/>
                      <a:pt x="37540" y="9734"/>
                    </a:cubicBezTo>
                    <a:cubicBezTo>
                      <a:pt x="37008" y="8669"/>
                      <a:pt x="36526" y="7605"/>
                      <a:pt x="36070" y="6515"/>
                    </a:cubicBezTo>
                    <a:lnTo>
                      <a:pt x="36070" y="6515"/>
                    </a:lnTo>
                    <a:cubicBezTo>
                      <a:pt x="36250" y="6654"/>
                      <a:pt x="36471" y="6717"/>
                      <a:pt x="36697" y="6717"/>
                    </a:cubicBezTo>
                    <a:cubicBezTo>
                      <a:pt x="37336" y="6717"/>
                      <a:pt x="38021" y="6218"/>
                      <a:pt x="37946" y="5526"/>
                    </a:cubicBezTo>
                    <a:cubicBezTo>
                      <a:pt x="37870" y="4943"/>
                      <a:pt x="37794" y="4360"/>
                      <a:pt x="37743" y="3752"/>
                    </a:cubicBezTo>
                    <a:lnTo>
                      <a:pt x="37743" y="3752"/>
                    </a:lnTo>
                    <a:cubicBezTo>
                      <a:pt x="37760" y="3753"/>
                      <a:pt x="37777" y="3753"/>
                      <a:pt x="37794" y="3753"/>
                    </a:cubicBezTo>
                    <a:cubicBezTo>
                      <a:pt x="38279" y="3753"/>
                      <a:pt x="38684" y="3405"/>
                      <a:pt x="38782" y="2915"/>
                    </a:cubicBezTo>
                    <a:cubicBezTo>
                      <a:pt x="38985" y="2130"/>
                      <a:pt x="38858" y="1318"/>
                      <a:pt x="38453" y="609"/>
                    </a:cubicBezTo>
                    <a:cubicBezTo>
                      <a:pt x="38250" y="178"/>
                      <a:pt x="37908" y="0"/>
                      <a:pt x="3755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2242" name="Google Shape;2242;p68"/>
              <p:cNvGrpSpPr/>
              <p:nvPr/>
            </p:nvGrpSpPr>
            <p:grpSpPr>
              <a:xfrm>
                <a:off x="8175787" y="3203846"/>
                <a:ext cx="689391" cy="651186"/>
                <a:chOff x="8175787" y="3203846"/>
                <a:chExt cx="689391" cy="651186"/>
              </a:xfrm>
            </p:grpSpPr>
            <p:sp>
              <p:nvSpPr>
                <p:cNvPr id="2243" name="Google Shape;2243;p68"/>
                <p:cNvSpPr/>
                <p:nvPr/>
              </p:nvSpPr>
              <p:spPr>
                <a:xfrm>
                  <a:off x="8175787" y="3203846"/>
                  <a:ext cx="689391" cy="6511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30" h="20055" extrusionOk="0">
                      <a:moveTo>
                        <a:pt x="20431" y="826"/>
                      </a:moveTo>
                      <a:lnTo>
                        <a:pt x="14050" y="19280"/>
                      </a:lnTo>
                      <a:lnTo>
                        <a:pt x="9359" y="16018"/>
                      </a:lnTo>
                      <a:cubicBezTo>
                        <a:pt x="9299" y="15970"/>
                        <a:pt x="9240" y="15958"/>
                        <a:pt x="9180" y="15958"/>
                      </a:cubicBezTo>
                      <a:cubicBezTo>
                        <a:pt x="9168" y="15958"/>
                        <a:pt x="9156" y="15970"/>
                        <a:pt x="9156" y="15970"/>
                      </a:cubicBezTo>
                      <a:lnTo>
                        <a:pt x="4525" y="16697"/>
                      </a:lnTo>
                      <a:lnTo>
                        <a:pt x="4751" y="12768"/>
                      </a:lnTo>
                      <a:cubicBezTo>
                        <a:pt x="4751" y="12696"/>
                        <a:pt x="4715" y="12625"/>
                        <a:pt x="4680" y="12565"/>
                      </a:cubicBezTo>
                      <a:lnTo>
                        <a:pt x="870" y="7934"/>
                      </a:lnTo>
                      <a:lnTo>
                        <a:pt x="20431" y="826"/>
                      </a:lnTo>
                      <a:close/>
                      <a:moveTo>
                        <a:pt x="20893" y="0"/>
                      </a:moveTo>
                      <a:cubicBezTo>
                        <a:pt x="20860" y="0"/>
                        <a:pt x="20828" y="6"/>
                        <a:pt x="20801" y="16"/>
                      </a:cubicBezTo>
                      <a:lnTo>
                        <a:pt x="227" y="7505"/>
                      </a:lnTo>
                      <a:cubicBezTo>
                        <a:pt x="119" y="7541"/>
                        <a:pt x="60" y="7624"/>
                        <a:pt x="36" y="7719"/>
                      </a:cubicBezTo>
                      <a:cubicBezTo>
                        <a:pt x="0" y="7803"/>
                        <a:pt x="36" y="7910"/>
                        <a:pt x="96" y="7981"/>
                      </a:cubicBezTo>
                      <a:lnTo>
                        <a:pt x="4096" y="12851"/>
                      </a:lnTo>
                      <a:lnTo>
                        <a:pt x="3858" y="17030"/>
                      </a:lnTo>
                      <a:cubicBezTo>
                        <a:pt x="3858" y="17125"/>
                        <a:pt x="3894" y="17209"/>
                        <a:pt x="3965" y="17268"/>
                      </a:cubicBezTo>
                      <a:cubicBezTo>
                        <a:pt x="4021" y="17315"/>
                        <a:pt x="4085" y="17347"/>
                        <a:pt x="4156" y="17347"/>
                      </a:cubicBezTo>
                      <a:cubicBezTo>
                        <a:pt x="4175" y="17347"/>
                        <a:pt x="4195" y="17345"/>
                        <a:pt x="4215" y="17340"/>
                      </a:cubicBezTo>
                      <a:lnTo>
                        <a:pt x="9097" y="16590"/>
                      </a:lnTo>
                      <a:lnTo>
                        <a:pt x="14014" y="19995"/>
                      </a:lnTo>
                      <a:cubicBezTo>
                        <a:pt x="14062" y="20042"/>
                        <a:pt x="14133" y="20054"/>
                        <a:pt x="14181" y="20054"/>
                      </a:cubicBezTo>
                      <a:cubicBezTo>
                        <a:pt x="14228" y="20054"/>
                        <a:pt x="14264" y="20054"/>
                        <a:pt x="14264" y="20042"/>
                      </a:cubicBezTo>
                      <a:cubicBezTo>
                        <a:pt x="14347" y="20007"/>
                        <a:pt x="14431" y="19935"/>
                        <a:pt x="14455" y="19840"/>
                      </a:cubicBezTo>
                      <a:lnTo>
                        <a:pt x="21182" y="409"/>
                      </a:lnTo>
                      <a:cubicBezTo>
                        <a:pt x="21229" y="302"/>
                        <a:pt x="21193" y="171"/>
                        <a:pt x="21110" y="99"/>
                      </a:cubicBezTo>
                      <a:cubicBezTo>
                        <a:pt x="21060" y="32"/>
                        <a:pt x="20973" y="0"/>
                        <a:pt x="2089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44" name="Google Shape;2244;p68"/>
                <p:cNvSpPr/>
                <p:nvPr/>
              </p:nvSpPr>
              <p:spPr>
                <a:xfrm>
                  <a:off x="8305675" y="3215439"/>
                  <a:ext cx="551740" cy="4122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91" h="12697" extrusionOk="0">
                      <a:moveTo>
                        <a:pt x="16659" y="1"/>
                      </a:moveTo>
                      <a:cubicBezTo>
                        <a:pt x="16596" y="1"/>
                        <a:pt x="16532" y="21"/>
                        <a:pt x="16479" y="64"/>
                      </a:cubicBezTo>
                      <a:lnTo>
                        <a:pt x="168" y="12161"/>
                      </a:lnTo>
                      <a:cubicBezTo>
                        <a:pt x="37" y="12256"/>
                        <a:pt x="1" y="12446"/>
                        <a:pt x="108" y="12577"/>
                      </a:cubicBezTo>
                      <a:cubicBezTo>
                        <a:pt x="168" y="12661"/>
                        <a:pt x="263" y="12696"/>
                        <a:pt x="346" y="12696"/>
                      </a:cubicBezTo>
                      <a:cubicBezTo>
                        <a:pt x="418" y="12696"/>
                        <a:pt x="489" y="12673"/>
                        <a:pt x="525" y="12637"/>
                      </a:cubicBezTo>
                      <a:lnTo>
                        <a:pt x="16836" y="540"/>
                      </a:lnTo>
                      <a:cubicBezTo>
                        <a:pt x="16967" y="457"/>
                        <a:pt x="16991" y="254"/>
                        <a:pt x="16896" y="123"/>
                      </a:cubicBezTo>
                      <a:cubicBezTo>
                        <a:pt x="16846" y="45"/>
                        <a:pt x="16754" y="1"/>
                        <a:pt x="1665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45" name="Google Shape;2245;p68"/>
                <p:cNvSpPr/>
                <p:nvPr/>
              </p:nvSpPr>
              <p:spPr>
                <a:xfrm>
                  <a:off x="8463034" y="3219790"/>
                  <a:ext cx="385124" cy="5219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60" h="16075" extrusionOk="0">
                      <a:moveTo>
                        <a:pt x="11525" y="0"/>
                      </a:moveTo>
                      <a:cubicBezTo>
                        <a:pt x="11434" y="0"/>
                        <a:pt x="11341" y="40"/>
                        <a:pt x="11276" y="120"/>
                      </a:cubicBezTo>
                      <a:lnTo>
                        <a:pt x="84" y="15598"/>
                      </a:lnTo>
                      <a:cubicBezTo>
                        <a:pt x="1" y="15741"/>
                        <a:pt x="25" y="15920"/>
                        <a:pt x="155" y="16015"/>
                      </a:cubicBezTo>
                      <a:cubicBezTo>
                        <a:pt x="215" y="16063"/>
                        <a:pt x="275" y="16075"/>
                        <a:pt x="334" y="16075"/>
                      </a:cubicBezTo>
                      <a:cubicBezTo>
                        <a:pt x="429" y="16075"/>
                        <a:pt x="513" y="16039"/>
                        <a:pt x="572" y="15944"/>
                      </a:cubicBezTo>
                      <a:lnTo>
                        <a:pt x="11764" y="466"/>
                      </a:lnTo>
                      <a:cubicBezTo>
                        <a:pt x="11859" y="335"/>
                        <a:pt x="11824" y="156"/>
                        <a:pt x="11693" y="49"/>
                      </a:cubicBezTo>
                      <a:cubicBezTo>
                        <a:pt x="11642" y="17"/>
                        <a:pt x="11584" y="0"/>
                        <a:pt x="11525" y="0"/>
                      </a:cubicBezTo>
                      <a:close/>
                    </a:path>
                  </a:pathLst>
                </a:custGeom>
                <a:solidFill>
                  <a:srgbClr val="05003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46" name="Google Shape;2246;p68"/>
                <p:cNvSpPr/>
                <p:nvPr/>
              </p:nvSpPr>
              <p:spPr>
                <a:xfrm>
                  <a:off x="8302590" y="3271031"/>
                  <a:ext cx="499947" cy="4842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96" h="14914" extrusionOk="0">
                      <a:moveTo>
                        <a:pt x="15062" y="1"/>
                      </a:moveTo>
                      <a:cubicBezTo>
                        <a:pt x="14985" y="1"/>
                        <a:pt x="14907" y="31"/>
                        <a:pt x="14848" y="90"/>
                      </a:cubicBezTo>
                      <a:lnTo>
                        <a:pt x="120" y="14401"/>
                      </a:lnTo>
                      <a:cubicBezTo>
                        <a:pt x="1" y="14521"/>
                        <a:pt x="1" y="14711"/>
                        <a:pt x="120" y="14830"/>
                      </a:cubicBezTo>
                      <a:cubicBezTo>
                        <a:pt x="179" y="14890"/>
                        <a:pt x="263" y="14913"/>
                        <a:pt x="334" y="14913"/>
                      </a:cubicBezTo>
                      <a:cubicBezTo>
                        <a:pt x="429" y="14913"/>
                        <a:pt x="501" y="14890"/>
                        <a:pt x="548" y="14830"/>
                      </a:cubicBezTo>
                      <a:lnTo>
                        <a:pt x="15276" y="531"/>
                      </a:lnTo>
                      <a:cubicBezTo>
                        <a:pt x="15395" y="412"/>
                        <a:pt x="15395" y="209"/>
                        <a:pt x="15276" y="90"/>
                      </a:cubicBezTo>
                      <a:cubicBezTo>
                        <a:pt x="15217" y="31"/>
                        <a:pt x="15139" y="1"/>
                        <a:pt x="1506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12" name="Google Shape;1409;p42">
            <a:extLst>
              <a:ext uri="{FF2B5EF4-FFF2-40B4-BE49-F238E27FC236}">
                <a16:creationId xmlns:a16="http://schemas.microsoft.com/office/drawing/2014/main" id="{E1FB6920-655D-D641-884E-F0A0574D0C9D}"/>
              </a:ext>
            </a:extLst>
          </p:cNvPr>
          <p:cNvGrpSpPr/>
          <p:nvPr/>
        </p:nvGrpSpPr>
        <p:grpSpPr>
          <a:xfrm rot="1143061" flipH="1">
            <a:off x="7664617" y="3150223"/>
            <a:ext cx="1771622" cy="1775572"/>
            <a:chOff x="-11881850" y="450200"/>
            <a:chExt cx="1771675" cy="1775625"/>
          </a:xfrm>
        </p:grpSpPr>
        <p:sp>
          <p:nvSpPr>
            <p:cNvPr id="13" name="Google Shape;1410;p42">
              <a:extLst>
                <a:ext uri="{FF2B5EF4-FFF2-40B4-BE49-F238E27FC236}">
                  <a16:creationId xmlns:a16="http://schemas.microsoft.com/office/drawing/2014/main" id="{60C7D341-B966-5A40-997A-836C24E8F310}"/>
                </a:ext>
              </a:extLst>
            </p:cNvPr>
            <p:cNvSpPr/>
            <p:nvPr/>
          </p:nvSpPr>
          <p:spPr>
            <a:xfrm>
              <a:off x="-10587350" y="1039450"/>
              <a:ext cx="462575" cy="533225"/>
            </a:xfrm>
            <a:custGeom>
              <a:avLst/>
              <a:gdLst/>
              <a:ahLst/>
              <a:cxnLst/>
              <a:rect l="l" t="t" r="r" b="b"/>
              <a:pathLst>
                <a:path w="18503" h="21329" extrusionOk="0">
                  <a:moveTo>
                    <a:pt x="13567" y="1"/>
                  </a:moveTo>
                  <a:cubicBezTo>
                    <a:pt x="13389" y="1"/>
                    <a:pt x="13218" y="111"/>
                    <a:pt x="13169" y="278"/>
                  </a:cubicBezTo>
                  <a:cubicBezTo>
                    <a:pt x="13097" y="504"/>
                    <a:pt x="13228" y="731"/>
                    <a:pt x="13443" y="790"/>
                  </a:cubicBezTo>
                  <a:cubicBezTo>
                    <a:pt x="13443" y="790"/>
                    <a:pt x="13526" y="814"/>
                    <a:pt x="13681" y="873"/>
                  </a:cubicBezTo>
                  <a:cubicBezTo>
                    <a:pt x="14348" y="1147"/>
                    <a:pt x="16253" y="2052"/>
                    <a:pt x="17003" y="3945"/>
                  </a:cubicBezTo>
                  <a:cubicBezTo>
                    <a:pt x="17658" y="5600"/>
                    <a:pt x="17288" y="7636"/>
                    <a:pt x="15895" y="9982"/>
                  </a:cubicBezTo>
                  <a:cubicBezTo>
                    <a:pt x="12728" y="15387"/>
                    <a:pt x="7811" y="19316"/>
                    <a:pt x="4585" y="20269"/>
                  </a:cubicBezTo>
                  <a:cubicBezTo>
                    <a:pt x="4394" y="20340"/>
                    <a:pt x="4204" y="20388"/>
                    <a:pt x="4025" y="20423"/>
                  </a:cubicBezTo>
                  <a:lnTo>
                    <a:pt x="3799" y="20459"/>
                  </a:lnTo>
                  <a:cubicBezTo>
                    <a:pt x="3604" y="20492"/>
                    <a:pt x="3424" y="20508"/>
                    <a:pt x="3260" y="20508"/>
                  </a:cubicBezTo>
                  <a:cubicBezTo>
                    <a:pt x="2882" y="20508"/>
                    <a:pt x="2586" y="20423"/>
                    <a:pt x="2370" y="20257"/>
                  </a:cubicBezTo>
                  <a:cubicBezTo>
                    <a:pt x="1013" y="19233"/>
                    <a:pt x="2215" y="15447"/>
                    <a:pt x="3049" y="13482"/>
                  </a:cubicBezTo>
                  <a:cubicBezTo>
                    <a:pt x="3084" y="13399"/>
                    <a:pt x="3132" y="13315"/>
                    <a:pt x="3156" y="13232"/>
                  </a:cubicBezTo>
                  <a:cubicBezTo>
                    <a:pt x="3168" y="13173"/>
                    <a:pt x="3203" y="13113"/>
                    <a:pt x="3227" y="13053"/>
                  </a:cubicBezTo>
                  <a:cubicBezTo>
                    <a:pt x="3263" y="12994"/>
                    <a:pt x="3275" y="12934"/>
                    <a:pt x="3311" y="12887"/>
                  </a:cubicBezTo>
                  <a:cubicBezTo>
                    <a:pt x="3334" y="12815"/>
                    <a:pt x="3334" y="12744"/>
                    <a:pt x="3334" y="12661"/>
                  </a:cubicBezTo>
                  <a:cubicBezTo>
                    <a:pt x="3322" y="12530"/>
                    <a:pt x="3251" y="12411"/>
                    <a:pt x="3108" y="12351"/>
                  </a:cubicBezTo>
                  <a:cubicBezTo>
                    <a:pt x="3049" y="12327"/>
                    <a:pt x="2989" y="12303"/>
                    <a:pt x="2918" y="12303"/>
                  </a:cubicBezTo>
                  <a:cubicBezTo>
                    <a:pt x="2775" y="12303"/>
                    <a:pt x="2632" y="12399"/>
                    <a:pt x="2572" y="12530"/>
                  </a:cubicBezTo>
                  <a:cubicBezTo>
                    <a:pt x="2513" y="12661"/>
                    <a:pt x="2370" y="12994"/>
                    <a:pt x="2191" y="13434"/>
                  </a:cubicBezTo>
                  <a:cubicBezTo>
                    <a:pt x="1406" y="15339"/>
                    <a:pt x="1" y="19483"/>
                    <a:pt x="1858" y="20912"/>
                  </a:cubicBezTo>
                  <a:cubicBezTo>
                    <a:pt x="1941" y="20971"/>
                    <a:pt x="2013" y="21019"/>
                    <a:pt x="2096" y="21054"/>
                  </a:cubicBezTo>
                  <a:cubicBezTo>
                    <a:pt x="2414" y="21239"/>
                    <a:pt x="2803" y="21329"/>
                    <a:pt x="3258" y="21329"/>
                  </a:cubicBezTo>
                  <a:cubicBezTo>
                    <a:pt x="3450" y="21329"/>
                    <a:pt x="3654" y="21312"/>
                    <a:pt x="3870" y="21281"/>
                  </a:cubicBezTo>
                  <a:cubicBezTo>
                    <a:pt x="3977" y="21269"/>
                    <a:pt x="4061" y="21257"/>
                    <a:pt x="4168" y="21233"/>
                  </a:cubicBezTo>
                  <a:cubicBezTo>
                    <a:pt x="4334" y="21209"/>
                    <a:pt x="4501" y="21162"/>
                    <a:pt x="4680" y="21114"/>
                  </a:cubicBezTo>
                  <a:cubicBezTo>
                    <a:pt x="5073" y="21019"/>
                    <a:pt x="5489" y="20864"/>
                    <a:pt x="5930" y="20673"/>
                  </a:cubicBezTo>
                  <a:cubicBezTo>
                    <a:pt x="6263" y="20542"/>
                    <a:pt x="6620" y="20364"/>
                    <a:pt x="6978" y="20161"/>
                  </a:cubicBezTo>
                  <a:cubicBezTo>
                    <a:pt x="9680" y="18721"/>
                    <a:pt x="12871" y="15970"/>
                    <a:pt x="15431" y="12268"/>
                  </a:cubicBezTo>
                  <a:cubicBezTo>
                    <a:pt x="15598" y="12030"/>
                    <a:pt x="15764" y="11768"/>
                    <a:pt x="15931" y="11529"/>
                  </a:cubicBezTo>
                  <a:cubicBezTo>
                    <a:pt x="16145" y="11172"/>
                    <a:pt x="16372" y="10803"/>
                    <a:pt x="16598" y="10434"/>
                  </a:cubicBezTo>
                  <a:cubicBezTo>
                    <a:pt x="18110" y="7839"/>
                    <a:pt x="18503" y="5576"/>
                    <a:pt x="17753" y="3636"/>
                  </a:cubicBezTo>
                  <a:cubicBezTo>
                    <a:pt x="16860" y="1385"/>
                    <a:pt x="14681" y="385"/>
                    <a:pt x="13931" y="99"/>
                  </a:cubicBezTo>
                  <a:cubicBezTo>
                    <a:pt x="13788" y="40"/>
                    <a:pt x="13693" y="16"/>
                    <a:pt x="13681" y="16"/>
                  </a:cubicBezTo>
                  <a:cubicBezTo>
                    <a:pt x="13643" y="6"/>
                    <a:pt x="13605" y="1"/>
                    <a:pt x="13567" y="1"/>
                  </a:cubicBezTo>
                  <a:close/>
                </a:path>
              </a:pathLst>
            </a:custGeom>
            <a:solidFill>
              <a:srgbClr val="0500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11;p42">
              <a:extLst>
                <a:ext uri="{FF2B5EF4-FFF2-40B4-BE49-F238E27FC236}">
                  <a16:creationId xmlns:a16="http://schemas.microsoft.com/office/drawing/2014/main" id="{27AA2DEE-7CDB-7D40-BC28-605999010582}"/>
                </a:ext>
              </a:extLst>
            </p:cNvPr>
            <p:cNvSpPr/>
            <p:nvPr/>
          </p:nvSpPr>
          <p:spPr>
            <a:xfrm>
              <a:off x="-10494775" y="1326175"/>
              <a:ext cx="384600" cy="404200"/>
            </a:xfrm>
            <a:custGeom>
              <a:avLst/>
              <a:gdLst/>
              <a:ahLst/>
              <a:cxnLst/>
              <a:rect l="l" t="t" r="r" b="b"/>
              <a:pathLst>
                <a:path w="15384" h="16168" extrusionOk="0">
                  <a:moveTo>
                    <a:pt x="11802" y="0"/>
                  </a:moveTo>
                  <a:cubicBezTo>
                    <a:pt x="11596" y="0"/>
                    <a:pt x="11406" y="163"/>
                    <a:pt x="11395" y="370"/>
                  </a:cubicBezTo>
                  <a:cubicBezTo>
                    <a:pt x="11371" y="584"/>
                    <a:pt x="11538" y="787"/>
                    <a:pt x="11764" y="811"/>
                  </a:cubicBezTo>
                  <a:cubicBezTo>
                    <a:pt x="11776" y="811"/>
                    <a:pt x="13121" y="942"/>
                    <a:pt x="13859" y="2085"/>
                  </a:cubicBezTo>
                  <a:cubicBezTo>
                    <a:pt x="14550" y="3144"/>
                    <a:pt x="14550" y="4716"/>
                    <a:pt x="13847" y="6776"/>
                  </a:cubicBezTo>
                  <a:cubicBezTo>
                    <a:pt x="12478" y="10836"/>
                    <a:pt x="8144" y="14288"/>
                    <a:pt x="4918" y="15169"/>
                  </a:cubicBezTo>
                  <a:cubicBezTo>
                    <a:pt x="4443" y="15298"/>
                    <a:pt x="4016" y="15361"/>
                    <a:pt x="3655" y="15361"/>
                  </a:cubicBezTo>
                  <a:cubicBezTo>
                    <a:pt x="3210" y="15361"/>
                    <a:pt x="2866" y="15265"/>
                    <a:pt x="2656" y="15074"/>
                  </a:cubicBezTo>
                  <a:cubicBezTo>
                    <a:pt x="1286" y="13872"/>
                    <a:pt x="2608" y="10216"/>
                    <a:pt x="3239" y="8907"/>
                  </a:cubicBezTo>
                  <a:cubicBezTo>
                    <a:pt x="3322" y="8704"/>
                    <a:pt x="3239" y="8454"/>
                    <a:pt x="3037" y="8371"/>
                  </a:cubicBezTo>
                  <a:cubicBezTo>
                    <a:pt x="2981" y="8343"/>
                    <a:pt x="2920" y="8330"/>
                    <a:pt x="2860" y="8330"/>
                  </a:cubicBezTo>
                  <a:cubicBezTo>
                    <a:pt x="2713" y="8330"/>
                    <a:pt x="2568" y="8410"/>
                    <a:pt x="2501" y="8562"/>
                  </a:cubicBezTo>
                  <a:cubicBezTo>
                    <a:pt x="2417" y="8776"/>
                    <a:pt x="0" y="13848"/>
                    <a:pt x="2132" y="15693"/>
                  </a:cubicBezTo>
                  <a:cubicBezTo>
                    <a:pt x="2227" y="15765"/>
                    <a:pt x="2322" y="15836"/>
                    <a:pt x="2429" y="15896"/>
                  </a:cubicBezTo>
                  <a:cubicBezTo>
                    <a:pt x="2762" y="16078"/>
                    <a:pt x="3175" y="16167"/>
                    <a:pt x="3655" y="16167"/>
                  </a:cubicBezTo>
                  <a:cubicBezTo>
                    <a:pt x="4085" y="16167"/>
                    <a:pt x="4568" y="16096"/>
                    <a:pt x="5096" y="15955"/>
                  </a:cubicBezTo>
                  <a:cubicBezTo>
                    <a:pt x="8061" y="15158"/>
                    <a:pt x="12954" y="11860"/>
                    <a:pt x="14586" y="7038"/>
                  </a:cubicBezTo>
                  <a:cubicBezTo>
                    <a:pt x="15383" y="4752"/>
                    <a:pt x="15348" y="2930"/>
                    <a:pt x="14514" y="1656"/>
                  </a:cubicBezTo>
                  <a:cubicBezTo>
                    <a:pt x="13562" y="180"/>
                    <a:pt x="11895" y="1"/>
                    <a:pt x="11823" y="1"/>
                  </a:cubicBezTo>
                  <a:cubicBezTo>
                    <a:pt x="11816" y="1"/>
                    <a:pt x="11809" y="0"/>
                    <a:pt x="11802" y="0"/>
                  </a:cubicBezTo>
                  <a:close/>
                </a:path>
              </a:pathLst>
            </a:custGeom>
            <a:solidFill>
              <a:srgbClr val="0500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412;p42">
              <a:extLst>
                <a:ext uri="{FF2B5EF4-FFF2-40B4-BE49-F238E27FC236}">
                  <a16:creationId xmlns:a16="http://schemas.microsoft.com/office/drawing/2014/main" id="{41760EC3-82E8-5843-9B79-2D709CE72791}"/>
                </a:ext>
              </a:extLst>
            </p:cNvPr>
            <p:cNvSpPr/>
            <p:nvPr/>
          </p:nvSpPr>
          <p:spPr>
            <a:xfrm>
              <a:off x="-10453700" y="1598100"/>
              <a:ext cx="315250" cy="314275"/>
            </a:xfrm>
            <a:custGeom>
              <a:avLst/>
              <a:gdLst/>
              <a:ahLst/>
              <a:cxnLst/>
              <a:rect l="l" t="t" r="r" b="b"/>
              <a:pathLst>
                <a:path w="12610" h="12571" extrusionOk="0">
                  <a:moveTo>
                    <a:pt x="10329" y="1"/>
                  </a:moveTo>
                  <a:cubicBezTo>
                    <a:pt x="10191" y="1"/>
                    <a:pt x="10053" y="70"/>
                    <a:pt x="9990" y="197"/>
                  </a:cubicBezTo>
                  <a:cubicBezTo>
                    <a:pt x="9883" y="399"/>
                    <a:pt x="9942" y="637"/>
                    <a:pt x="10133" y="756"/>
                  </a:cubicBezTo>
                  <a:cubicBezTo>
                    <a:pt x="10145" y="768"/>
                    <a:pt x="11264" y="1435"/>
                    <a:pt x="11538" y="2816"/>
                  </a:cubicBezTo>
                  <a:cubicBezTo>
                    <a:pt x="11776" y="4054"/>
                    <a:pt x="11276" y="5483"/>
                    <a:pt x="10073" y="7067"/>
                  </a:cubicBezTo>
                  <a:cubicBezTo>
                    <a:pt x="7393" y="10572"/>
                    <a:pt x="4176" y="11780"/>
                    <a:pt x="2605" y="11780"/>
                  </a:cubicBezTo>
                  <a:cubicBezTo>
                    <a:pt x="2522" y="11780"/>
                    <a:pt x="2443" y="11776"/>
                    <a:pt x="2370" y="11770"/>
                  </a:cubicBezTo>
                  <a:cubicBezTo>
                    <a:pt x="1929" y="11734"/>
                    <a:pt x="1632" y="11591"/>
                    <a:pt x="1536" y="11377"/>
                  </a:cubicBezTo>
                  <a:cubicBezTo>
                    <a:pt x="1096" y="10519"/>
                    <a:pt x="2870" y="7150"/>
                    <a:pt x="4275" y="5043"/>
                  </a:cubicBezTo>
                  <a:cubicBezTo>
                    <a:pt x="4394" y="4840"/>
                    <a:pt x="4346" y="4590"/>
                    <a:pt x="4156" y="4471"/>
                  </a:cubicBezTo>
                  <a:cubicBezTo>
                    <a:pt x="4082" y="4427"/>
                    <a:pt x="4001" y="4406"/>
                    <a:pt x="3923" y="4406"/>
                  </a:cubicBezTo>
                  <a:cubicBezTo>
                    <a:pt x="3788" y="4406"/>
                    <a:pt x="3660" y="4469"/>
                    <a:pt x="3584" y="4590"/>
                  </a:cubicBezTo>
                  <a:cubicBezTo>
                    <a:pt x="2989" y="5495"/>
                    <a:pt x="1" y="10138"/>
                    <a:pt x="798" y="11734"/>
                  </a:cubicBezTo>
                  <a:cubicBezTo>
                    <a:pt x="905" y="11924"/>
                    <a:pt x="1072" y="12151"/>
                    <a:pt x="1382" y="12317"/>
                  </a:cubicBezTo>
                  <a:cubicBezTo>
                    <a:pt x="1596" y="12436"/>
                    <a:pt x="1894" y="12543"/>
                    <a:pt x="2287" y="12555"/>
                  </a:cubicBezTo>
                  <a:cubicBezTo>
                    <a:pt x="2396" y="12565"/>
                    <a:pt x="2509" y="12570"/>
                    <a:pt x="2626" y="12570"/>
                  </a:cubicBezTo>
                  <a:cubicBezTo>
                    <a:pt x="4772" y="12570"/>
                    <a:pt x="8119" y="10908"/>
                    <a:pt x="10716" y="7543"/>
                  </a:cubicBezTo>
                  <a:cubicBezTo>
                    <a:pt x="12073" y="5781"/>
                    <a:pt x="12609" y="4126"/>
                    <a:pt x="12323" y="2661"/>
                  </a:cubicBezTo>
                  <a:cubicBezTo>
                    <a:pt x="11978" y="911"/>
                    <a:pt x="10597" y="78"/>
                    <a:pt x="10538" y="54"/>
                  </a:cubicBezTo>
                  <a:lnTo>
                    <a:pt x="10526" y="54"/>
                  </a:lnTo>
                  <a:cubicBezTo>
                    <a:pt x="10466" y="18"/>
                    <a:pt x="10397" y="1"/>
                    <a:pt x="10329" y="1"/>
                  </a:cubicBezTo>
                  <a:close/>
                </a:path>
              </a:pathLst>
            </a:custGeom>
            <a:solidFill>
              <a:srgbClr val="0500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413;p42">
              <a:extLst>
                <a:ext uri="{FF2B5EF4-FFF2-40B4-BE49-F238E27FC236}">
                  <a16:creationId xmlns:a16="http://schemas.microsoft.com/office/drawing/2014/main" id="{53921D23-B50F-5B4A-9835-40A6064CED87}"/>
                </a:ext>
              </a:extLst>
            </p:cNvPr>
            <p:cNvSpPr/>
            <p:nvPr/>
          </p:nvSpPr>
          <p:spPr>
            <a:xfrm>
              <a:off x="-11450850" y="1140300"/>
              <a:ext cx="863525" cy="450800"/>
            </a:xfrm>
            <a:custGeom>
              <a:avLst/>
              <a:gdLst/>
              <a:ahLst/>
              <a:cxnLst/>
              <a:rect l="l" t="t" r="r" b="b"/>
              <a:pathLst>
                <a:path w="34541" h="18032" extrusionOk="0">
                  <a:moveTo>
                    <a:pt x="29387" y="0"/>
                  </a:moveTo>
                  <a:cubicBezTo>
                    <a:pt x="29241" y="0"/>
                    <a:pt x="29094" y="3"/>
                    <a:pt x="28945" y="6"/>
                  </a:cubicBezTo>
                  <a:cubicBezTo>
                    <a:pt x="28695" y="6"/>
                    <a:pt x="28421" y="30"/>
                    <a:pt x="28147" y="54"/>
                  </a:cubicBezTo>
                  <a:cubicBezTo>
                    <a:pt x="27135" y="126"/>
                    <a:pt x="26040" y="292"/>
                    <a:pt x="24956" y="507"/>
                  </a:cubicBezTo>
                  <a:cubicBezTo>
                    <a:pt x="24694" y="542"/>
                    <a:pt x="24420" y="602"/>
                    <a:pt x="24158" y="649"/>
                  </a:cubicBezTo>
                  <a:cubicBezTo>
                    <a:pt x="22992" y="888"/>
                    <a:pt x="21849" y="1161"/>
                    <a:pt x="20741" y="1411"/>
                  </a:cubicBezTo>
                  <a:cubicBezTo>
                    <a:pt x="19646" y="1661"/>
                    <a:pt x="18622" y="1911"/>
                    <a:pt x="17729" y="2078"/>
                  </a:cubicBezTo>
                  <a:cubicBezTo>
                    <a:pt x="12621" y="3043"/>
                    <a:pt x="441" y="6853"/>
                    <a:pt x="322" y="6900"/>
                  </a:cubicBezTo>
                  <a:cubicBezTo>
                    <a:pt x="108" y="6972"/>
                    <a:pt x="1" y="7198"/>
                    <a:pt x="60" y="7412"/>
                  </a:cubicBezTo>
                  <a:cubicBezTo>
                    <a:pt x="119" y="7579"/>
                    <a:pt x="283" y="7689"/>
                    <a:pt x="453" y="7689"/>
                  </a:cubicBezTo>
                  <a:cubicBezTo>
                    <a:pt x="489" y="7689"/>
                    <a:pt x="525" y="7684"/>
                    <a:pt x="560" y="7674"/>
                  </a:cubicBezTo>
                  <a:cubicBezTo>
                    <a:pt x="703" y="7626"/>
                    <a:pt x="12824" y="3840"/>
                    <a:pt x="17872" y="2876"/>
                  </a:cubicBezTo>
                  <a:cubicBezTo>
                    <a:pt x="18777" y="2709"/>
                    <a:pt x="19824" y="2459"/>
                    <a:pt x="20920" y="2197"/>
                  </a:cubicBezTo>
                  <a:cubicBezTo>
                    <a:pt x="21980" y="1947"/>
                    <a:pt x="23111" y="1685"/>
                    <a:pt x="24254" y="1459"/>
                  </a:cubicBezTo>
                  <a:cubicBezTo>
                    <a:pt x="24527" y="1411"/>
                    <a:pt x="24789" y="1352"/>
                    <a:pt x="25063" y="1304"/>
                  </a:cubicBezTo>
                  <a:cubicBezTo>
                    <a:pt x="26159" y="1102"/>
                    <a:pt x="27254" y="935"/>
                    <a:pt x="28266" y="864"/>
                  </a:cubicBezTo>
                  <a:lnTo>
                    <a:pt x="29064" y="816"/>
                  </a:lnTo>
                  <a:cubicBezTo>
                    <a:pt x="29156" y="815"/>
                    <a:pt x="29248" y="814"/>
                    <a:pt x="29339" y="814"/>
                  </a:cubicBezTo>
                  <a:cubicBezTo>
                    <a:pt x="30664" y="814"/>
                    <a:pt x="31810" y="981"/>
                    <a:pt x="32612" y="1483"/>
                  </a:cubicBezTo>
                  <a:cubicBezTo>
                    <a:pt x="33040" y="1757"/>
                    <a:pt x="33362" y="2114"/>
                    <a:pt x="33564" y="2590"/>
                  </a:cubicBezTo>
                  <a:cubicBezTo>
                    <a:pt x="33588" y="2638"/>
                    <a:pt x="33600" y="2673"/>
                    <a:pt x="33624" y="2721"/>
                  </a:cubicBezTo>
                  <a:cubicBezTo>
                    <a:pt x="33648" y="2781"/>
                    <a:pt x="33648" y="2852"/>
                    <a:pt x="33624" y="2959"/>
                  </a:cubicBezTo>
                  <a:cubicBezTo>
                    <a:pt x="33564" y="3197"/>
                    <a:pt x="33350" y="3566"/>
                    <a:pt x="32945" y="4090"/>
                  </a:cubicBezTo>
                  <a:cubicBezTo>
                    <a:pt x="32386" y="4817"/>
                    <a:pt x="31433" y="5829"/>
                    <a:pt x="29885" y="7174"/>
                  </a:cubicBezTo>
                  <a:cubicBezTo>
                    <a:pt x="29659" y="7364"/>
                    <a:pt x="29421" y="7579"/>
                    <a:pt x="29159" y="7793"/>
                  </a:cubicBezTo>
                  <a:cubicBezTo>
                    <a:pt x="28468" y="8365"/>
                    <a:pt x="27695" y="9008"/>
                    <a:pt x="26802" y="9686"/>
                  </a:cubicBezTo>
                  <a:cubicBezTo>
                    <a:pt x="26575" y="9865"/>
                    <a:pt x="26361" y="10031"/>
                    <a:pt x="26123" y="10210"/>
                  </a:cubicBezTo>
                  <a:cubicBezTo>
                    <a:pt x="25885" y="10401"/>
                    <a:pt x="25623" y="10591"/>
                    <a:pt x="25373" y="10770"/>
                  </a:cubicBezTo>
                  <a:cubicBezTo>
                    <a:pt x="21599" y="13591"/>
                    <a:pt x="17562" y="16163"/>
                    <a:pt x="15181" y="17259"/>
                  </a:cubicBezTo>
                  <a:cubicBezTo>
                    <a:pt x="14991" y="17354"/>
                    <a:pt x="14895" y="17592"/>
                    <a:pt x="14991" y="17794"/>
                  </a:cubicBezTo>
                  <a:cubicBezTo>
                    <a:pt x="15026" y="17878"/>
                    <a:pt x="15086" y="17925"/>
                    <a:pt x="15169" y="17973"/>
                  </a:cubicBezTo>
                  <a:cubicBezTo>
                    <a:pt x="15226" y="18008"/>
                    <a:pt x="15300" y="18031"/>
                    <a:pt x="15375" y="18031"/>
                  </a:cubicBezTo>
                  <a:cubicBezTo>
                    <a:pt x="15426" y="18031"/>
                    <a:pt x="15478" y="18021"/>
                    <a:pt x="15526" y="17997"/>
                  </a:cubicBezTo>
                  <a:cubicBezTo>
                    <a:pt x="16896" y="17366"/>
                    <a:pt x="18777" y="16270"/>
                    <a:pt x="20848" y="14925"/>
                  </a:cubicBezTo>
                  <a:cubicBezTo>
                    <a:pt x="21098" y="14746"/>
                    <a:pt x="21372" y="14580"/>
                    <a:pt x="21634" y="14401"/>
                  </a:cubicBezTo>
                  <a:cubicBezTo>
                    <a:pt x="22884" y="13568"/>
                    <a:pt x="24206" y="12651"/>
                    <a:pt x="25492" y="11698"/>
                  </a:cubicBezTo>
                  <a:cubicBezTo>
                    <a:pt x="25730" y="11520"/>
                    <a:pt x="25992" y="11341"/>
                    <a:pt x="26242" y="11151"/>
                  </a:cubicBezTo>
                  <a:cubicBezTo>
                    <a:pt x="26599" y="10877"/>
                    <a:pt x="26956" y="10591"/>
                    <a:pt x="27314" y="10329"/>
                  </a:cubicBezTo>
                  <a:cubicBezTo>
                    <a:pt x="28028" y="9781"/>
                    <a:pt x="28683" y="9258"/>
                    <a:pt x="29290" y="8746"/>
                  </a:cubicBezTo>
                  <a:cubicBezTo>
                    <a:pt x="29540" y="8543"/>
                    <a:pt x="29778" y="8329"/>
                    <a:pt x="30016" y="8138"/>
                  </a:cubicBezTo>
                  <a:cubicBezTo>
                    <a:pt x="31338" y="7007"/>
                    <a:pt x="32374" y="6031"/>
                    <a:pt x="33100" y="5198"/>
                  </a:cubicBezTo>
                  <a:cubicBezTo>
                    <a:pt x="33159" y="5138"/>
                    <a:pt x="33219" y="5078"/>
                    <a:pt x="33267" y="5019"/>
                  </a:cubicBezTo>
                  <a:cubicBezTo>
                    <a:pt x="33469" y="4781"/>
                    <a:pt x="33648" y="4543"/>
                    <a:pt x="33802" y="4316"/>
                  </a:cubicBezTo>
                  <a:cubicBezTo>
                    <a:pt x="34350" y="3531"/>
                    <a:pt x="34541" y="2900"/>
                    <a:pt x="34362" y="2435"/>
                  </a:cubicBezTo>
                  <a:cubicBezTo>
                    <a:pt x="34291" y="2269"/>
                    <a:pt x="34231" y="2114"/>
                    <a:pt x="34136" y="1959"/>
                  </a:cubicBezTo>
                  <a:cubicBezTo>
                    <a:pt x="33945" y="1578"/>
                    <a:pt x="33683" y="1269"/>
                    <a:pt x="33350" y="1007"/>
                  </a:cubicBezTo>
                  <a:cubicBezTo>
                    <a:pt x="33100" y="816"/>
                    <a:pt x="32802" y="637"/>
                    <a:pt x="32469" y="507"/>
                  </a:cubicBezTo>
                  <a:cubicBezTo>
                    <a:pt x="31621" y="136"/>
                    <a:pt x="30566" y="0"/>
                    <a:pt x="29387" y="0"/>
                  </a:cubicBezTo>
                  <a:close/>
                </a:path>
              </a:pathLst>
            </a:custGeom>
            <a:solidFill>
              <a:srgbClr val="0500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414;p42">
              <a:extLst>
                <a:ext uri="{FF2B5EF4-FFF2-40B4-BE49-F238E27FC236}">
                  <a16:creationId xmlns:a16="http://schemas.microsoft.com/office/drawing/2014/main" id="{580A05E5-EB56-8443-9614-16D4DECA77A0}"/>
                </a:ext>
              </a:extLst>
            </p:cNvPr>
            <p:cNvSpPr/>
            <p:nvPr/>
          </p:nvSpPr>
          <p:spPr>
            <a:xfrm>
              <a:off x="-11076100" y="1486600"/>
              <a:ext cx="176525" cy="424750"/>
            </a:xfrm>
            <a:custGeom>
              <a:avLst/>
              <a:gdLst/>
              <a:ahLst/>
              <a:cxnLst/>
              <a:rect l="l" t="t" r="r" b="b"/>
              <a:pathLst>
                <a:path w="7061" h="16990" extrusionOk="0">
                  <a:moveTo>
                    <a:pt x="6192" y="1"/>
                  </a:moveTo>
                  <a:cubicBezTo>
                    <a:pt x="6184" y="1"/>
                    <a:pt x="6176" y="1"/>
                    <a:pt x="6168" y="1"/>
                  </a:cubicBezTo>
                  <a:cubicBezTo>
                    <a:pt x="5954" y="13"/>
                    <a:pt x="5787" y="204"/>
                    <a:pt x="5799" y="430"/>
                  </a:cubicBezTo>
                  <a:cubicBezTo>
                    <a:pt x="5799" y="442"/>
                    <a:pt x="5811" y="680"/>
                    <a:pt x="5835" y="1097"/>
                  </a:cubicBezTo>
                  <a:cubicBezTo>
                    <a:pt x="5906" y="3585"/>
                    <a:pt x="5739" y="12372"/>
                    <a:pt x="215" y="16253"/>
                  </a:cubicBezTo>
                  <a:cubicBezTo>
                    <a:pt x="36" y="16384"/>
                    <a:pt x="1" y="16646"/>
                    <a:pt x="132" y="16825"/>
                  </a:cubicBezTo>
                  <a:cubicBezTo>
                    <a:pt x="155" y="16861"/>
                    <a:pt x="203" y="16908"/>
                    <a:pt x="262" y="16944"/>
                  </a:cubicBezTo>
                  <a:cubicBezTo>
                    <a:pt x="319" y="16975"/>
                    <a:pt x="381" y="16990"/>
                    <a:pt x="445" y="16990"/>
                  </a:cubicBezTo>
                  <a:cubicBezTo>
                    <a:pt x="530" y="16990"/>
                    <a:pt x="616" y="16963"/>
                    <a:pt x="691" y="16908"/>
                  </a:cubicBezTo>
                  <a:cubicBezTo>
                    <a:pt x="7061" y="12420"/>
                    <a:pt x="6728" y="2252"/>
                    <a:pt x="6620" y="597"/>
                  </a:cubicBezTo>
                  <a:cubicBezTo>
                    <a:pt x="6609" y="478"/>
                    <a:pt x="6609" y="406"/>
                    <a:pt x="6609" y="370"/>
                  </a:cubicBezTo>
                  <a:cubicBezTo>
                    <a:pt x="6586" y="152"/>
                    <a:pt x="6408" y="1"/>
                    <a:pt x="6192" y="1"/>
                  </a:cubicBezTo>
                  <a:close/>
                </a:path>
              </a:pathLst>
            </a:custGeom>
            <a:solidFill>
              <a:srgbClr val="0500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415;p42">
              <a:extLst>
                <a:ext uri="{FF2B5EF4-FFF2-40B4-BE49-F238E27FC236}">
                  <a16:creationId xmlns:a16="http://schemas.microsoft.com/office/drawing/2014/main" id="{4860497E-8472-6F49-BCCE-04E5F0B9024D}"/>
                </a:ext>
              </a:extLst>
            </p:cNvPr>
            <p:cNvSpPr/>
            <p:nvPr/>
          </p:nvSpPr>
          <p:spPr>
            <a:xfrm>
              <a:off x="-10757000" y="884250"/>
              <a:ext cx="71150" cy="22850"/>
            </a:xfrm>
            <a:custGeom>
              <a:avLst/>
              <a:gdLst/>
              <a:ahLst/>
              <a:cxnLst/>
              <a:rect l="l" t="t" r="r" b="b"/>
              <a:pathLst>
                <a:path w="2846" h="914" extrusionOk="0">
                  <a:moveTo>
                    <a:pt x="1986" y="1"/>
                  </a:moveTo>
                  <a:cubicBezTo>
                    <a:pt x="1858" y="1"/>
                    <a:pt x="1728" y="11"/>
                    <a:pt x="1595" y="33"/>
                  </a:cubicBezTo>
                  <a:cubicBezTo>
                    <a:pt x="964" y="104"/>
                    <a:pt x="405" y="414"/>
                    <a:pt x="0" y="914"/>
                  </a:cubicBezTo>
                  <a:cubicBezTo>
                    <a:pt x="929" y="676"/>
                    <a:pt x="1881" y="414"/>
                    <a:pt x="2846" y="176"/>
                  </a:cubicBezTo>
                  <a:cubicBezTo>
                    <a:pt x="2571" y="59"/>
                    <a:pt x="2284" y="1"/>
                    <a:pt x="1986" y="1"/>
                  </a:cubicBezTo>
                  <a:close/>
                </a:path>
              </a:pathLst>
            </a:custGeom>
            <a:solidFill>
              <a:srgbClr val="0500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416;p42">
              <a:extLst>
                <a:ext uri="{FF2B5EF4-FFF2-40B4-BE49-F238E27FC236}">
                  <a16:creationId xmlns:a16="http://schemas.microsoft.com/office/drawing/2014/main" id="{C6C2A62B-F1A9-0D44-BEA2-E6EB210C1BFE}"/>
                </a:ext>
              </a:extLst>
            </p:cNvPr>
            <p:cNvSpPr/>
            <p:nvPr/>
          </p:nvSpPr>
          <p:spPr>
            <a:xfrm>
              <a:off x="-10626350" y="834300"/>
              <a:ext cx="397100" cy="556675"/>
            </a:xfrm>
            <a:custGeom>
              <a:avLst/>
              <a:gdLst/>
              <a:ahLst/>
              <a:cxnLst/>
              <a:rect l="l" t="t" r="r" b="b"/>
              <a:pathLst>
                <a:path w="15884" h="22267" extrusionOk="0">
                  <a:moveTo>
                    <a:pt x="6633" y="1"/>
                  </a:moveTo>
                  <a:cubicBezTo>
                    <a:pt x="5541" y="1"/>
                    <a:pt x="4368" y="98"/>
                    <a:pt x="3132" y="269"/>
                  </a:cubicBezTo>
                  <a:cubicBezTo>
                    <a:pt x="2858" y="316"/>
                    <a:pt x="2596" y="340"/>
                    <a:pt x="2323" y="388"/>
                  </a:cubicBezTo>
                  <a:lnTo>
                    <a:pt x="2406" y="1174"/>
                  </a:lnTo>
                  <a:cubicBezTo>
                    <a:pt x="2680" y="1138"/>
                    <a:pt x="2942" y="1090"/>
                    <a:pt x="3216" y="1055"/>
                  </a:cubicBezTo>
                  <a:cubicBezTo>
                    <a:pt x="4368" y="894"/>
                    <a:pt x="5489" y="800"/>
                    <a:pt x="6542" y="800"/>
                  </a:cubicBezTo>
                  <a:cubicBezTo>
                    <a:pt x="9014" y="800"/>
                    <a:pt x="11114" y="1319"/>
                    <a:pt x="12383" y="2721"/>
                  </a:cubicBezTo>
                  <a:cubicBezTo>
                    <a:pt x="15646" y="6341"/>
                    <a:pt x="14955" y="7865"/>
                    <a:pt x="14229" y="9448"/>
                  </a:cubicBezTo>
                  <a:cubicBezTo>
                    <a:pt x="13550" y="10937"/>
                    <a:pt x="8728" y="16676"/>
                    <a:pt x="5216" y="19652"/>
                  </a:cubicBezTo>
                  <a:cubicBezTo>
                    <a:pt x="4954" y="19866"/>
                    <a:pt x="4704" y="20069"/>
                    <a:pt x="4466" y="20259"/>
                  </a:cubicBezTo>
                  <a:cubicBezTo>
                    <a:pt x="3502" y="21024"/>
                    <a:pt x="2676" y="21476"/>
                    <a:pt x="2151" y="21476"/>
                  </a:cubicBezTo>
                  <a:cubicBezTo>
                    <a:pt x="2080" y="21476"/>
                    <a:pt x="2014" y="21467"/>
                    <a:pt x="1954" y="21450"/>
                  </a:cubicBezTo>
                  <a:cubicBezTo>
                    <a:pt x="1739" y="21379"/>
                    <a:pt x="1561" y="21271"/>
                    <a:pt x="1418" y="21128"/>
                  </a:cubicBezTo>
                  <a:cubicBezTo>
                    <a:pt x="1287" y="20974"/>
                    <a:pt x="1156" y="20783"/>
                    <a:pt x="1072" y="20533"/>
                  </a:cubicBezTo>
                  <a:cubicBezTo>
                    <a:pt x="846" y="19902"/>
                    <a:pt x="799" y="19009"/>
                    <a:pt x="1001" y="17866"/>
                  </a:cubicBezTo>
                  <a:cubicBezTo>
                    <a:pt x="1263" y="16140"/>
                    <a:pt x="2049" y="13866"/>
                    <a:pt x="3478" y="11163"/>
                  </a:cubicBezTo>
                  <a:cubicBezTo>
                    <a:pt x="3692" y="10770"/>
                    <a:pt x="3930" y="10353"/>
                    <a:pt x="4168" y="9937"/>
                  </a:cubicBezTo>
                  <a:cubicBezTo>
                    <a:pt x="4644" y="9115"/>
                    <a:pt x="5168" y="8270"/>
                    <a:pt x="5764" y="7377"/>
                  </a:cubicBezTo>
                  <a:cubicBezTo>
                    <a:pt x="5894" y="7174"/>
                    <a:pt x="5847" y="6924"/>
                    <a:pt x="5656" y="6805"/>
                  </a:cubicBezTo>
                  <a:cubicBezTo>
                    <a:pt x="5586" y="6762"/>
                    <a:pt x="5507" y="6740"/>
                    <a:pt x="5429" y="6740"/>
                  </a:cubicBezTo>
                  <a:cubicBezTo>
                    <a:pt x="5293" y="6740"/>
                    <a:pt x="5160" y="6804"/>
                    <a:pt x="5085" y="6924"/>
                  </a:cubicBezTo>
                  <a:cubicBezTo>
                    <a:pt x="4704" y="7472"/>
                    <a:pt x="4359" y="8044"/>
                    <a:pt x="4013" y="8591"/>
                  </a:cubicBezTo>
                  <a:cubicBezTo>
                    <a:pt x="3775" y="8996"/>
                    <a:pt x="3561" y="9377"/>
                    <a:pt x="3335" y="9770"/>
                  </a:cubicBezTo>
                  <a:cubicBezTo>
                    <a:pt x="2442" y="11330"/>
                    <a:pt x="1727" y="12830"/>
                    <a:pt x="1192" y="14235"/>
                  </a:cubicBezTo>
                  <a:cubicBezTo>
                    <a:pt x="1001" y="14711"/>
                    <a:pt x="834" y="15187"/>
                    <a:pt x="703" y="15628"/>
                  </a:cubicBezTo>
                  <a:cubicBezTo>
                    <a:pt x="525" y="16211"/>
                    <a:pt x="382" y="16747"/>
                    <a:pt x="287" y="17271"/>
                  </a:cubicBezTo>
                  <a:cubicBezTo>
                    <a:pt x="239" y="17461"/>
                    <a:pt x="203" y="17652"/>
                    <a:pt x="179" y="17854"/>
                  </a:cubicBezTo>
                  <a:cubicBezTo>
                    <a:pt x="1" y="19021"/>
                    <a:pt x="25" y="20021"/>
                    <a:pt x="310" y="20795"/>
                  </a:cubicBezTo>
                  <a:cubicBezTo>
                    <a:pt x="406" y="21021"/>
                    <a:pt x="501" y="21248"/>
                    <a:pt x="644" y="21426"/>
                  </a:cubicBezTo>
                  <a:cubicBezTo>
                    <a:pt x="858" y="21760"/>
                    <a:pt x="1180" y="21998"/>
                    <a:pt x="1549" y="22152"/>
                  </a:cubicBezTo>
                  <a:cubicBezTo>
                    <a:pt x="1608" y="22176"/>
                    <a:pt x="1656" y="22200"/>
                    <a:pt x="1715" y="22212"/>
                  </a:cubicBezTo>
                  <a:cubicBezTo>
                    <a:pt x="1828" y="22249"/>
                    <a:pt x="1950" y="22266"/>
                    <a:pt x="2081" y="22266"/>
                  </a:cubicBezTo>
                  <a:cubicBezTo>
                    <a:pt x="2543" y="22266"/>
                    <a:pt x="3113" y="22045"/>
                    <a:pt x="3763" y="21664"/>
                  </a:cubicBezTo>
                  <a:cubicBezTo>
                    <a:pt x="4013" y="21521"/>
                    <a:pt x="4287" y="21343"/>
                    <a:pt x="4549" y="21152"/>
                  </a:cubicBezTo>
                  <a:cubicBezTo>
                    <a:pt x="4656" y="21057"/>
                    <a:pt x="4787" y="20974"/>
                    <a:pt x="4906" y="20890"/>
                  </a:cubicBezTo>
                  <a:cubicBezTo>
                    <a:pt x="5025" y="20783"/>
                    <a:pt x="5168" y="20676"/>
                    <a:pt x="5299" y="20569"/>
                  </a:cubicBezTo>
                  <a:cubicBezTo>
                    <a:pt x="9228" y="17461"/>
                    <a:pt x="14396" y="11020"/>
                    <a:pt x="14955" y="9782"/>
                  </a:cubicBezTo>
                  <a:cubicBezTo>
                    <a:pt x="15062" y="9556"/>
                    <a:pt x="15158" y="9329"/>
                    <a:pt x="15241" y="9115"/>
                  </a:cubicBezTo>
                  <a:cubicBezTo>
                    <a:pt x="15348" y="8853"/>
                    <a:pt x="15431" y="8603"/>
                    <a:pt x="15491" y="8341"/>
                  </a:cubicBezTo>
                  <a:cubicBezTo>
                    <a:pt x="15884" y="6770"/>
                    <a:pt x="15539" y="5019"/>
                    <a:pt x="12979" y="2174"/>
                  </a:cubicBezTo>
                  <a:cubicBezTo>
                    <a:pt x="11561" y="603"/>
                    <a:pt x="9349" y="1"/>
                    <a:pt x="6633" y="1"/>
                  </a:cubicBezTo>
                  <a:close/>
                </a:path>
              </a:pathLst>
            </a:custGeom>
            <a:solidFill>
              <a:srgbClr val="0500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1417;p42">
              <a:extLst>
                <a:ext uri="{FF2B5EF4-FFF2-40B4-BE49-F238E27FC236}">
                  <a16:creationId xmlns:a16="http://schemas.microsoft.com/office/drawing/2014/main" id="{0301B311-B119-E142-AB10-649D5DBA1601}"/>
                </a:ext>
              </a:extLst>
            </p:cNvPr>
            <p:cNvSpPr/>
            <p:nvPr/>
          </p:nvSpPr>
          <p:spPr>
            <a:xfrm>
              <a:off x="-11881850" y="917500"/>
              <a:ext cx="1152550" cy="1228525"/>
            </a:xfrm>
            <a:custGeom>
              <a:avLst/>
              <a:gdLst/>
              <a:ahLst/>
              <a:cxnLst/>
              <a:rect l="l" t="t" r="r" b="b"/>
              <a:pathLst>
                <a:path w="46102" h="49141" extrusionOk="0">
                  <a:moveTo>
                    <a:pt x="41053" y="1"/>
                  </a:moveTo>
                  <a:cubicBezTo>
                    <a:pt x="40803" y="96"/>
                    <a:pt x="40541" y="203"/>
                    <a:pt x="40279" y="310"/>
                  </a:cubicBezTo>
                  <a:cubicBezTo>
                    <a:pt x="30266" y="4370"/>
                    <a:pt x="9168" y="15729"/>
                    <a:pt x="8632" y="16312"/>
                  </a:cubicBezTo>
                  <a:lnTo>
                    <a:pt x="8597" y="16372"/>
                  </a:lnTo>
                  <a:lnTo>
                    <a:pt x="0" y="38910"/>
                  </a:lnTo>
                  <a:lnTo>
                    <a:pt x="10633" y="43554"/>
                  </a:lnTo>
                  <a:cubicBezTo>
                    <a:pt x="11214" y="43829"/>
                    <a:pt x="22648" y="49141"/>
                    <a:pt x="31603" y="49141"/>
                  </a:cubicBezTo>
                  <a:cubicBezTo>
                    <a:pt x="33473" y="49141"/>
                    <a:pt x="35235" y="48909"/>
                    <a:pt x="36767" y="48352"/>
                  </a:cubicBezTo>
                  <a:cubicBezTo>
                    <a:pt x="40708" y="46911"/>
                    <a:pt x="43482" y="44840"/>
                    <a:pt x="45363" y="42946"/>
                  </a:cubicBezTo>
                  <a:cubicBezTo>
                    <a:pt x="45637" y="42696"/>
                    <a:pt x="45875" y="42446"/>
                    <a:pt x="46101" y="42184"/>
                  </a:cubicBezTo>
                  <a:lnTo>
                    <a:pt x="45947" y="41089"/>
                  </a:lnTo>
                  <a:cubicBezTo>
                    <a:pt x="45720" y="41339"/>
                    <a:pt x="45506" y="41613"/>
                    <a:pt x="45232" y="41887"/>
                  </a:cubicBezTo>
                  <a:cubicBezTo>
                    <a:pt x="43422" y="43839"/>
                    <a:pt x="40589" y="46090"/>
                    <a:pt x="36481" y="47590"/>
                  </a:cubicBezTo>
                  <a:cubicBezTo>
                    <a:pt x="35060" y="48106"/>
                    <a:pt x="33412" y="48321"/>
                    <a:pt x="31652" y="48321"/>
                  </a:cubicBezTo>
                  <a:cubicBezTo>
                    <a:pt x="22805" y="48321"/>
                    <a:pt x="11103" y="42885"/>
                    <a:pt x="10954" y="42815"/>
                  </a:cubicBezTo>
                  <a:lnTo>
                    <a:pt x="1036" y="38482"/>
                  </a:lnTo>
                  <a:lnTo>
                    <a:pt x="9275" y="16848"/>
                  </a:lnTo>
                  <a:cubicBezTo>
                    <a:pt x="10811" y="15836"/>
                    <a:pt x="30587" y="5132"/>
                    <a:pt x="40386" y="1132"/>
                  </a:cubicBezTo>
                  <a:cubicBezTo>
                    <a:pt x="40648" y="1025"/>
                    <a:pt x="40898" y="917"/>
                    <a:pt x="41160" y="810"/>
                  </a:cubicBezTo>
                  <a:lnTo>
                    <a:pt x="41053" y="1"/>
                  </a:lnTo>
                  <a:close/>
                </a:path>
              </a:pathLst>
            </a:custGeom>
            <a:solidFill>
              <a:srgbClr val="0500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1418;p42">
              <a:extLst>
                <a:ext uri="{FF2B5EF4-FFF2-40B4-BE49-F238E27FC236}">
                  <a16:creationId xmlns:a16="http://schemas.microsoft.com/office/drawing/2014/main" id="{CAF92187-2318-FC46-AC97-CBDD45978FA9}"/>
                </a:ext>
              </a:extLst>
            </p:cNvPr>
            <p:cNvSpPr/>
            <p:nvPr/>
          </p:nvSpPr>
          <p:spPr>
            <a:xfrm>
              <a:off x="-10469775" y="1721375"/>
              <a:ext cx="113425" cy="65900"/>
            </a:xfrm>
            <a:custGeom>
              <a:avLst/>
              <a:gdLst/>
              <a:ahLst/>
              <a:cxnLst/>
              <a:rect l="l" t="t" r="r" b="b"/>
              <a:pathLst>
                <a:path w="4537" h="2636" extrusionOk="0">
                  <a:moveTo>
                    <a:pt x="4054" y="0"/>
                  </a:moveTo>
                  <a:cubicBezTo>
                    <a:pt x="4029" y="0"/>
                    <a:pt x="4003" y="2"/>
                    <a:pt x="3977" y="4"/>
                  </a:cubicBezTo>
                  <a:cubicBezTo>
                    <a:pt x="3953" y="4"/>
                    <a:pt x="3918" y="16"/>
                    <a:pt x="3882" y="28"/>
                  </a:cubicBezTo>
                  <a:cubicBezTo>
                    <a:pt x="3846" y="64"/>
                    <a:pt x="3632" y="147"/>
                    <a:pt x="3311" y="302"/>
                  </a:cubicBezTo>
                  <a:cubicBezTo>
                    <a:pt x="2763" y="552"/>
                    <a:pt x="1846" y="957"/>
                    <a:pt x="774" y="1445"/>
                  </a:cubicBezTo>
                  <a:cubicBezTo>
                    <a:pt x="524" y="1564"/>
                    <a:pt x="274" y="1683"/>
                    <a:pt x="1" y="1802"/>
                  </a:cubicBezTo>
                  <a:lnTo>
                    <a:pt x="96" y="2636"/>
                  </a:lnTo>
                  <a:cubicBezTo>
                    <a:pt x="346" y="2529"/>
                    <a:pt x="608" y="2409"/>
                    <a:pt x="870" y="2290"/>
                  </a:cubicBezTo>
                  <a:cubicBezTo>
                    <a:pt x="1715" y="1921"/>
                    <a:pt x="2513" y="1552"/>
                    <a:pt x="3251" y="1219"/>
                  </a:cubicBezTo>
                  <a:cubicBezTo>
                    <a:pt x="3608" y="1064"/>
                    <a:pt x="3930" y="909"/>
                    <a:pt x="4239" y="778"/>
                  </a:cubicBezTo>
                  <a:cubicBezTo>
                    <a:pt x="4454" y="683"/>
                    <a:pt x="4537" y="445"/>
                    <a:pt x="4442" y="243"/>
                  </a:cubicBezTo>
                  <a:cubicBezTo>
                    <a:pt x="4406" y="171"/>
                    <a:pt x="4358" y="123"/>
                    <a:pt x="4299" y="76"/>
                  </a:cubicBezTo>
                  <a:cubicBezTo>
                    <a:pt x="4233" y="20"/>
                    <a:pt x="4146" y="0"/>
                    <a:pt x="4054" y="0"/>
                  </a:cubicBezTo>
                  <a:close/>
                </a:path>
              </a:pathLst>
            </a:custGeom>
            <a:solidFill>
              <a:srgbClr val="0500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1419;p42">
              <a:extLst>
                <a:ext uri="{FF2B5EF4-FFF2-40B4-BE49-F238E27FC236}">
                  <a16:creationId xmlns:a16="http://schemas.microsoft.com/office/drawing/2014/main" id="{26F13F22-0D4D-144F-8552-73F20EC18BF1}"/>
                </a:ext>
              </a:extLst>
            </p:cNvPr>
            <p:cNvSpPr/>
            <p:nvPr/>
          </p:nvSpPr>
          <p:spPr>
            <a:xfrm>
              <a:off x="-10921625" y="450200"/>
              <a:ext cx="494450" cy="1775625"/>
            </a:xfrm>
            <a:custGeom>
              <a:avLst/>
              <a:gdLst/>
              <a:ahLst/>
              <a:cxnLst/>
              <a:rect l="l" t="t" r="r" b="b"/>
              <a:pathLst>
                <a:path w="19778" h="71025" extrusionOk="0">
                  <a:moveTo>
                    <a:pt x="10491" y="0"/>
                  </a:moveTo>
                  <a:cubicBezTo>
                    <a:pt x="10404" y="0"/>
                    <a:pt x="10316" y="4"/>
                    <a:pt x="10228" y="12"/>
                  </a:cubicBezTo>
                  <a:lnTo>
                    <a:pt x="2870" y="643"/>
                  </a:lnTo>
                  <a:cubicBezTo>
                    <a:pt x="2037" y="726"/>
                    <a:pt x="1287" y="1107"/>
                    <a:pt x="751" y="1762"/>
                  </a:cubicBezTo>
                  <a:cubicBezTo>
                    <a:pt x="215" y="2417"/>
                    <a:pt x="1" y="3226"/>
                    <a:pt x="84" y="4060"/>
                  </a:cubicBezTo>
                  <a:lnTo>
                    <a:pt x="1870" y="18990"/>
                  </a:lnTo>
                  <a:lnTo>
                    <a:pt x="1954" y="19800"/>
                  </a:lnTo>
                  <a:lnTo>
                    <a:pt x="2977" y="28277"/>
                  </a:lnTo>
                  <a:lnTo>
                    <a:pt x="3061" y="29075"/>
                  </a:lnTo>
                  <a:cubicBezTo>
                    <a:pt x="3068" y="29074"/>
                    <a:pt x="3076" y="29072"/>
                    <a:pt x="3083" y="29071"/>
                  </a:cubicBezTo>
                  <a:lnTo>
                    <a:pt x="3083" y="29071"/>
                  </a:lnTo>
                  <a:lnTo>
                    <a:pt x="3085" y="29087"/>
                  </a:lnTo>
                  <a:cubicBezTo>
                    <a:pt x="3358" y="29051"/>
                    <a:pt x="3620" y="28992"/>
                    <a:pt x="3894" y="28944"/>
                  </a:cubicBezTo>
                  <a:lnTo>
                    <a:pt x="3787" y="28134"/>
                  </a:lnTo>
                  <a:lnTo>
                    <a:pt x="2763" y="19502"/>
                  </a:lnTo>
                  <a:cubicBezTo>
                    <a:pt x="2760" y="19504"/>
                    <a:pt x="2756" y="19505"/>
                    <a:pt x="2753" y="19507"/>
                  </a:cubicBezTo>
                  <a:lnTo>
                    <a:pt x="2753" y="19507"/>
                  </a:lnTo>
                  <a:lnTo>
                    <a:pt x="2751" y="19490"/>
                  </a:lnTo>
                  <a:lnTo>
                    <a:pt x="2644" y="18669"/>
                  </a:lnTo>
                  <a:lnTo>
                    <a:pt x="1465" y="8775"/>
                  </a:lnTo>
                  <a:lnTo>
                    <a:pt x="1370" y="7977"/>
                  </a:lnTo>
                  <a:lnTo>
                    <a:pt x="894" y="3953"/>
                  </a:lnTo>
                  <a:cubicBezTo>
                    <a:pt x="811" y="3346"/>
                    <a:pt x="989" y="2750"/>
                    <a:pt x="1382" y="2274"/>
                  </a:cubicBezTo>
                  <a:cubicBezTo>
                    <a:pt x="1763" y="1798"/>
                    <a:pt x="2323" y="1500"/>
                    <a:pt x="2930" y="1452"/>
                  </a:cubicBezTo>
                  <a:lnTo>
                    <a:pt x="10300" y="810"/>
                  </a:lnTo>
                  <a:cubicBezTo>
                    <a:pt x="10366" y="804"/>
                    <a:pt x="10432" y="801"/>
                    <a:pt x="10497" y="801"/>
                  </a:cubicBezTo>
                  <a:cubicBezTo>
                    <a:pt x="11630" y="801"/>
                    <a:pt x="12604" y="1662"/>
                    <a:pt x="12717" y="2810"/>
                  </a:cubicBezTo>
                  <a:lnTo>
                    <a:pt x="13157" y="6798"/>
                  </a:lnTo>
                  <a:lnTo>
                    <a:pt x="13241" y="7596"/>
                  </a:lnTo>
                  <a:lnTo>
                    <a:pt x="14110" y="15740"/>
                  </a:lnTo>
                  <a:lnTo>
                    <a:pt x="14193" y="16526"/>
                  </a:lnTo>
                  <a:lnTo>
                    <a:pt x="15122" y="25122"/>
                  </a:lnTo>
                  <a:lnTo>
                    <a:pt x="15265" y="26515"/>
                  </a:lnTo>
                  <a:cubicBezTo>
                    <a:pt x="15503" y="26134"/>
                    <a:pt x="15729" y="25717"/>
                    <a:pt x="15967" y="25301"/>
                  </a:cubicBezTo>
                  <a:lnTo>
                    <a:pt x="15812" y="23955"/>
                  </a:lnTo>
                  <a:lnTo>
                    <a:pt x="15015" y="16419"/>
                  </a:lnTo>
                  <a:lnTo>
                    <a:pt x="14919" y="15633"/>
                  </a:lnTo>
                  <a:lnTo>
                    <a:pt x="13538" y="2726"/>
                  </a:lnTo>
                  <a:cubicBezTo>
                    <a:pt x="13369" y="1182"/>
                    <a:pt x="12037" y="0"/>
                    <a:pt x="10491" y="0"/>
                  </a:cubicBezTo>
                  <a:close/>
                  <a:moveTo>
                    <a:pt x="17003" y="35016"/>
                  </a:moveTo>
                  <a:cubicBezTo>
                    <a:pt x="16753" y="35242"/>
                    <a:pt x="16503" y="35433"/>
                    <a:pt x="16265" y="35623"/>
                  </a:cubicBezTo>
                  <a:lnTo>
                    <a:pt x="16289" y="35897"/>
                  </a:lnTo>
                  <a:lnTo>
                    <a:pt x="16348" y="36504"/>
                  </a:lnTo>
                  <a:lnTo>
                    <a:pt x="16349" y="36515"/>
                  </a:lnTo>
                  <a:lnTo>
                    <a:pt x="16349" y="36515"/>
                  </a:lnTo>
                  <a:cubicBezTo>
                    <a:pt x="16349" y="36516"/>
                    <a:pt x="16349" y="36516"/>
                    <a:pt x="16348" y="36516"/>
                  </a:cubicBezTo>
                  <a:lnTo>
                    <a:pt x="16408" y="37088"/>
                  </a:lnTo>
                  <a:cubicBezTo>
                    <a:pt x="16455" y="36981"/>
                    <a:pt x="16503" y="36885"/>
                    <a:pt x="16527" y="36814"/>
                  </a:cubicBezTo>
                  <a:cubicBezTo>
                    <a:pt x="16562" y="36754"/>
                    <a:pt x="16586" y="36695"/>
                    <a:pt x="16598" y="36635"/>
                  </a:cubicBezTo>
                  <a:cubicBezTo>
                    <a:pt x="16634" y="36576"/>
                    <a:pt x="16646" y="36528"/>
                    <a:pt x="16682" y="36469"/>
                  </a:cubicBezTo>
                  <a:cubicBezTo>
                    <a:pt x="16705" y="36397"/>
                    <a:pt x="16717" y="36326"/>
                    <a:pt x="16705" y="36254"/>
                  </a:cubicBezTo>
                  <a:lnTo>
                    <a:pt x="16705" y="36254"/>
                  </a:lnTo>
                  <a:cubicBezTo>
                    <a:pt x="16702" y="36257"/>
                    <a:pt x="16698" y="36259"/>
                    <a:pt x="16695" y="36262"/>
                  </a:cubicBezTo>
                  <a:lnTo>
                    <a:pt x="16695" y="36262"/>
                  </a:lnTo>
                  <a:cubicBezTo>
                    <a:pt x="16694" y="36259"/>
                    <a:pt x="16694" y="36257"/>
                    <a:pt x="16693" y="36254"/>
                  </a:cubicBezTo>
                  <a:cubicBezTo>
                    <a:pt x="16836" y="36147"/>
                    <a:pt x="16979" y="36040"/>
                    <a:pt x="17110" y="35933"/>
                  </a:cubicBezTo>
                  <a:lnTo>
                    <a:pt x="17003" y="35016"/>
                  </a:lnTo>
                  <a:close/>
                  <a:moveTo>
                    <a:pt x="4966" y="37802"/>
                  </a:moveTo>
                  <a:cubicBezTo>
                    <a:pt x="4716" y="37993"/>
                    <a:pt x="4478" y="38183"/>
                    <a:pt x="4228" y="38362"/>
                  </a:cubicBezTo>
                  <a:lnTo>
                    <a:pt x="4323" y="39290"/>
                  </a:lnTo>
                  <a:lnTo>
                    <a:pt x="6859" y="60543"/>
                  </a:lnTo>
                  <a:lnTo>
                    <a:pt x="6978" y="61615"/>
                  </a:lnTo>
                  <a:lnTo>
                    <a:pt x="7157" y="63115"/>
                  </a:lnTo>
                  <a:cubicBezTo>
                    <a:pt x="7168" y="63198"/>
                    <a:pt x="7204" y="63281"/>
                    <a:pt x="7276" y="63353"/>
                  </a:cubicBezTo>
                  <a:lnTo>
                    <a:pt x="14788" y="70901"/>
                  </a:lnTo>
                  <a:cubicBezTo>
                    <a:pt x="14812" y="70925"/>
                    <a:pt x="14848" y="70961"/>
                    <a:pt x="14884" y="70973"/>
                  </a:cubicBezTo>
                  <a:cubicBezTo>
                    <a:pt x="14947" y="71009"/>
                    <a:pt x="15011" y="71025"/>
                    <a:pt x="15080" y="71025"/>
                  </a:cubicBezTo>
                  <a:cubicBezTo>
                    <a:pt x="15101" y="71025"/>
                    <a:pt x="15123" y="71023"/>
                    <a:pt x="15146" y="71021"/>
                  </a:cubicBezTo>
                  <a:cubicBezTo>
                    <a:pt x="15277" y="70985"/>
                    <a:pt x="15384" y="70901"/>
                    <a:pt x="15443" y="70782"/>
                  </a:cubicBezTo>
                  <a:lnTo>
                    <a:pt x="19730" y="60876"/>
                  </a:lnTo>
                  <a:cubicBezTo>
                    <a:pt x="19753" y="60805"/>
                    <a:pt x="19777" y="60745"/>
                    <a:pt x="19753" y="60674"/>
                  </a:cubicBezTo>
                  <a:lnTo>
                    <a:pt x="19384" y="57233"/>
                  </a:lnTo>
                  <a:lnTo>
                    <a:pt x="19372" y="57114"/>
                  </a:lnTo>
                  <a:lnTo>
                    <a:pt x="18944" y="53125"/>
                  </a:lnTo>
                  <a:lnTo>
                    <a:pt x="18848" y="52280"/>
                  </a:lnTo>
                  <a:lnTo>
                    <a:pt x="18598" y="49863"/>
                  </a:lnTo>
                  <a:lnTo>
                    <a:pt x="18360" y="47649"/>
                  </a:lnTo>
                  <a:lnTo>
                    <a:pt x="18051" y="44672"/>
                  </a:lnTo>
                  <a:lnTo>
                    <a:pt x="17956" y="43851"/>
                  </a:lnTo>
                  <a:cubicBezTo>
                    <a:pt x="17765" y="43910"/>
                    <a:pt x="17575" y="43958"/>
                    <a:pt x="17396" y="44005"/>
                  </a:cubicBezTo>
                  <a:lnTo>
                    <a:pt x="17170" y="44053"/>
                  </a:lnTo>
                  <a:lnTo>
                    <a:pt x="17253" y="44851"/>
                  </a:lnTo>
                  <a:lnTo>
                    <a:pt x="18086" y="52637"/>
                  </a:lnTo>
                  <a:lnTo>
                    <a:pt x="18182" y="53471"/>
                  </a:lnTo>
                  <a:lnTo>
                    <a:pt x="18896" y="60210"/>
                  </a:lnTo>
                  <a:lnTo>
                    <a:pt x="18944" y="60626"/>
                  </a:lnTo>
                  <a:lnTo>
                    <a:pt x="18765" y="61055"/>
                  </a:lnTo>
                  <a:lnTo>
                    <a:pt x="14943" y="69901"/>
                  </a:lnTo>
                  <a:lnTo>
                    <a:pt x="8133" y="63067"/>
                  </a:lnTo>
                  <a:lnTo>
                    <a:pt x="7942" y="62877"/>
                  </a:lnTo>
                  <a:lnTo>
                    <a:pt x="7871" y="62293"/>
                  </a:lnTo>
                  <a:lnTo>
                    <a:pt x="7704" y="60853"/>
                  </a:lnTo>
                  <a:lnTo>
                    <a:pt x="7573" y="59733"/>
                  </a:lnTo>
                  <a:lnTo>
                    <a:pt x="5073" y="38731"/>
                  </a:lnTo>
                  <a:lnTo>
                    <a:pt x="4966" y="37802"/>
                  </a:lnTo>
                  <a:close/>
                </a:path>
              </a:pathLst>
            </a:custGeom>
            <a:solidFill>
              <a:srgbClr val="0500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1420;p42">
              <a:extLst>
                <a:ext uri="{FF2B5EF4-FFF2-40B4-BE49-F238E27FC236}">
                  <a16:creationId xmlns:a16="http://schemas.microsoft.com/office/drawing/2014/main" id="{4F7A799D-6D92-1545-8D98-E13485B56D1F}"/>
                </a:ext>
              </a:extLst>
            </p:cNvPr>
            <p:cNvSpPr/>
            <p:nvPr/>
          </p:nvSpPr>
          <p:spPr>
            <a:xfrm>
              <a:off x="-10904650" y="619525"/>
              <a:ext cx="333400" cy="50650"/>
            </a:xfrm>
            <a:custGeom>
              <a:avLst/>
              <a:gdLst/>
              <a:ahLst/>
              <a:cxnLst/>
              <a:rect l="l" t="t" r="r" b="b"/>
              <a:pathLst>
                <a:path w="13336" h="2026" extrusionOk="0">
                  <a:moveTo>
                    <a:pt x="12846" y="1"/>
                  </a:moveTo>
                  <a:cubicBezTo>
                    <a:pt x="12839" y="1"/>
                    <a:pt x="12831" y="1"/>
                    <a:pt x="12824" y="2"/>
                  </a:cubicBezTo>
                  <a:lnTo>
                    <a:pt x="12454" y="37"/>
                  </a:lnTo>
                  <a:lnTo>
                    <a:pt x="667" y="1216"/>
                  </a:lnTo>
                  <a:lnTo>
                    <a:pt x="382" y="1240"/>
                  </a:lnTo>
                  <a:cubicBezTo>
                    <a:pt x="167" y="1264"/>
                    <a:pt x="1" y="1454"/>
                    <a:pt x="24" y="1668"/>
                  </a:cubicBezTo>
                  <a:cubicBezTo>
                    <a:pt x="48" y="1811"/>
                    <a:pt x="120" y="1930"/>
                    <a:pt x="239" y="1990"/>
                  </a:cubicBezTo>
                  <a:cubicBezTo>
                    <a:pt x="310" y="2014"/>
                    <a:pt x="405" y="2026"/>
                    <a:pt x="477" y="2026"/>
                  </a:cubicBezTo>
                  <a:lnTo>
                    <a:pt x="786" y="2002"/>
                  </a:lnTo>
                  <a:lnTo>
                    <a:pt x="12574" y="823"/>
                  </a:lnTo>
                  <a:lnTo>
                    <a:pt x="12943" y="799"/>
                  </a:lnTo>
                  <a:cubicBezTo>
                    <a:pt x="13169" y="775"/>
                    <a:pt x="13336" y="585"/>
                    <a:pt x="13276" y="383"/>
                  </a:cubicBezTo>
                  <a:cubicBezTo>
                    <a:pt x="13242" y="164"/>
                    <a:pt x="13062" y="1"/>
                    <a:pt x="12846" y="1"/>
                  </a:cubicBezTo>
                  <a:close/>
                </a:path>
              </a:pathLst>
            </a:custGeom>
            <a:solidFill>
              <a:srgbClr val="0500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1421;p42">
              <a:extLst>
                <a:ext uri="{FF2B5EF4-FFF2-40B4-BE49-F238E27FC236}">
                  <a16:creationId xmlns:a16="http://schemas.microsoft.com/office/drawing/2014/main" id="{37261C0F-7BE2-D947-BEEA-3A4347998E47}"/>
                </a:ext>
              </a:extLst>
            </p:cNvPr>
            <p:cNvSpPr/>
            <p:nvPr/>
          </p:nvSpPr>
          <p:spPr>
            <a:xfrm>
              <a:off x="-10739750" y="1954025"/>
              <a:ext cx="309000" cy="74875"/>
            </a:xfrm>
            <a:custGeom>
              <a:avLst/>
              <a:gdLst/>
              <a:ahLst/>
              <a:cxnLst/>
              <a:rect l="l" t="t" r="r" b="b"/>
              <a:pathLst>
                <a:path w="12360" h="2995" extrusionOk="0">
                  <a:moveTo>
                    <a:pt x="11926" y="0"/>
                  </a:moveTo>
                  <a:cubicBezTo>
                    <a:pt x="11900" y="0"/>
                    <a:pt x="11874" y="3"/>
                    <a:pt x="11847" y="9"/>
                  </a:cubicBezTo>
                  <a:lnTo>
                    <a:pt x="11621" y="57"/>
                  </a:lnTo>
                  <a:lnTo>
                    <a:pt x="572" y="2140"/>
                  </a:lnTo>
                  <a:lnTo>
                    <a:pt x="370" y="2188"/>
                  </a:lnTo>
                  <a:cubicBezTo>
                    <a:pt x="143" y="2236"/>
                    <a:pt x="1" y="2438"/>
                    <a:pt x="36" y="2664"/>
                  </a:cubicBezTo>
                  <a:cubicBezTo>
                    <a:pt x="72" y="2795"/>
                    <a:pt x="143" y="2890"/>
                    <a:pt x="251" y="2938"/>
                  </a:cubicBezTo>
                  <a:cubicBezTo>
                    <a:pt x="312" y="2973"/>
                    <a:pt x="379" y="2995"/>
                    <a:pt x="443" y="2995"/>
                  </a:cubicBezTo>
                  <a:cubicBezTo>
                    <a:pt x="467" y="2995"/>
                    <a:pt x="490" y="2992"/>
                    <a:pt x="513" y="2986"/>
                  </a:cubicBezTo>
                  <a:lnTo>
                    <a:pt x="846" y="2926"/>
                  </a:lnTo>
                  <a:lnTo>
                    <a:pt x="11490" y="926"/>
                  </a:lnTo>
                  <a:lnTo>
                    <a:pt x="11990" y="831"/>
                  </a:lnTo>
                  <a:cubicBezTo>
                    <a:pt x="12216" y="807"/>
                    <a:pt x="12359" y="592"/>
                    <a:pt x="12324" y="342"/>
                  </a:cubicBezTo>
                  <a:cubicBezTo>
                    <a:pt x="12282" y="144"/>
                    <a:pt x="12112" y="0"/>
                    <a:pt x="11926" y="0"/>
                  </a:cubicBezTo>
                  <a:close/>
                </a:path>
              </a:pathLst>
            </a:custGeom>
            <a:solidFill>
              <a:srgbClr val="0500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1422;p42">
              <a:extLst>
                <a:ext uri="{FF2B5EF4-FFF2-40B4-BE49-F238E27FC236}">
                  <a16:creationId xmlns:a16="http://schemas.microsoft.com/office/drawing/2014/main" id="{75BEB6FC-15AF-BF4F-BF14-F0F73C4E78DD}"/>
                </a:ext>
              </a:extLst>
            </p:cNvPr>
            <p:cNvSpPr/>
            <p:nvPr/>
          </p:nvSpPr>
          <p:spPr>
            <a:xfrm>
              <a:off x="-10772775" y="884200"/>
              <a:ext cx="223850" cy="857200"/>
            </a:xfrm>
            <a:custGeom>
              <a:avLst/>
              <a:gdLst/>
              <a:ahLst/>
              <a:cxnLst/>
              <a:rect l="l" t="t" r="r" b="b"/>
              <a:pathLst>
                <a:path w="8954" h="34288" extrusionOk="0">
                  <a:moveTo>
                    <a:pt x="2589" y="0"/>
                  </a:moveTo>
                  <a:cubicBezTo>
                    <a:pt x="2478" y="0"/>
                    <a:pt x="2365" y="8"/>
                    <a:pt x="2250" y="23"/>
                  </a:cubicBezTo>
                  <a:cubicBezTo>
                    <a:pt x="1631" y="94"/>
                    <a:pt x="1060" y="404"/>
                    <a:pt x="667" y="892"/>
                  </a:cubicBezTo>
                  <a:cubicBezTo>
                    <a:pt x="631" y="928"/>
                    <a:pt x="607" y="952"/>
                    <a:pt x="595" y="987"/>
                  </a:cubicBezTo>
                  <a:cubicBezTo>
                    <a:pt x="167" y="1523"/>
                    <a:pt x="0" y="2190"/>
                    <a:pt x="83" y="2845"/>
                  </a:cubicBezTo>
                  <a:lnTo>
                    <a:pt x="1048" y="10322"/>
                  </a:lnTo>
                  <a:lnTo>
                    <a:pt x="1155" y="11120"/>
                  </a:lnTo>
                  <a:cubicBezTo>
                    <a:pt x="1417" y="11108"/>
                    <a:pt x="1703" y="11096"/>
                    <a:pt x="1953" y="11072"/>
                  </a:cubicBezTo>
                  <a:lnTo>
                    <a:pt x="1857" y="10274"/>
                  </a:lnTo>
                  <a:lnTo>
                    <a:pt x="869" y="2738"/>
                  </a:lnTo>
                  <a:cubicBezTo>
                    <a:pt x="810" y="2297"/>
                    <a:pt x="929" y="1833"/>
                    <a:pt x="1214" y="1476"/>
                  </a:cubicBezTo>
                  <a:cubicBezTo>
                    <a:pt x="1476" y="1118"/>
                    <a:pt x="1881" y="880"/>
                    <a:pt x="2346" y="821"/>
                  </a:cubicBezTo>
                  <a:cubicBezTo>
                    <a:pt x="2416" y="812"/>
                    <a:pt x="2485" y="807"/>
                    <a:pt x="2554" y="807"/>
                  </a:cubicBezTo>
                  <a:cubicBezTo>
                    <a:pt x="2849" y="807"/>
                    <a:pt x="3131" y="886"/>
                    <a:pt x="3381" y="1011"/>
                  </a:cubicBezTo>
                  <a:cubicBezTo>
                    <a:pt x="3858" y="1261"/>
                    <a:pt x="4203" y="1726"/>
                    <a:pt x="4274" y="2297"/>
                  </a:cubicBezTo>
                  <a:lnTo>
                    <a:pt x="5382" y="10762"/>
                  </a:lnTo>
                  <a:lnTo>
                    <a:pt x="5513" y="11751"/>
                  </a:lnTo>
                  <a:cubicBezTo>
                    <a:pt x="5953" y="12013"/>
                    <a:pt x="6275" y="12370"/>
                    <a:pt x="6465" y="12846"/>
                  </a:cubicBezTo>
                  <a:lnTo>
                    <a:pt x="6263" y="11274"/>
                  </a:lnTo>
                  <a:lnTo>
                    <a:pt x="5084" y="2190"/>
                  </a:lnTo>
                  <a:cubicBezTo>
                    <a:pt x="4965" y="1249"/>
                    <a:pt x="4322" y="499"/>
                    <a:pt x="3489" y="166"/>
                  </a:cubicBezTo>
                  <a:cubicBezTo>
                    <a:pt x="3207" y="60"/>
                    <a:pt x="2905" y="0"/>
                    <a:pt x="2589" y="0"/>
                  </a:cubicBezTo>
                  <a:close/>
                  <a:moveTo>
                    <a:pt x="6477" y="13215"/>
                  </a:moveTo>
                  <a:cubicBezTo>
                    <a:pt x="6417" y="13453"/>
                    <a:pt x="6215" y="13822"/>
                    <a:pt x="5810" y="14346"/>
                  </a:cubicBezTo>
                  <a:lnTo>
                    <a:pt x="5965" y="15453"/>
                  </a:lnTo>
                  <a:lnTo>
                    <a:pt x="6025" y="15858"/>
                  </a:lnTo>
                  <a:lnTo>
                    <a:pt x="6477" y="19442"/>
                  </a:lnTo>
                  <a:lnTo>
                    <a:pt x="8061" y="31551"/>
                  </a:lnTo>
                  <a:cubicBezTo>
                    <a:pt x="8120" y="32003"/>
                    <a:pt x="8001" y="32467"/>
                    <a:pt x="7715" y="32825"/>
                  </a:cubicBezTo>
                  <a:cubicBezTo>
                    <a:pt x="7430" y="33194"/>
                    <a:pt x="7037" y="33420"/>
                    <a:pt x="6584" y="33479"/>
                  </a:cubicBezTo>
                  <a:cubicBezTo>
                    <a:pt x="6510" y="33489"/>
                    <a:pt x="6436" y="33493"/>
                    <a:pt x="6363" y="33493"/>
                  </a:cubicBezTo>
                  <a:cubicBezTo>
                    <a:pt x="5513" y="33493"/>
                    <a:pt x="4777" y="32870"/>
                    <a:pt x="4667" y="32003"/>
                  </a:cubicBezTo>
                  <a:lnTo>
                    <a:pt x="2893" y="18394"/>
                  </a:lnTo>
                  <a:lnTo>
                    <a:pt x="2774" y="17430"/>
                  </a:lnTo>
                  <a:cubicBezTo>
                    <a:pt x="2548" y="17644"/>
                    <a:pt x="2298" y="17847"/>
                    <a:pt x="2048" y="18049"/>
                  </a:cubicBezTo>
                  <a:lnTo>
                    <a:pt x="2167" y="19002"/>
                  </a:lnTo>
                  <a:lnTo>
                    <a:pt x="3858" y="32086"/>
                  </a:lnTo>
                  <a:cubicBezTo>
                    <a:pt x="3965" y="32920"/>
                    <a:pt x="4477" y="33610"/>
                    <a:pt x="5155" y="33980"/>
                  </a:cubicBezTo>
                  <a:cubicBezTo>
                    <a:pt x="5515" y="34179"/>
                    <a:pt x="5928" y="34287"/>
                    <a:pt x="6358" y="34287"/>
                  </a:cubicBezTo>
                  <a:cubicBezTo>
                    <a:pt x="6468" y="34287"/>
                    <a:pt x="6580" y="34280"/>
                    <a:pt x="6691" y="34265"/>
                  </a:cubicBezTo>
                  <a:cubicBezTo>
                    <a:pt x="7358" y="34170"/>
                    <a:pt x="7953" y="33825"/>
                    <a:pt x="8358" y="33301"/>
                  </a:cubicBezTo>
                  <a:cubicBezTo>
                    <a:pt x="8775" y="32777"/>
                    <a:pt x="8954" y="32110"/>
                    <a:pt x="8858" y="31432"/>
                  </a:cubicBezTo>
                  <a:lnTo>
                    <a:pt x="7394" y="20156"/>
                  </a:lnTo>
                  <a:lnTo>
                    <a:pt x="7251" y="19109"/>
                  </a:lnTo>
                  <a:lnTo>
                    <a:pt x="6834" y="15858"/>
                  </a:lnTo>
                  <a:lnTo>
                    <a:pt x="6656" y="14549"/>
                  </a:lnTo>
                  <a:lnTo>
                    <a:pt x="6537" y="13620"/>
                  </a:lnTo>
                  <a:lnTo>
                    <a:pt x="6477" y="13215"/>
                  </a:lnTo>
                  <a:close/>
                </a:path>
              </a:pathLst>
            </a:custGeom>
            <a:solidFill>
              <a:srgbClr val="0500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6" name="Google Shape;948;p43"/>
          <p:cNvGrpSpPr/>
          <p:nvPr/>
        </p:nvGrpSpPr>
        <p:grpSpPr>
          <a:xfrm>
            <a:off x="1470551" y="3162883"/>
            <a:ext cx="1861065" cy="2352380"/>
            <a:chOff x="590200" y="1457400"/>
            <a:chExt cx="1861065" cy="3274851"/>
          </a:xfrm>
        </p:grpSpPr>
        <p:sp>
          <p:nvSpPr>
            <p:cNvPr id="27" name="Google Shape;949;p43"/>
            <p:cNvSpPr/>
            <p:nvPr/>
          </p:nvSpPr>
          <p:spPr>
            <a:xfrm>
              <a:off x="590200" y="1457400"/>
              <a:ext cx="1861065" cy="3274851"/>
            </a:xfrm>
            <a:custGeom>
              <a:avLst/>
              <a:gdLst/>
              <a:ahLst/>
              <a:cxnLst/>
              <a:rect l="l" t="t" r="r" b="b"/>
              <a:pathLst>
                <a:path w="19081" h="24216" extrusionOk="0">
                  <a:moveTo>
                    <a:pt x="10782" y="1"/>
                  </a:moveTo>
                  <a:cubicBezTo>
                    <a:pt x="9663" y="1"/>
                    <a:pt x="8461" y="88"/>
                    <a:pt x="7205" y="217"/>
                  </a:cubicBezTo>
                  <a:cubicBezTo>
                    <a:pt x="5204" y="417"/>
                    <a:pt x="3136" y="1084"/>
                    <a:pt x="2168" y="3019"/>
                  </a:cubicBezTo>
                  <a:cubicBezTo>
                    <a:pt x="1234" y="4854"/>
                    <a:pt x="0" y="19598"/>
                    <a:pt x="2502" y="22133"/>
                  </a:cubicBezTo>
                  <a:cubicBezTo>
                    <a:pt x="3914" y="23561"/>
                    <a:pt x="7017" y="24216"/>
                    <a:pt x="10076" y="24216"/>
                  </a:cubicBezTo>
                  <a:cubicBezTo>
                    <a:pt x="13590" y="24216"/>
                    <a:pt x="17046" y="23351"/>
                    <a:pt x="17813" y="21799"/>
                  </a:cubicBezTo>
                  <a:cubicBezTo>
                    <a:pt x="19081" y="19231"/>
                    <a:pt x="18880" y="9223"/>
                    <a:pt x="18147" y="4887"/>
                  </a:cubicBezTo>
                  <a:cubicBezTo>
                    <a:pt x="17450" y="1018"/>
                    <a:pt x="14599" y="1"/>
                    <a:pt x="107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8" name="Google Shape;950;p43"/>
            <p:cNvSpPr/>
            <p:nvPr/>
          </p:nvSpPr>
          <p:spPr>
            <a:xfrm>
              <a:off x="1189983" y="1893787"/>
              <a:ext cx="661500" cy="661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9" name="Google Shape;951;p43"/>
            <p:cNvSpPr txBox="1"/>
            <p:nvPr/>
          </p:nvSpPr>
          <p:spPr>
            <a:xfrm>
              <a:off x="830582" y="3353442"/>
              <a:ext cx="1380300" cy="19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en-US" sz="3200" b="1">
                  <a:solidFill>
                    <a:srgbClr val="002060"/>
                  </a:solidFill>
                  <a:latin typeface="Times New Roman" panose="02020603050405020304" pitchFamily="18" charset="0"/>
                  <a:ea typeface="Fredoka One"/>
                  <a:cs typeface="Times New Roman" panose="02020603050405020304" pitchFamily="18" charset="0"/>
                  <a:sym typeface="Fredoka One"/>
                </a:rPr>
                <a:t>Phụ huynh</a:t>
              </a:r>
              <a:endParaRPr kumimoji="0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Fredoka One"/>
                <a:cs typeface="Times New Roman" panose="02020603050405020304" pitchFamily="18" charset="0"/>
                <a:sym typeface="Fredoka One"/>
              </a:endParaRPr>
            </a:p>
          </p:txBody>
        </p:sp>
        <p:sp>
          <p:nvSpPr>
            <p:cNvPr id="30" name="Google Shape;953;p43"/>
            <p:cNvSpPr/>
            <p:nvPr/>
          </p:nvSpPr>
          <p:spPr>
            <a:xfrm>
              <a:off x="1349031" y="2001007"/>
              <a:ext cx="343404" cy="446998"/>
            </a:xfrm>
            <a:custGeom>
              <a:avLst/>
              <a:gdLst/>
              <a:ahLst/>
              <a:cxnLst/>
              <a:rect l="l" t="t" r="r" b="b"/>
              <a:pathLst>
                <a:path w="9295" h="12099" extrusionOk="0">
                  <a:moveTo>
                    <a:pt x="4601" y="1"/>
                  </a:moveTo>
                  <a:cubicBezTo>
                    <a:pt x="3624" y="1"/>
                    <a:pt x="2836" y="788"/>
                    <a:pt x="2836" y="1796"/>
                  </a:cubicBezTo>
                  <a:cubicBezTo>
                    <a:pt x="2836" y="2647"/>
                    <a:pt x="3467" y="3372"/>
                    <a:pt x="4254" y="3529"/>
                  </a:cubicBezTo>
                  <a:lnTo>
                    <a:pt x="4254" y="4789"/>
                  </a:lnTo>
                  <a:cubicBezTo>
                    <a:pt x="3656" y="4033"/>
                    <a:pt x="2742" y="3561"/>
                    <a:pt x="1765" y="3561"/>
                  </a:cubicBezTo>
                  <a:lnTo>
                    <a:pt x="348" y="3561"/>
                  </a:lnTo>
                  <a:cubicBezTo>
                    <a:pt x="158" y="3561"/>
                    <a:pt x="1" y="3718"/>
                    <a:pt x="1" y="3907"/>
                  </a:cubicBezTo>
                  <a:cubicBezTo>
                    <a:pt x="1" y="5671"/>
                    <a:pt x="1450" y="7152"/>
                    <a:pt x="3214" y="7152"/>
                  </a:cubicBezTo>
                  <a:lnTo>
                    <a:pt x="4286" y="7152"/>
                  </a:lnTo>
                  <a:lnTo>
                    <a:pt x="4286" y="9988"/>
                  </a:lnTo>
                  <a:cubicBezTo>
                    <a:pt x="3845" y="9547"/>
                    <a:pt x="3340" y="9231"/>
                    <a:pt x="2805" y="9042"/>
                  </a:cubicBezTo>
                  <a:cubicBezTo>
                    <a:pt x="2836" y="8885"/>
                    <a:pt x="2868" y="8727"/>
                    <a:pt x="2868" y="8570"/>
                  </a:cubicBezTo>
                  <a:cubicBezTo>
                    <a:pt x="2868" y="7782"/>
                    <a:pt x="2238" y="7152"/>
                    <a:pt x="1450" y="7152"/>
                  </a:cubicBezTo>
                  <a:cubicBezTo>
                    <a:pt x="663" y="7152"/>
                    <a:pt x="32" y="7782"/>
                    <a:pt x="32" y="8570"/>
                  </a:cubicBezTo>
                  <a:cubicBezTo>
                    <a:pt x="32" y="9358"/>
                    <a:pt x="663" y="9988"/>
                    <a:pt x="1450" y="9988"/>
                  </a:cubicBezTo>
                  <a:cubicBezTo>
                    <a:pt x="1797" y="9988"/>
                    <a:pt x="2112" y="9862"/>
                    <a:pt x="2364" y="9610"/>
                  </a:cubicBezTo>
                  <a:cubicBezTo>
                    <a:pt x="3183" y="9830"/>
                    <a:pt x="3908" y="10366"/>
                    <a:pt x="4286" y="11122"/>
                  </a:cubicBezTo>
                  <a:lnTo>
                    <a:pt x="4286" y="11752"/>
                  </a:lnTo>
                  <a:cubicBezTo>
                    <a:pt x="4286" y="11941"/>
                    <a:pt x="4443" y="12098"/>
                    <a:pt x="4632" y="12098"/>
                  </a:cubicBezTo>
                  <a:cubicBezTo>
                    <a:pt x="4853" y="12098"/>
                    <a:pt x="5010" y="11941"/>
                    <a:pt x="5010" y="11752"/>
                  </a:cubicBezTo>
                  <a:lnTo>
                    <a:pt x="5010" y="11342"/>
                  </a:lnTo>
                  <a:lnTo>
                    <a:pt x="6050" y="11342"/>
                  </a:lnTo>
                  <a:cubicBezTo>
                    <a:pt x="7846" y="11342"/>
                    <a:pt x="9295" y="9893"/>
                    <a:pt x="9295" y="8129"/>
                  </a:cubicBezTo>
                  <a:cubicBezTo>
                    <a:pt x="9200" y="7971"/>
                    <a:pt x="9043" y="7814"/>
                    <a:pt x="8854" y="7814"/>
                  </a:cubicBezTo>
                  <a:lnTo>
                    <a:pt x="7436" y="7814"/>
                  </a:lnTo>
                  <a:cubicBezTo>
                    <a:pt x="6428" y="7814"/>
                    <a:pt x="5546" y="8286"/>
                    <a:pt x="4947" y="9042"/>
                  </a:cubicBezTo>
                  <a:lnTo>
                    <a:pt x="4947" y="6837"/>
                  </a:lnTo>
                  <a:cubicBezTo>
                    <a:pt x="5357" y="6081"/>
                    <a:pt x="6050" y="5545"/>
                    <a:pt x="6901" y="5325"/>
                  </a:cubicBezTo>
                  <a:cubicBezTo>
                    <a:pt x="7121" y="5545"/>
                    <a:pt x="7436" y="5671"/>
                    <a:pt x="7814" y="5671"/>
                  </a:cubicBezTo>
                  <a:cubicBezTo>
                    <a:pt x="8602" y="5671"/>
                    <a:pt x="9200" y="5041"/>
                    <a:pt x="9200" y="4254"/>
                  </a:cubicBezTo>
                  <a:cubicBezTo>
                    <a:pt x="9200" y="3466"/>
                    <a:pt x="8602" y="2836"/>
                    <a:pt x="7814" y="2836"/>
                  </a:cubicBezTo>
                  <a:cubicBezTo>
                    <a:pt x="7027" y="2836"/>
                    <a:pt x="6396" y="3466"/>
                    <a:pt x="6396" y="4254"/>
                  </a:cubicBezTo>
                  <a:cubicBezTo>
                    <a:pt x="6396" y="4411"/>
                    <a:pt x="6428" y="4569"/>
                    <a:pt x="6459" y="4726"/>
                  </a:cubicBezTo>
                  <a:cubicBezTo>
                    <a:pt x="5861" y="4947"/>
                    <a:pt x="5357" y="5262"/>
                    <a:pt x="4947" y="5671"/>
                  </a:cubicBezTo>
                  <a:lnTo>
                    <a:pt x="4947" y="3529"/>
                  </a:lnTo>
                  <a:cubicBezTo>
                    <a:pt x="5798" y="3372"/>
                    <a:pt x="6365" y="2615"/>
                    <a:pt x="6365" y="1796"/>
                  </a:cubicBezTo>
                  <a:cubicBezTo>
                    <a:pt x="6365" y="788"/>
                    <a:pt x="5577" y="1"/>
                    <a:pt x="46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354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1" name="Google Shape;954;p43"/>
            <p:cNvSpPr txBox="1"/>
            <p:nvPr/>
          </p:nvSpPr>
          <p:spPr>
            <a:xfrm>
              <a:off x="1189983" y="2641300"/>
              <a:ext cx="661500" cy="30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Fredoka One"/>
                  <a:cs typeface="Times New Roman" panose="02020603050405020304" pitchFamily="18" charset="0"/>
                  <a:sym typeface="Fredoka One"/>
                </a:rPr>
                <a:t>01</a:t>
              </a: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Fredoka One"/>
                <a:cs typeface="Times New Roman" panose="02020603050405020304" pitchFamily="18" charset="0"/>
                <a:sym typeface="Fredoka One"/>
              </a:endParaRPr>
            </a:p>
          </p:txBody>
        </p:sp>
      </p:grpSp>
      <p:grpSp>
        <p:nvGrpSpPr>
          <p:cNvPr id="32" name="Google Shape;955;p43"/>
          <p:cNvGrpSpPr/>
          <p:nvPr/>
        </p:nvGrpSpPr>
        <p:grpSpPr>
          <a:xfrm>
            <a:off x="4359068" y="2846602"/>
            <a:ext cx="1861065" cy="2450218"/>
            <a:chOff x="2612021" y="1457400"/>
            <a:chExt cx="1861065" cy="3274851"/>
          </a:xfrm>
        </p:grpSpPr>
        <p:sp>
          <p:nvSpPr>
            <p:cNvPr id="33" name="Google Shape;956;p43"/>
            <p:cNvSpPr/>
            <p:nvPr/>
          </p:nvSpPr>
          <p:spPr>
            <a:xfrm>
              <a:off x="2612021" y="1457400"/>
              <a:ext cx="1861065" cy="3274851"/>
            </a:xfrm>
            <a:custGeom>
              <a:avLst/>
              <a:gdLst/>
              <a:ahLst/>
              <a:cxnLst/>
              <a:rect l="l" t="t" r="r" b="b"/>
              <a:pathLst>
                <a:path w="19081" h="24216" extrusionOk="0">
                  <a:moveTo>
                    <a:pt x="10782" y="1"/>
                  </a:moveTo>
                  <a:cubicBezTo>
                    <a:pt x="9663" y="1"/>
                    <a:pt x="8461" y="88"/>
                    <a:pt x="7205" y="217"/>
                  </a:cubicBezTo>
                  <a:cubicBezTo>
                    <a:pt x="5204" y="417"/>
                    <a:pt x="3136" y="1084"/>
                    <a:pt x="2168" y="3019"/>
                  </a:cubicBezTo>
                  <a:cubicBezTo>
                    <a:pt x="1234" y="4854"/>
                    <a:pt x="0" y="19598"/>
                    <a:pt x="2502" y="22133"/>
                  </a:cubicBezTo>
                  <a:cubicBezTo>
                    <a:pt x="3914" y="23561"/>
                    <a:pt x="7017" y="24216"/>
                    <a:pt x="10076" y="24216"/>
                  </a:cubicBezTo>
                  <a:cubicBezTo>
                    <a:pt x="13590" y="24216"/>
                    <a:pt x="17046" y="23351"/>
                    <a:pt x="17813" y="21799"/>
                  </a:cubicBezTo>
                  <a:cubicBezTo>
                    <a:pt x="19081" y="19231"/>
                    <a:pt x="18880" y="9223"/>
                    <a:pt x="18147" y="4887"/>
                  </a:cubicBezTo>
                  <a:cubicBezTo>
                    <a:pt x="17450" y="1018"/>
                    <a:pt x="14599" y="1"/>
                    <a:pt x="107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4" name="Google Shape;957;p43"/>
            <p:cNvSpPr txBox="1"/>
            <p:nvPr/>
          </p:nvSpPr>
          <p:spPr>
            <a:xfrm>
              <a:off x="2852403" y="3258070"/>
              <a:ext cx="1380300" cy="19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en" sz="3200" b="1">
                  <a:solidFill>
                    <a:srgbClr val="002060"/>
                  </a:solidFill>
                  <a:latin typeface="Times New Roman" panose="02020603050405020304" pitchFamily="18" charset="0"/>
                  <a:ea typeface="Fredoka One"/>
                  <a:cs typeface="Times New Roman" panose="02020603050405020304" pitchFamily="18" charset="0"/>
                  <a:sym typeface="Fredoka One"/>
                </a:rPr>
                <a:t>Địa phương</a:t>
              </a:r>
              <a:endParaRPr kumimoji="0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Fredoka One"/>
                <a:cs typeface="Times New Roman" panose="02020603050405020304" pitchFamily="18" charset="0"/>
                <a:sym typeface="Fredoka One"/>
              </a:endParaRPr>
            </a:p>
          </p:txBody>
        </p:sp>
        <p:grpSp>
          <p:nvGrpSpPr>
            <p:cNvPr id="35" name="Google Shape;959;p43"/>
            <p:cNvGrpSpPr/>
            <p:nvPr/>
          </p:nvGrpSpPr>
          <p:grpSpPr>
            <a:xfrm>
              <a:off x="3211803" y="1893787"/>
              <a:ext cx="661500" cy="661500"/>
              <a:chOff x="3266358" y="1893787"/>
              <a:chExt cx="661500" cy="661500"/>
            </a:xfrm>
          </p:grpSpPr>
          <p:sp>
            <p:nvSpPr>
              <p:cNvPr id="37" name="Google Shape;960;p43"/>
              <p:cNvSpPr/>
              <p:nvPr/>
            </p:nvSpPr>
            <p:spPr>
              <a:xfrm>
                <a:off x="3266358" y="1893787"/>
                <a:ext cx="661500" cy="6615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grpSp>
            <p:nvGrpSpPr>
              <p:cNvPr id="38" name="Google Shape;961;p43"/>
              <p:cNvGrpSpPr/>
              <p:nvPr/>
            </p:nvGrpSpPr>
            <p:grpSpPr>
              <a:xfrm>
                <a:off x="3371879" y="1999848"/>
                <a:ext cx="450470" cy="449325"/>
                <a:chOff x="-20946600" y="3317850"/>
                <a:chExt cx="304825" cy="304050"/>
              </a:xfrm>
            </p:grpSpPr>
            <p:sp>
              <p:nvSpPr>
                <p:cNvPr id="39" name="Google Shape;962;p43"/>
                <p:cNvSpPr/>
                <p:nvPr/>
              </p:nvSpPr>
              <p:spPr>
                <a:xfrm>
                  <a:off x="-20946600" y="3317850"/>
                  <a:ext cx="232350" cy="248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94" h="9957" extrusionOk="0">
                      <a:moveTo>
                        <a:pt x="4631" y="1"/>
                      </a:moveTo>
                      <a:cubicBezTo>
                        <a:pt x="3340" y="1"/>
                        <a:pt x="2268" y="977"/>
                        <a:pt x="2142" y="2237"/>
                      </a:cubicBezTo>
                      <a:cubicBezTo>
                        <a:pt x="1292" y="2521"/>
                        <a:pt x="693" y="3340"/>
                        <a:pt x="693" y="4254"/>
                      </a:cubicBezTo>
                      <a:cubicBezTo>
                        <a:pt x="693" y="4695"/>
                        <a:pt x="819" y="5073"/>
                        <a:pt x="1040" y="5451"/>
                      </a:cubicBezTo>
                      <a:cubicBezTo>
                        <a:pt x="378" y="5923"/>
                        <a:pt x="0" y="6648"/>
                        <a:pt x="0" y="7499"/>
                      </a:cubicBezTo>
                      <a:cubicBezTo>
                        <a:pt x="0" y="8853"/>
                        <a:pt x="1134" y="9956"/>
                        <a:pt x="2520" y="9956"/>
                      </a:cubicBezTo>
                      <a:lnTo>
                        <a:pt x="4316" y="9956"/>
                      </a:lnTo>
                      <a:lnTo>
                        <a:pt x="4316" y="8349"/>
                      </a:lnTo>
                      <a:lnTo>
                        <a:pt x="2962" y="7026"/>
                      </a:lnTo>
                      <a:cubicBezTo>
                        <a:pt x="2804" y="6869"/>
                        <a:pt x="2804" y="6648"/>
                        <a:pt x="2962" y="6491"/>
                      </a:cubicBezTo>
                      <a:cubicBezTo>
                        <a:pt x="3040" y="6412"/>
                        <a:pt x="3135" y="6372"/>
                        <a:pt x="3229" y="6372"/>
                      </a:cubicBezTo>
                      <a:cubicBezTo>
                        <a:pt x="3324" y="6372"/>
                        <a:pt x="3418" y="6412"/>
                        <a:pt x="3497" y="6491"/>
                      </a:cubicBezTo>
                      <a:lnTo>
                        <a:pt x="4316" y="7341"/>
                      </a:lnTo>
                      <a:lnTo>
                        <a:pt x="4316" y="5482"/>
                      </a:lnTo>
                      <a:lnTo>
                        <a:pt x="2962" y="4128"/>
                      </a:lnTo>
                      <a:cubicBezTo>
                        <a:pt x="2804" y="3970"/>
                        <a:pt x="2804" y="3781"/>
                        <a:pt x="2962" y="3624"/>
                      </a:cubicBezTo>
                      <a:cubicBezTo>
                        <a:pt x="3040" y="3545"/>
                        <a:pt x="3135" y="3505"/>
                        <a:pt x="3229" y="3505"/>
                      </a:cubicBezTo>
                      <a:cubicBezTo>
                        <a:pt x="3324" y="3505"/>
                        <a:pt x="3418" y="3545"/>
                        <a:pt x="3497" y="3624"/>
                      </a:cubicBezTo>
                      <a:lnTo>
                        <a:pt x="4316" y="4443"/>
                      </a:lnTo>
                      <a:lnTo>
                        <a:pt x="4316" y="2458"/>
                      </a:lnTo>
                      <a:cubicBezTo>
                        <a:pt x="4316" y="2237"/>
                        <a:pt x="4474" y="2080"/>
                        <a:pt x="4663" y="2080"/>
                      </a:cubicBezTo>
                      <a:cubicBezTo>
                        <a:pt x="4852" y="2080"/>
                        <a:pt x="5009" y="2237"/>
                        <a:pt x="5009" y="2458"/>
                      </a:cubicBezTo>
                      <a:lnTo>
                        <a:pt x="5009" y="5860"/>
                      </a:lnTo>
                      <a:lnTo>
                        <a:pt x="5860" y="5041"/>
                      </a:lnTo>
                      <a:cubicBezTo>
                        <a:pt x="5939" y="4963"/>
                        <a:pt x="6025" y="4923"/>
                        <a:pt x="6112" y="4923"/>
                      </a:cubicBezTo>
                      <a:cubicBezTo>
                        <a:pt x="6199" y="4923"/>
                        <a:pt x="6285" y="4963"/>
                        <a:pt x="6364" y="5041"/>
                      </a:cubicBezTo>
                      <a:cubicBezTo>
                        <a:pt x="6522" y="5199"/>
                        <a:pt x="6522" y="5388"/>
                        <a:pt x="6364" y="5545"/>
                      </a:cubicBezTo>
                      <a:lnTo>
                        <a:pt x="5009" y="6900"/>
                      </a:lnTo>
                      <a:lnTo>
                        <a:pt x="5009" y="9956"/>
                      </a:lnTo>
                      <a:lnTo>
                        <a:pt x="6805" y="9956"/>
                      </a:lnTo>
                      <a:cubicBezTo>
                        <a:pt x="8160" y="9956"/>
                        <a:pt x="9294" y="8853"/>
                        <a:pt x="9294" y="7499"/>
                      </a:cubicBezTo>
                      <a:cubicBezTo>
                        <a:pt x="9294" y="6648"/>
                        <a:pt x="8884" y="5923"/>
                        <a:pt x="8223" y="5451"/>
                      </a:cubicBezTo>
                      <a:cubicBezTo>
                        <a:pt x="8443" y="5073"/>
                        <a:pt x="8569" y="4695"/>
                        <a:pt x="8569" y="4254"/>
                      </a:cubicBezTo>
                      <a:cubicBezTo>
                        <a:pt x="8569" y="3340"/>
                        <a:pt x="7971" y="2521"/>
                        <a:pt x="7120" y="2237"/>
                      </a:cubicBezTo>
                      <a:cubicBezTo>
                        <a:pt x="6994" y="977"/>
                        <a:pt x="5923" y="1"/>
                        <a:pt x="463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354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40" name="Google Shape;963;p43"/>
                <p:cNvSpPr/>
                <p:nvPr/>
              </p:nvSpPr>
              <p:spPr>
                <a:xfrm>
                  <a:off x="-20775700" y="3318650"/>
                  <a:ext cx="133925" cy="24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57" h="9988" extrusionOk="0">
                      <a:moveTo>
                        <a:pt x="694" y="0"/>
                      </a:moveTo>
                      <a:cubicBezTo>
                        <a:pt x="473" y="0"/>
                        <a:pt x="253" y="32"/>
                        <a:pt x="1" y="126"/>
                      </a:cubicBezTo>
                      <a:cubicBezTo>
                        <a:pt x="473" y="567"/>
                        <a:pt x="820" y="1103"/>
                        <a:pt x="977" y="1764"/>
                      </a:cubicBezTo>
                      <a:cubicBezTo>
                        <a:pt x="1891" y="2300"/>
                        <a:pt x="2490" y="3245"/>
                        <a:pt x="2490" y="4285"/>
                      </a:cubicBezTo>
                      <a:cubicBezTo>
                        <a:pt x="2490" y="4663"/>
                        <a:pt x="2395" y="4978"/>
                        <a:pt x="2269" y="5293"/>
                      </a:cubicBezTo>
                      <a:cubicBezTo>
                        <a:pt x="2836" y="5860"/>
                        <a:pt x="3183" y="6648"/>
                        <a:pt x="3183" y="7498"/>
                      </a:cubicBezTo>
                      <a:cubicBezTo>
                        <a:pt x="3183" y="8506"/>
                        <a:pt x="2710" y="9389"/>
                        <a:pt x="1985" y="9987"/>
                      </a:cubicBezTo>
                      <a:lnTo>
                        <a:pt x="2836" y="9987"/>
                      </a:lnTo>
                      <a:cubicBezTo>
                        <a:pt x="4222" y="9987"/>
                        <a:pt x="5325" y="8853"/>
                        <a:pt x="5325" y="7498"/>
                      </a:cubicBezTo>
                      <a:cubicBezTo>
                        <a:pt x="5357" y="6679"/>
                        <a:pt x="4915" y="5891"/>
                        <a:pt x="4285" y="5450"/>
                      </a:cubicBezTo>
                      <a:cubicBezTo>
                        <a:pt x="4537" y="5104"/>
                        <a:pt x="4632" y="4694"/>
                        <a:pt x="4632" y="4253"/>
                      </a:cubicBezTo>
                      <a:cubicBezTo>
                        <a:pt x="4632" y="3340"/>
                        <a:pt x="4065" y="2520"/>
                        <a:pt x="3183" y="2237"/>
                      </a:cubicBezTo>
                      <a:cubicBezTo>
                        <a:pt x="3057" y="977"/>
                        <a:pt x="2017" y="0"/>
                        <a:pt x="69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354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41" name="Google Shape;964;p43"/>
                <p:cNvSpPr/>
                <p:nvPr/>
              </p:nvSpPr>
              <p:spPr>
                <a:xfrm>
                  <a:off x="-20890700" y="3586425"/>
                  <a:ext cx="195375" cy="35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15" h="1419" extrusionOk="0">
                      <a:moveTo>
                        <a:pt x="2112" y="1"/>
                      </a:moveTo>
                      <a:lnTo>
                        <a:pt x="2112" y="725"/>
                      </a:lnTo>
                      <a:lnTo>
                        <a:pt x="347" y="725"/>
                      </a:lnTo>
                      <a:cubicBezTo>
                        <a:pt x="158" y="725"/>
                        <a:pt x="1" y="883"/>
                        <a:pt x="1" y="1072"/>
                      </a:cubicBezTo>
                      <a:cubicBezTo>
                        <a:pt x="1" y="1261"/>
                        <a:pt x="158" y="1418"/>
                        <a:pt x="347" y="1418"/>
                      </a:cubicBezTo>
                      <a:lnTo>
                        <a:pt x="7468" y="1418"/>
                      </a:lnTo>
                      <a:cubicBezTo>
                        <a:pt x="7657" y="1418"/>
                        <a:pt x="7814" y="1261"/>
                        <a:pt x="7814" y="1072"/>
                      </a:cubicBezTo>
                      <a:cubicBezTo>
                        <a:pt x="7814" y="883"/>
                        <a:pt x="7625" y="725"/>
                        <a:pt x="7436" y="725"/>
                      </a:cubicBezTo>
                      <a:lnTo>
                        <a:pt x="5672" y="725"/>
                      </a:lnTo>
                      <a:lnTo>
                        <a:pt x="5672" y="1"/>
                      </a:lnTo>
                      <a:lnTo>
                        <a:pt x="4947" y="1"/>
                      </a:lnTo>
                      <a:lnTo>
                        <a:pt x="4947" y="725"/>
                      </a:lnTo>
                      <a:lnTo>
                        <a:pt x="2836" y="725"/>
                      </a:lnTo>
                      <a:lnTo>
                        <a:pt x="2836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354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</p:grpSp>
        </p:grpSp>
        <p:sp>
          <p:nvSpPr>
            <p:cNvPr id="36" name="Google Shape;965;p43"/>
            <p:cNvSpPr txBox="1"/>
            <p:nvPr/>
          </p:nvSpPr>
          <p:spPr>
            <a:xfrm>
              <a:off x="3211804" y="2641300"/>
              <a:ext cx="661500" cy="30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Fredoka One"/>
                  <a:cs typeface="Times New Roman" panose="02020603050405020304" pitchFamily="18" charset="0"/>
                  <a:sym typeface="Fredoka One"/>
                </a:rPr>
                <a:t>02</a:t>
              </a: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Fredoka One"/>
                <a:cs typeface="Times New Roman" panose="02020603050405020304" pitchFamily="18" charset="0"/>
                <a:sym typeface="Fredoka One"/>
              </a:endParaRPr>
            </a:p>
          </p:txBody>
        </p:sp>
      </p:grpSp>
      <p:grpSp>
        <p:nvGrpSpPr>
          <p:cNvPr id="42" name="Google Shape;966;p43"/>
          <p:cNvGrpSpPr/>
          <p:nvPr/>
        </p:nvGrpSpPr>
        <p:grpSpPr>
          <a:xfrm>
            <a:off x="6066834" y="757455"/>
            <a:ext cx="1861065" cy="2731523"/>
            <a:chOff x="4633817" y="1457400"/>
            <a:chExt cx="1861065" cy="3274851"/>
          </a:xfrm>
        </p:grpSpPr>
        <p:sp>
          <p:nvSpPr>
            <p:cNvPr id="43" name="Google Shape;967;p43"/>
            <p:cNvSpPr/>
            <p:nvPr/>
          </p:nvSpPr>
          <p:spPr>
            <a:xfrm>
              <a:off x="4633817" y="1457400"/>
              <a:ext cx="1861065" cy="3274851"/>
            </a:xfrm>
            <a:custGeom>
              <a:avLst/>
              <a:gdLst/>
              <a:ahLst/>
              <a:cxnLst/>
              <a:rect l="l" t="t" r="r" b="b"/>
              <a:pathLst>
                <a:path w="19081" h="24216" extrusionOk="0">
                  <a:moveTo>
                    <a:pt x="10782" y="1"/>
                  </a:moveTo>
                  <a:cubicBezTo>
                    <a:pt x="9663" y="1"/>
                    <a:pt x="8461" y="88"/>
                    <a:pt x="7205" y="217"/>
                  </a:cubicBezTo>
                  <a:cubicBezTo>
                    <a:pt x="5204" y="417"/>
                    <a:pt x="3136" y="1084"/>
                    <a:pt x="2168" y="3019"/>
                  </a:cubicBezTo>
                  <a:cubicBezTo>
                    <a:pt x="1234" y="4854"/>
                    <a:pt x="0" y="19598"/>
                    <a:pt x="2502" y="22133"/>
                  </a:cubicBezTo>
                  <a:cubicBezTo>
                    <a:pt x="3914" y="23561"/>
                    <a:pt x="7017" y="24216"/>
                    <a:pt x="10076" y="24216"/>
                  </a:cubicBezTo>
                  <a:cubicBezTo>
                    <a:pt x="13590" y="24216"/>
                    <a:pt x="17046" y="23351"/>
                    <a:pt x="17813" y="21799"/>
                  </a:cubicBezTo>
                  <a:cubicBezTo>
                    <a:pt x="19081" y="19231"/>
                    <a:pt x="18880" y="9223"/>
                    <a:pt x="18147" y="4887"/>
                  </a:cubicBezTo>
                  <a:cubicBezTo>
                    <a:pt x="17450" y="1018"/>
                    <a:pt x="14599" y="1"/>
                    <a:pt x="107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44" name="Google Shape;968;p43"/>
            <p:cNvSpPr/>
            <p:nvPr/>
          </p:nvSpPr>
          <p:spPr>
            <a:xfrm>
              <a:off x="5233599" y="1893787"/>
              <a:ext cx="661500" cy="661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45" name="Google Shape;969;p43"/>
            <p:cNvSpPr txBox="1"/>
            <p:nvPr/>
          </p:nvSpPr>
          <p:spPr>
            <a:xfrm flipH="1">
              <a:off x="4874199" y="3203722"/>
              <a:ext cx="1541044" cy="4209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en-US" sz="3600" b="1">
                  <a:solidFill>
                    <a:srgbClr val="002060"/>
                  </a:solidFill>
                  <a:latin typeface="Times New Roman" panose="02020603050405020304" pitchFamily="18" charset="0"/>
                  <a:ea typeface="Fredoka One"/>
                  <a:cs typeface="Times New Roman" panose="02020603050405020304" pitchFamily="18" charset="0"/>
                  <a:sym typeface="Fredoka One"/>
                </a:rPr>
                <a:t>Giáo viên bộ môn</a:t>
              </a:r>
              <a:endParaRPr kumimoji="0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Fredoka One"/>
                <a:cs typeface="Times New Roman" panose="02020603050405020304" pitchFamily="18" charset="0"/>
                <a:sym typeface="Fredoka One"/>
              </a:endParaRPr>
            </a:p>
          </p:txBody>
        </p:sp>
        <p:grpSp>
          <p:nvGrpSpPr>
            <p:cNvPr id="46" name="Google Shape;971;p43"/>
            <p:cNvGrpSpPr/>
            <p:nvPr/>
          </p:nvGrpSpPr>
          <p:grpSpPr>
            <a:xfrm>
              <a:off x="5338523" y="2000728"/>
              <a:ext cx="451653" cy="447589"/>
              <a:chOff x="-20572500" y="3319025"/>
              <a:chExt cx="305625" cy="302875"/>
            </a:xfrm>
          </p:grpSpPr>
          <p:sp>
            <p:nvSpPr>
              <p:cNvPr id="48" name="Google Shape;972;p43"/>
              <p:cNvSpPr/>
              <p:nvPr/>
            </p:nvSpPr>
            <p:spPr>
              <a:xfrm>
                <a:off x="-20429150" y="3569900"/>
                <a:ext cx="18150" cy="52000"/>
              </a:xfrm>
              <a:custGeom>
                <a:avLst/>
                <a:gdLst/>
                <a:ahLst/>
                <a:cxnLst/>
                <a:rect l="l" t="t" r="r" b="b"/>
                <a:pathLst>
                  <a:path w="726" h="2080" extrusionOk="0">
                    <a:moveTo>
                      <a:pt x="347" y="0"/>
                    </a:moveTo>
                    <a:lnTo>
                      <a:pt x="1" y="126"/>
                    </a:lnTo>
                    <a:lnTo>
                      <a:pt x="1" y="1733"/>
                    </a:lnTo>
                    <a:cubicBezTo>
                      <a:pt x="1" y="1922"/>
                      <a:pt x="158" y="2079"/>
                      <a:pt x="347" y="2079"/>
                    </a:cubicBezTo>
                    <a:cubicBezTo>
                      <a:pt x="568" y="2079"/>
                      <a:pt x="725" y="1922"/>
                      <a:pt x="725" y="1733"/>
                    </a:cubicBezTo>
                    <a:lnTo>
                      <a:pt x="725" y="126"/>
                    </a:lnTo>
                    <a:lnTo>
                      <a:pt x="34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354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49" name="Google Shape;973;p43"/>
              <p:cNvSpPr/>
              <p:nvPr/>
            </p:nvSpPr>
            <p:spPr>
              <a:xfrm>
                <a:off x="-20572500" y="3319025"/>
                <a:ext cx="305625" cy="267350"/>
              </a:xfrm>
              <a:custGeom>
                <a:avLst/>
                <a:gdLst/>
                <a:ahLst/>
                <a:cxnLst/>
                <a:rect l="l" t="t" r="r" b="b"/>
                <a:pathLst>
                  <a:path w="12225" h="10694" extrusionOk="0">
                    <a:moveTo>
                      <a:pt x="6097" y="1"/>
                    </a:moveTo>
                    <a:cubicBezTo>
                      <a:pt x="5979" y="1"/>
                      <a:pt x="5861" y="48"/>
                      <a:pt x="5798" y="143"/>
                    </a:cubicBezTo>
                    <a:lnTo>
                      <a:pt x="5168" y="1119"/>
                    </a:lnTo>
                    <a:cubicBezTo>
                      <a:pt x="4758" y="1749"/>
                      <a:pt x="4034" y="2159"/>
                      <a:pt x="3246" y="2159"/>
                    </a:cubicBezTo>
                    <a:cubicBezTo>
                      <a:pt x="2931" y="2159"/>
                      <a:pt x="2773" y="2537"/>
                      <a:pt x="3025" y="2757"/>
                    </a:cubicBezTo>
                    <a:cubicBezTo>
                      <a:pt x="3593" y="3388"/>
                      <a:pt x="3813" y="4900"/>
                      <a:pt x="3403" y="5813"/>
                    </a:cubicBezTo>
                    <a:cubicBezTo>
                      <a:pt x="2931" y="5656"/>
                      <a:pt x="2490" y="5372"/>
                      <a:pt x="2143" y="5057"/>
                    </a:cubicBezTo>
                    <a:cubicBezTo>
                      <a:pt x="2080" y="4994"/>
                      <a:pt x="2006" y="4966"/>
                      <a:pt x="1932" y="4966"/>
                    </a:cubicBezTo>
                    <a:cubicBezTo>
                      <a:pt x="1823" y="4966"/>
                      <a:pt x="1714" y="5026"/>
                      <a:pt x="1639" y="5120"/>
                    </a:cubicBezTo>
                    <a:cubicBezTo>
                      <a:pt x="1293" y="5624"/>
                      <a:pt x="789" y="6034"/>
                      <a:pt x="221" y="6286"/>
                    </a:cubicBezTo>
                    <a:cubicBezTo>
                      <a:pt x="64" y="6381"/>
                      <a:pt x="1" y="6570"/>
                      <a:pt x="64" y="6759"/>
                    </a:cubicBezTo>
                    <a:cubicBezTo>
                      <a:pt x="284" y="7326"/>
                      <a:pt x="411" y="7956"/>
                      <a:pt x="379" y="8523"/>
                    </a:cubicBezTo>
                    <a:cubicBezTo>
                      <a:pt x="379" y="8743"/>
                      <a:pt x="537" y="8932"/>
                      <a:pt x="726" y="8932"/>
                    </a:cubicBezTo>
                    <a:lnTo>
                      <a:pt x="883" y="8932"/>
                    </a:lnTo>
                    <a:cubicBezTo>
                      <a:pt x="1293" y="8932"/>
                      <a:pt x="1671" y="8964"/>
                      <a:pt x="2049" y="9121"/>
                    </a:cubicBezTo>
                    <a:lnTo>
                      <a:pt x="1482" y="10193"/>
                    </a:lnTo>
                    <a:cubicBezTo>
                      <a:pt x="1349" y="10432"/>
                      <a:pt x="1530" y="10694"/>
                      <a:pt x="1779" y="10694"/>
                    </a:cubicBezTo>
                    <a:cubicBezTo>
                      <a:pt x="1825" y="10694"/>
                      <a:pt x="1874" y="10685"/>
                      <a:pt x="1923" y="10665"/>
                    </a:cubicBezTo>
                    <a:lnTo>
                      <a:pt x="5735" y="9405"/>
                    </a:lnTo>
                    <a:lnTo>
                      <a:pt x="5735" y="9153"/>
                    </a:lnTo>
                    <a:lnTo>
                      <a:pt x="2395" y="7830"/>
                    </a:lnTo>
                    <a:cubicBezTo>
                      <a:pt x="2206" y="7735"/>
                      <a:pt x="2112" y="7546"/>
                      <a:pt x="2206" y="7357"/>
                    </a:cubicBezTo>
                    <a:cubicBezTo>
                      <a:pt x="2252" y="7219"/>
                      <a:pt x="2366" y="7131"/>
                      <a:pt x="2498" y="7131"/>
                    </a:cubicBezTo>
                    <a:cubicBezTo>
                      <a:pt x="2546" y="7131"/>
                      <a:pt x="2597" y="7143"/>
                      <a:pt x="2647" y="7168"/>
                    </a:cubicBezTo>
                    <a:lnTo>
                      <a:pt x="5735" y="8397"/>
                    </a:lnTo>
                    <a:lnTo>
                      <a:pt x="5735" y="3923"/>
                    </a:lnTo>
                    <a:cubicBezTo>
                      <a:pt x="5735" y="3734"/>
                      <a:pt x="5892" y="3577"/>
                      <a:pt x="6081" y="3577"/>
                    </a:cubicBezTo>
                    <a:cubicBezTo>
                      <a:pt x="6302" y="3577"/>
                      <a:pt x="6459" y="3734"/>
                      <a:pt x="6459" y="3923"/>
                    </a:cubicBezTo>
                    <a:lnTo>
                      <a:pt x="6459" y="8397"/>
                    </a:lnTo>
                    <a:lnTo>
                      <a:pt x="9515" y="7168"/>
                    </a:lnTo>
                    <a:cubicBezTo>
                      <a:pt x="9566" y="7143"/>
                      <a:pt x="9619" y="7131"/>
                      <a:pt x="9671" y="7131"/>
                    </a:cubicBezTo>
                    <a:cubicBezTo>
                      <a:pt x="9811" y="7131"/>
                      <a:pt x="9942" y="7219"/>
                      <a:pt x="9988" y="7357"/>
                    </a:cubicBezTo>
                    <a:cubicBezTo>
                      <a:pt x="10083" y="7546"/>
                      <a:pt x="9988" y="7735"/>
                      <a:pt x="9799" y="7830"/>
                    </a:cubicBezTo>
                    <a:lnTo>
                      <a:pt x="6459" y="9153"/>
                    </a:lnTo>
                    <a:lnTo>
                      <a:pt x="6459" y="9405"/>
                    </a:lnTo>
                    <a:lnTo>
                      <a:pt x="10272" y="10665"/>
                    </a:lnTo>
                    <a:cubicBezTo>
                      <a:pt x="10311" y="10685"/>
                      <a:pt x="10352" y="10694"/>
                      <a:pt x="10394" y="10694"/>
                    </a:cubicBezTo>
                    <a:cubicBezTo>
                      <a:pt x="10619" y="10694"/>
                      <a:pt x="10841" y="10432"/>
                      <a:pt x="10681" y="10193"/>
                    </a:cubicBezTo>
                    <a:lnTo>
                      <a:pt x="10146" y="9121"/>
                    </a:lnTo>
                    <a:cubicBezTo>
                      <a:pt x="10492" y="8995"/>
                      <a:pt x="10902" y="8932"/>
                      <a:pt x="11280" y="8932"/>
                    </a:cubicBezTo>
                    <a:lnTo>
                      <a:pt x="11437" y="8932"/>
                    </a:lnTo>
                    <a:cubicBezTo>
                      <a:pt x="11658" y="8932"/>
                      <a:pt x="11847" y="8806"/>
                      <a:pt x="11847" y="8523"/>
                    </a:cubicBezTo>
                    <a:cubicBezTo>
                      <a:pt x="11815" y="7956"/>
                      <a:pt x="11910" y="7326"/>
                      <a:pt x="12162" y="6759"/>
                    </a:cubicBezTo>
                    <a:cubicBezTo>
                      <a:pt x="12225" y="6570"/>
                      <a:pt x="12162" y="6381"/>
                      <a:pt x="12004" y="6286"/>
                    </a:cubicBezTo>
                    <a:cubicBezTo>
                      <a:pt x="11437" y="6034"/>
                      <a:pt x="10933" y="5624"/>
                      <a:pt x="10587" y="5120"/>
                    </a:cubicBezTo>
                    <a:cubicBezTo>
                      <a:pt x="10518" y="5001"/>
                      <a:pt x="10404" y="4946"/>
                      <a:pt x="10293" y="4946"/>
                    </a:cubicBezTo>
                    <a:cubicBezTo>
                      <a:pt x="10200" y="4946"/>
                      <a:pt x="10109" y="4985"/>
                      <a:pt x="10051" y="5057"/>
                    </a:cubicBezTo>
                    <a:cubicBezTo>
                      <a:pt x="9704" y="5372"/>
                      <a:pt x="9263" y="5656"/>
                      <a:pt x="8791" y="5813"/>
                    </a:cubicBezTo>
                    <a:cubicBezTo>
                      <a:pt x="8413" y="4900"/>
                      <a:pt x="8602" y="3325"/>
                      <a:pt x="9200" y="2757"/>
                    </a:cubicBezTo>
                    <a:cubicBezTo>
                      <a:pt x="9421" y="2537"/>
                      <a:pt x="9263" y="2159"/>
                      <a:pt x="8948" y="2159"/>
                    </a:cubicBezTo>
                    <a:cubicBezTo>
                      <a:pt x="8161" y="2159"/>
                      <a:pt x="7468" y="1749"/>
                      <a:pt x="7027" y="1119"/>
                    </a:cubicBezTo>
                    <a:lnTo>
                      <a:pt x="6396" y="143"/>
                    </a:lnTo>
                    <a:cubicBezTo>
                      <a:pt x="6333" y="48"/>
                      <a:pt x="6215" y="1"/>
                      <a:pt x="60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354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p:grpSp>
        <p:sp>
          <p:nvSpPr>
            <p:cNvPr id="47" name="Google Shape;974;p43"/>
            <p:cNvSpPr txBox="1"/>
            <p:nvPr/>
          </p:nvSpPr>
          <p:spPr>
            <a:xfrm>
              <a:off x="5233599" y="2641300"/>
              <a:ext cx="661500" cy="30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Fredoka One"/>
                  <a:cs typeface="Times New Roman" panose="02020603050405020304" pitchFamily="18" charset="0"/>
                  <a:sym typeface="Fredoka One"/>
                </a:rPr>
                <a:t>03</a:t>
              </a: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Fredoka One"/>
                <a:cs typeface="Times New Roman" panose="02020603050405020304" pitchFamily="18" charset="0"/>
                <a:sym typeface="Fredoka On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3558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lt1"/>
          </a:fgClr>
          <a:bgClr>
            <a:schemeClr val="bg1"/>
          </a:bgClr>
        </a:pattFill>
        <a:effectLst/>
      </p:bgPr>
    </p:bg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411" y="261107"/>
            <a:ext cx="3438525" cy="657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95" name="Google Shape;895;p42"/>
          <p:cNvSpPr txBox="1">
            <a:spLocks noGrp="1"/>
          </p:cNvSpPr>
          <p:nvPr>
            <p:ph type="title"/>
          </p:nvPr>
        </p:nvSpPr>
        <p:spPr>
          <a:xfrm>
            <a:off x="3597062" y="448751"/>
            <a:ext cx="2860855" cy="35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</a:t>
            </a:r>
            <a:r>
              <a:rPr lang="vi-V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   </a:t>
            </a:r>
            <a:r>
              <a:rPr lang="e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 </a:t>
            </a:r>
            <a:r>
              <a:rPr lang="e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ĐẶT </a:t>
            </a:r>
            <a:r>
              <a:rPr lang="e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VẤN </a:t>
            </a:r>
            <a:r>
              <a:rPr lang="e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endParaRPr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22" name="Google Shape;922;p42"/>
          <p:cNvGrpSpPr/>
          <p:nvPr/>
        </p:nvGrpSpPr>
        <p:grpSpPr>
          <a:xfrm>
            <a:off x="4260541" y="1178262"/>
            <a:ext cx="3678068" cy="745229"/>
            <a:chOff x="5194001" y="1817670"/>
            <a:chExt cx="3521482" cy="942911"/>
          </a:xfrm>
        </p:grpSpPr>
        <p:sp>
          <p:nvSpPr>
            <p:cNvPr id="923" name="Google Shape;923;p42"/>
            <p:cNvSpPr/>
            <p:nvPr/>
          </p:nvSpPr>
          <p:spPr>
            <a:xfrm>
              <a:off x="5194001" y="1817670"/>
              <a:ext cx="3521482" cy="942911"/>
            </a:xfrm>
            <a:custGeom>
              <a:avLst/>
              <a:gdLst/>
              <a:ahLst/>
              <a:cxnLst/>
              <a:rect l="l" t="t" r="r" b="b"/>
              <a:pathLst>
                <a:path w="19081" h="24216" extrusionOk="0">
                  <a:moveTo>
                    <a:pt x="10782" y="1"/>
                  </a:moveTo>
                  <a:cubicBezTo>
                    <a:pt x="9663" y="1"/>
                    <a:pt x="8461" y="88"/>
                    <a:pt x="7205" y="217"/>
                  </a:cubicBezTo>
                  <a:cubicBezTo>
                    <a:pt x="5204" y="417"/>
                    <a:pt x="3136" y="1084"/>
                    <a:pt x="2168" y="3019"/>
                  </a:cubicBezTo>
                  <a:cubicBezTo>
                    <a:pt x="1234" y="4854"/>
                    <a:pt x="0" y="19598"/>
                    <a:pt x="2502" y="22133"/>
                  </a:cubicBezTo>
                  <a:cubicBezTo>
                    <a:pt x="3914" y="23561"/>
                    <a:pt x="7017" y="24216"/>
                    <a:pt x="10076" y="24216"/>
                  </a:cubicBezTo>
                  <a:cubicBezTo>
                    <a:pt x="13590" y="24216"/>
                    <a:pt x="17046" y="23351"/>
                    <a:pt x="17813" y="21799"/>
                  </a:cubicBezTo>
                  <a:cubicBezTo>
                    <a:pt x="19081" y="19231"/>
                    <a:pt x="18880" y="9223"/>
                    <a:pt x="18147" y="4887"/>
                  </a:cubicBezTo>
                  <a:cubicBezTo>
                    <a:pt x="17450" y="1018"/>
                    <a:pt x="14599" y="1"/>
                    <a:pt x="10782" y="1"/>
                  </a:cubicBezTo>
                  <a:close/>
                </a:path>
              </a:pathLst>
            </a:custGeom>
            <a:solidFill>
              <a:schemeClr val="accent5">
                <a:lumMod val="9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1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924" name="Google Shape;924;p42"/>
            <p:cNvSpPr txBox="1"/>
            <p:nvPr/>
          </p:nvSpPr>
          <p:spPr>
            <a:xfrm>
              <a:off x="5692198" y="2046797"/>
              <a:ext cx="2649750" cy="4050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en" sz="2000" b="1" dirty="0">
                  <a:solidFill>
                    <a:schemeClr val="bg1">
                      <a:lumMod val="10000"/>
                    </a:schemeClr>
                  </a:solidFill>
                  <a:latin typeface="Times New Roman" panose="02020603050405020304" pitchFamily="18" charset="0"/>
                  <a:ea typeface="Fredoka One"/>
                  <a:cs typeface="Times New Roman" panose="02020603050405020304" pitchFamily="18" charset="0"/>
                  <a:sym typeface="Fredoka One"/>
                </a:rPr>
                <a:t>II. </a:t>
              </a:r>
              <a:r>
                <a:rPr lang="en-US" sz="2000" b="1" dirty="0">
                  <a:solidFill>
                    <a:schemeClr val="bg1">
                      <a:lumMod val="10000"/>
                    </a:schemeClr>
                  </a:solidFill>
                  <a:latin typeface="Times New Roman" panose="02020603050405020304" pitchFamily="18" charset="0"/>
                  <a:ea typeface="Fredoka One"/>
                  <a:cs typeface="Times New Roman" panose="02020603050405020304" pitchFamily="18" charset="0"/>
                  <a:sym typeface="Fredoka One"/>
                </a:rPr>
                <a:t>THỰC TRẠNG</a:t>
              </a:r>
              <a:endParaRPr kumimoji="0" sz="20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Fredoka One"/>
                <a:cs typeface="Times New Roman" panose="02020603050405020304" pitchFamily="18" charset="0"/>
                <a:sym typeface="Fredoka One"/>
              </a:endParaRPr>
            </a:p>
          </p:txBody>
        </p:sp>
        <p:grpSp>
          <p:nvGrpSpPr>
            <p:cNvPr id="926" name="Google Shape;926;p42"/>
            <p:cNvGrpSpPr/>
            <p:nvPr/>
          </p:nvGrpSpPr>
          <p:grpSpPr>
            <a:xfrm>
              <a:off x="5575155" y="2116091"/>
              <a:ext cx="429504" cy="346050"/>
              <a:chOff x="-42754225" y="3321936"/>
              <a:chExt cx="367600" cy="296175"/>
            </a:xfrm>
          </p:grpSpPr>
          <p:sp>
            <p:nvSpPr>
              <p:cNvPr id="927" name="Google Shape;927;p42"/>
              <p:cNvSpPr/>
              <p:nvPr/>
            </p:nvSpPr>
            <p:spPr>
              <a:xfrm>
                <a:off x="-42754225" y="3321936"/>
                <a:ext cx="367600" cy="296175"/>
              </a:xfrm>
              <a:custGeom>
                <a:avLst/>
                <a:gdLst/>
                <a:ahLst/>
                <a:cxnLst/>
                <a:rect l="l" t="t" r="r" b="b"/>
                <a:pathLst>
                  <a:path w="14704" h="11847" extrusionOk="0">
                    <a:moveTo>
                      <a:pt x="7370" y="797"/>
                    </a:moveTo>
                    <a:cubicBezTo>
                      <a:pt x="8536" y="797"/>
                      <a:pt x="9694" y="1246"/>
                      <a:pt x="10576" y="2143"/>
                    </a:cubicBezTo>
                    <a:cubicBezTo>
                      <a:pt x="12340" y="3908"/>
                      <a:pt x="12340" y="6775"/>
                      <a:pt x="10576" y="8539"/>
                    </a:cubicBezTo>
                    <a:cubicBezTo>
                      <a:pt x="9757" y="9390"/>
                      <a:pt x="8623" y="9894"/>
                      <a:pt x="7363" y="9894"/>
                    </a:cubicBezTo>
                    <a:cubicBezTo>
                      <a:pt x="6102" y="9894"/>
                      <a:pt x="4937" y="9358"/>
                      <a:pt x="4118" y="8539"/>
                    </a:cubicBezTo>
                    <a:cubicBezTo>
                      <a:pt x="2353" y="6775"/>
                      <a:pt x="2353" y="3908"/>
                      <a:pt x="4118" y="2143"/>
                    </a:cubicBezTo>
                    <a:cubicBezTo>
                      <a:pt x="5031" y="1246"/>
                      <a:pt x="6205" y="797"/>
                      <a:pt x="7370" y="797"/>
                    </a:cubicBezTo>
                    <a:close/>
                    <a:moveTo>
                      <a:pt x="7326" y="1"/>
                    </a:moveTo>
                    <a:cubicBezTo>
                      <a:pt x="2091" y="1"/>
                      <a:pt x="0" y="6750"/>
                      <a:pt x="4275" y="9768"/>
                    </a:cubicBezTo>
                    <a:lnTo>
                      <a:pt x="3424" y="11280"/>
                    </a:lnTo>
                    <a:cubicBezTo>
                      <a:pt x="3298" y="11532"/>
                      <a:pt x="3487" y="11847"/>
                      <a:pt x="3771" y="11847"/>
                    </a:cubicBezTo>
                    <a:cubicBezTo>
                      <a:pt x="3929" y="11847"/>
                      <a:pt x="4086" y="11784"/>
                      <a:pt x="4118" y="11626"/>
                    </a:cubicBezTo>
                    <a:lnTo>
                      <a:pt x="5000" y="10209"/>
                    </a:lnTo>
                    <a:cubicBezTo>
                      <a:pt x="5740" y="10571"/>
                      <a:pt x="6543" y="10752"/>
                      <a:pt x="7351" y="10752"/>
                    </a:cubicBezTo>
                    <a:cubicBezTo>
                      <a:pt x="8158" y="10752"/>
                      <a:pt x="8969" y="10571"/>
                      <a:pt x="9725" y="10209"/>
                    </a:cubicBezTo>
                    <a:lnTo>
                      <a:pt x="10576" y="11626"/>
                    </a:lnTo>
                    <a:cubicBezTo>
                      <a:pt x="10671" y="11784"/>
                      <a:pt x="10828" y="11847"/>
                      <a:pt x="10923" y="11847"/>
                    </a:cubicBezTo>
                    <a:cubicBezTo>
                      <a:pt x="11238" y="11847"/>
                      <a:pt x="11458" y="11532"/>
                      <a:pt x="11301" y="11280"/>
                    </a:cubicBezTo>
                    <a:lnTo>
                      <a:pt x="10419" y="9768"/>
                    </a:lnTo>
                    <a:cubicBezTo>
                      <a:pt x="14703" y="6775"/>
                      <a:pt x="12592" y="1"/>
                      <a:pt x="7363" y="1"/>
                    </a:cubicBezTo>
                    <a:cubicBezTo>
                      <a:pt x="7350" y="1"/>
                      <a:pt x="7338" y="1"/>
                      <a:pt x="732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1" i="0" u="none" strike="noStrike" kern="0" cap="none" spc="0" normalizeH="0" baseline="0" noProof="0">
                  <a:ln>
                    <a:noFill/>
                  </a:ln>
                  <a:solidFill>
                    <a:schemeClr val="bg1">
                      <a:lumMod val="10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930" name="Google Shape;930;p42"/>
              <p:cNvSpPr/>
              <p:nvPr/>
            </p:nvSpPr>
            <p:spPr>
              <a:xfrm>
                <a:off x="-42663375" y="3376675"/>
                <a:ext cx="185900" cy="186700"/>
              </a:xfrm>
              <a:custGeom>
                <a:avLst/>
                <a:gdLst/>
                <a:ahLst/>
                <a:cxnLst/>
                <a:rect l="l" t="t" r="r" b="b"/>
                <a:pathLst>
                  <a:path w="7436" h="7468" extrusionOk="0">
                    <a:moveTo>
                      <a:pt x="3781" y="1671"/>
                    </a:moveTo>
                    <a:cubicBezTo>
                      <a:pt x="4033" y="1671"/>
                      <a:pt x="4191" y="1860"/>
                      <a:pt x="4191" y="2112"/>
                    </a:cubicBezTo>
                    <a:lnTo>
                      <a:pt x="4191" y="3340"/>
                    </a:lnTo>
                    <a:lnTo>
                      <a:pt x="5388" y="3340"/>
                    </a:lnTo>
                    <a:cubicBezTo>
                      <a:pt x="5640" y="3340"/>
                      <a:pt x="5829" y="3529"/>
                      <a:pt x="5829" y="3750"/>
                    </a:cubicBezTo>
                    <a:cubicBezTo>
                      <a:pt x="5829" y="4002"/>
                      <a:pt x="5640" y="4128"/>
                      <a:pt x="5388" y="4128"/>
                    </a:cubicBezTo>
                    <a:lnTo>
                      <a:pt x="3750" y="4128"/>
                    </a:lnTo>
                    <a:cubicBezTo>
                      <a:pt x="3498" y="4128"/>
                      <a:pt x="3308" y="3939"/>
                      <a:pt x="3308" y="3750"/>
                    </a:cubicBezTo>
                    <a:lnTo>
                      <a:pt x="3308" y="2112"/>
                    </a:lnTo>
                    <a:lnTo>
                      <a:pt x="3340" y="2112"/>
                    </a:lnTo>
                    <a:cubicBezTo>
                      <a:pt x="3340" y="1860"/>
                      <a:pt x="3529" y="1671"/>
                      <a:pt x="3781" y="1671"/>
                    </a:cubicBezTo>
                    <a:close/>
                    <a:moveTo>
                      <a:pt x="3750" y="1"/>
                    </a:moveTo>
                    <a:cubicBezTo>
                      <a:pt x="1702" y="1"/>
                      <a:pt x="32" y="1671"/>
                      <a:pt x="0" y="3750"/>
                    </a:cubicBezTo>
                    <a:cubicBezTo>
                      <a:pt x="32" y="5798"/>
                      <a:pt x="1702" y="7467"/>
                      <a:pt x="3750" y="7467"/>
                    </a:cubicBezTo>
                    <a:cubicBezTo>
                      <a:pt x="5797" y="7467"/>
                      <a:pt x="7436" y="5798"/>
                      <a:pt x="7436" y="3750"/>
                    </a:cubicBezTo>
                    <a:cubicBezTo>
                      <a:pt x="7436" y="1702"/>
                      <a:pt x="5797" y="64"/>
                      <a:pt x="375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1" i="0" u="none" strike="noStrike" kern="0" cap="none" spc="0" normalizeH="0" baseline="0" noProof="0">
                  <a:ln>
                    <a:noFill/>
                  </a:ln>
                  <a:solidFill>
                    <a:schemeClr val="bg1">
                      <a:lumMod val="10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p:grpSp>
      </p:grpSp>
      <p:grpSp>
        <p:nvGrpSpPr>
          <p:cNvPr id="931" name="Google Shape;931;p42"/>
          <p:cNvGrpSpPr/>
          <p:nvPr/>
        </p:nvGrpSpPr>
        <p:grpSpPr>
          <a:xfrm>
            <a:off x="4459308" y="2150587"/>
            <a:ext cx="4167866" cy="796197"/>
            <a:chOff x="4538938" y="3686895"/>
            <a:chExt cx="4167866" cy="942911"/>
          </a:xfrm>
        </p:grpSpPr>
        <p:sp>
          <p:nvSpPr>
            <p:cNvPr id="932" name="Google Shape;932;p42"/>
            <p:cNvSpPr/>
            <p:nvPr/>
          </p:nvSpPr>
          <p:spPr>
            <a:xfrm>
              <a:off x="4538938" y="3686895"/>
              <a:ext cx="4167866" cy="942911"/>
            </a:xfrm>
            <a:custGeom>
              <a:avLst/>
              <a:gdLst/>
              <a:ahLst/>
              <a:cxnLst/>
              <a:rect l="l" t="t" r="r" b="b"/>
              <a:pathLst>
                <a:path w="19081" h="24216" extrusionOk="0">
                  <a:moveTo>
                    <a:pt x="10782" y="1"/>
                  </a:moveTo>
                  <a:cubicBezTo>
                    <a:pt x="9663" y="1"/>
                    <a:pt x="8461" y="88"/>
                    <a:pt x="7205" y="217"/>
                  </a:cubicBezTo>
                  <a:cubicBezTo>
                    <a:pt x="5204" y="417"/>
                    <a:pt x="3136" y="1084"/>
                    <a:pt x="2168" y="3019"/>
                  </a:cubicBezTo>
                  <a:cubicBezTo>
                    <a:pt x="1234" y="4854"/>
                    <a:pt x="0" y="19598"/>
                    <a:pt x="2502" y="22133"/>
                  </a:cubicBezTo>
                  <a:cubicBezTo>
                    <a:pt x="3914" y="23561"/>
                    <a:pt x="7017" y="24216"/>
                    <a:pt x="10076" y="24216"/>
                  </a:cubicBezTo>
                  <a:cubicBezTo>
                    <a:pt x="13590" y="24216"/>
                    <a:pt x="17046" y="23351"/>
                    <a:pt x="17813" y="21799"/>
                  </a:cubicBezTo>
                  <a:cubicBezTo>
                    <a:pt x="19081" y="19231"/>
                    <a:pt x="18880" y="9223"/>
                    <a:pt x="18147" y="4887"/>
                  </a:cubicBezTo>
                  <a:cubicBezTo>
                    <a:pt x="17450" y="1018"/>
                    <a:pt x="14599" y="1"/>
                    <a:pt x="107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1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933" name="Google Shape;933;p42"/>
            <p:cNvSpPr txBox="1"/>
            <p:nvPr/>
          </p:nvSpPr>
          <p:spPr>
            <a:xfrm>
              <a:off x="4849710" y="4036310"/>
              <a:ext cx="3546322" cy="3251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en" sz="2000" b="1" dirty="0">
                  <a:solidFill>
                    <a:schemeClr val="bg1">
                      <a:lumMod val="10000"/>
                    </a:schemeClr>
                  </a:solidFill>
                  <a:latin typeface="Times New Roman" panose="02020603050405020304" pitchFamily="18" charset="0"/>
                  <a:ea typeface="Fredoka One"/>
                  <a:cs typeface="Times New Roman" panose="02020603050405020304" pitchFamily="18" charset="0"/>
                  <a:sym typeface="Fredoka One"/>
                </a:rPr>
                <a:t>III. NỘI DUNG VÀ </a:t>
              </a:r>
              <a:r>
                <a:rPr lang="en" sz="2000" b="1" dirty="0" smtClean="0">
                  <a:solidFill>
                    <a:schemeClr val="bg1">
                      <a:lumMod val="10000"/>
                    </a:schemeClr>
                  </a:solidFill>
                  <a:latin typeface="Times New Roman" panose="02020603050405020304" pitchFamily="18" charset="0"/>
                  <a:ea typeface="Fredoka One"/>
                  <a:cs typeface="Times New Roman" panose="02020603050405020304" pitchFamily="18" charset="0"/>
                  <a:sym typeface="Fredoka One"/>
                </a:rPr>
                <a:t>CÁCH THỨC </a:t>
              </a:r>
              <a:r>
                <a:rPr lang="en" sz="2000" b="1" dirty="0">
                  <a:solidFill>
                    <a:schemeClr val="bg1">
                      <a:lumMod val="10000"/>
                    </a:schemeClr>
                  </a:solidFill>
                  <a:latin typeface="Times New Roman" panose="02020603050405020304" pitchFamily="18" charset="0"/>
                  <a:ea typeface="Fredoka One"/>
                  <a:cs typeface="Times New Roman" panose="02020603050405020304" pitchFamily="18" charset="0"/>
                  <a:sym typeface="Fredoka One"/>
                </a:rPr>
                <a:t>THỰC HIỆN</a:t>
              </a:r>
              <a:endParaRPr kumimoji="0" sz="20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Fredoka One"/>
                <a:cs typeface="Times New Roman" panose="02020603050405020304" pitchFamily="18" charset="0"/>
                <a:sym typeface="Fredoka One"/>
              </a:endParaRPr>
            </a:p>
          </p:txBody>
        </p:sp>
        <p:sp>
          <p:nvSpPr>
            <p:cNvPr id="936" name="Google Shape;936;p42"/>
            <p:cNvSpPr/>
            <p:nvPr/>
          </p:nvSpPr>
          <p:spPr>
            <a:xfrm>
              <a:off x="4967315" y="3998204"/>
              <a:ext cx="358640" cy="363226"/>
            </a:xfrm>
            <a:custGeom>
              <a:avLst/>
              <a:gdLst/>
              <a:ahLst/>
              <a:cxnLst/>
              <a:rect l="l" t="t" r="r" b="b"/>
              <a:pathLst>
                <a:path w="12278" h="12435" extrusionOk="0">
                  <a:moveTo>
                    <a:pt x="5905" y="860"/>
                  </a:moveTo>
                  <a:cubicBezTo>
                    <a:pt x="6421" y="860"/>
                    <a:pt x="6926" y="1412"/>
                    <a:pt x="7341" y="2467"/>
                  </a:cubicBezTo>
                  <a:cubicBezTo>
                    <a:pt x="6837" y="2593"/>
                    <a:pt x="6365" y="2782"/>
                    <a:pt x="5892" y="3003"/>
                  </a:cubicBezTo>
                  <a:cubicBezTo>
                    <a:pt x="5419" y="2782"/>
                    <a:pt x="4947" y="2593"/>
                    <a:pt x="4443" y="2467"/>
                  </a:cubicBezTo>
                  <a:cubicBezTo>
                    <a:pt x="4893" y="1381"/>
                    <a:pt x="5404" y="860"/>
                    <a:pt x="5905" y="860"/>
                  </a:cubicBezTo>
                  <a:close/>
                  <a:moveTo>
                    <a:pt x="4191" y="3255"/>
                  </a:moveTo>
                  <a:cubicBezTo>
                    <a:pt x="4443" y="3349"/>
                    <a:pt x="4632" y="3381"/>
                    <a:pt x="4884" y="3475"/>
                  </a:cubicBezTo>
                  <a:cubicBezTo>
                    <a:pt x="4726" y="3538"/>
                    <a:pt x="4600" y="3601"/>
                    <a:pt x="4443" y="3696"/>
                  </a:cubicBezTo>
                  <a:cubicBezTo>
                    <a:pt x="4285" y="3790"/>
                    <a:pt x="4159" y="3853"/>
                    <a:pt x="4002" y="3948"/>
                  </a:cubicBezTo>
                  <a:cubicBezTo>
                    <a:pt x="4096" y="3727"/>
                    <a:pt x="4159" y="3507"/>
                    <a:pt x="4191" y="3255"/>
                  </a:cubicBezTo>
                  <a:close/>
                  <a:moveTo>
                    <a:pt x="7625" y="3318"/>
                  </a:moveTo>
                  <a:cubicBezTo>
                    <a:pt x="7688" y="3507"/>
                    <a:pt x="7751" y="3727"/>
                    <a:pt x="7782" y="3979"/>
                  </a:cubicBezTo>
                  <a:cubicBezTo>
                    <a:pt x="7499" y="3790"/>
                    <a:pt x="7247" y="3633"/>
                    <a:pt x="6963" y="3507"/>
                  </a:cubicBezTo>
                  <a:cubicBezTo>
                    <a:pt x="7184" y="3412"/>
                    <a:pt x="7404" y="3349"/>
                    <a:pt x="7625" y="3318"/>
                  </a:cubicBezTo>
                  <a:close/>
                  <a:moveTo>
                    <a:pt x="2611" y="3034"/>
                  </a:moveTo>
                  <a:cubicBezTo>
                    <a:pt x="2846" y="3034"/>
                    <a:pt x="3110" y="3054"/>
                    <a:pt x="3403" y="3097"/>
                  </a:cubicBezTo>
                  <a:cubicBezTo>
                    <a:pt x="3309" y="3570"/>
                    <a:pt x="3183" y="4042"/>
                    <a:pt x="3151" y="4609"/>
                  </a:cubicBezTo>
                  <a:cubicBezTo>
                    <a:pt x="2742" y="4924"/>
                    <a:pt x="2363" y="5240"/>
                    <a:pt x="1954" y="5586"/>
                  </a:cubicBezTo>
                  <a:cubicBezTo>
                    <a:pt x="712" y="4068"/>
                    <a:pt x="945" y="3034"/>
                    <a:pt x="2611" y="3034"/>
                  </a:cubicBezTo>
                  <a:close/>
                  <a:moveTo>
                    <a:pt x="9301" y="3075"/>
                  </a:moveTo>
                  <a:cubicBezTo>
                    <a:pt x="10879" y="3075"/>
                    <a:pt x="11079" y="4102"/>
                    <a:pt x="9862" y="5618"/>
                  </a:cubicBezTo>
                  <a:cubicBezTo>
                    <a:pt x="9515" y="5271"/>
                    <a:pt x="9137" y="4924"/>
                    <a:pt x="8696" y="4641"/>
                  </a:cubicBezTo>
                  <a:cubicBezTo>
                    <a:pt x="8601" y="4137"/>
                    <a:pt x="8538" y="3601"/>
                    <a:pt x="8412" y="3160"/>
                  </a:cubicBezTo>
                  <a:cubicBezTo>
                    <a:pt x="8746" y="3102"/>
                    <a:pt x="9042" y="3075"/>
                    <a:pt x="9301" y="3075"/>
                  </a:cubicBezTo>
                  <a:close/>
                  <a:moveTo>
                    <a:pt x="8822" y="5744"/>
                  </a:moveTo>
                  <a:cubicBezTo>
                    <a:pt x="9011" y="5901"/>
                    <a:pt x="9169" y="6059"/>
                    <a:pt x="9326" y="6216"/>
                  </a:cubicBezTo>
                  <a:cubicBezTo>
                    <a:pt x="9169" y="6374"/>
                    <a:pt x="8980" y="6531"/>
                    <a:pt x="8822" y="6689"/>
                  </a:cubicBezTo>
                  <a:lnTo>
                    <a:pt x="8822" y="5744"/>
                  </a:lnTo>
                  <a:close/>
                  <a:moveTo>
                    <a:pt x="3025" y="5775"/>
                  </a:moveTo>
                  <a:lnTo>
                    <a:pt x="3025" y="6720"/>
                  </a:lnTo>
                  <a:cubicBezTo>
                    <a:pt x="2836" y="6563"/>
                    <a:pt x="2679" y="6405"/>
                    <a:pt x="2521" y="6248"/>
                  </a:cubicBezTo>
                  <a:cubicBezTo>
                    <a:pt x="2679" y="6090"/>
                    <a:pt x="2868" y="5933"/>
                    <a:pt x="3025" y="5775"/>
                  </a:cubicBezTo>
                  <a:close/>
                  <a:moveTo>
                    <a:pt x="5892" y="3885"/>
                  </a:moveTo>
                  <a:cubicBezTo>
                    <a:pt x="6617" y="4200"/>
                    <a:pt x="7278" y="4609"/>
                    <a:pt x="7908" y="5082"/>
                  </a:cubicBezTo>
                  <a:cubicBezTo>
                    <a:pt x="8003" y="5838"/>
                    <a:pt x="8003" y="6626"/>
                    <a:pt x="7908" y="7413"/>
                  </a:cubicBezTo>
                  <a:cubicBezTo>
                    <a:pt x="7278" y="7823"/>
                    <a:pt x="6585" y="8232"/>
                    <a:pt x="5892" y="8579"/>
                  </a:cubicBezTo>
                  <a:cubicBezTo>
                    <a:pt x="5545" y="8421"/>
                    <a:pt x="5230" y="8232"/>
                    <a:pt x="4884" y="8043"/>
                  </a:cubicBezTo>
                  <a:cubicBezTo>
                    <a:pt x="4537" y="7823"/>
                    <a:pt x="4191" y="7634"/>
                    <a:pt x="3876" y="7413"/>
                  </a:cubicBezTo>
                  <a:cubicBezTo>
                    <a:pt x="3844" y="6657"/>
                    <a:pt x="3844" y="5870"/>
                    <a:pt x="3876" y="5082"/>
                  </a:cubicBezTo>
                  <a:cubicBezTo>
                    <a:pt x="4191" y="4830"/>
                    <a:pt x="4537" y="4641"/>
                    <a:pt x="4884" y="4452"/>
                  </a:cubicBezTo>
                  <a:cubicBezTo>
                    <a:pt x="5230" y="4263"/>
                    <a:pt x="5577" y="4042"/>
                    <a:pt x="5892" y="3885"/>
                  </a:cubicBezTo>
                  <a:close/>
                  <a:moveTo>
                    <a:pt x="4033" y="8516"/>
                  </a:moveTo>
                  <a:cubicBezTo>
                    <a:pt x="4159" y="8579"/>
                    <a:pt x="4317" y="8674"/>
                    <a:pt x="4474" y="8737"/>
                  </a:cubicBezTo>
                  <a:cubicBezTo>
                    <a:pt x="4632" y="8831"/>
                    <a:pt x="4758" y="8894"/>
                    <a:pt x="4915" y="8989"/>
                  </a:cubicBezTo>
                  <a:cubicBezTo>
                    <a:pt x="4663" y="9052"/>
                    <a:pt x="4474" y="9146"/>
                    <a:pt x="4254" y="9178"/>
                  </a:cubicBezTo>
                  <a:cubicBezTo>
                    <a:pt x="4159" y="8926"/>
                    <a:pt x="4096" y="8737"/>
                    <a:pt x="4033" y="8516"/>
                  </a:cubicBezTo>
                  <a:close/>
                  <a:moveTo>
                    <a:pt x="7782" y="8516"/>
                  </a:moveTo>
                  <a:cubicBezTo>
                    <a:pt x="7751" y="8737"/>
                    <a:pt x="7688" y="8989"/>
                    <a:pt x="7625" y="9178"/>
                  </a:cubicBezTo>
                  <a:cubicBezTo>
                    <a:pt x="7404" y="9083"/>
                    <a:pt x="7184" y="9052"/>
                    <a:pt x="6963" y="8989"/>
                  </a:cubicBezTo>
                  <a:cubicBezTo>
                    <a:pt x="7278" y="8831"/>
                    <a:pt x="7499" y="8674"/>
                    <a:pt x="7782" y="8516"/>
                  </a:cubicBezTo>
                  <a:close/>
                  <a:moveTo>
                    <a:pt x="1954" y="6846"/>
                  </a:moveTo>
                  <a:cubicBezTo>
                    <a:pt x="2300" y="7193"/>
                    <a:pt x="2710" y="7571"/>
                    <a:pt x="3151" y="7823"/>
                  </a:cubicBezTo>
                  <a:cubicBezTo>
                    <a:pt x="3214" y="8358"/>
                    <a:pt x="3309" y="8863"/>
                    <a:pt x="3403" y="9335"/>
                  </a:cubicBezTo>
                  <a:cubicBezTo>
                    <a:pt x="3090" y="9388"/>
                    <a:pt x="2806" y="9414"/>
                    <a:pt x="2555" y="9414"/>
                  </a:cubicBezTo>
                  <a:cubicBezTo>
                    <a:pt x="1015" y="9414"/>
                    <a:pt x="681" y="8445"/>
                    <a:pt x="1954" y="6846"/>
                  </a:cubicBezTo>
                  <a:close/>
                  <a:moveTo>
                    <a:pt x="9925" y="6846"/>
                  </a:moveTo>
                  <a:lnTo>
                    <a:pt x="9925" y="6846"/>
                  </a:lnTo>
                  <a:cubicBezTo>
                    <a:pt x="11167" y="8392"/>
                    <a:pt x="10934" y="9430"/>
                    <a:pt x="9267" y="9430"/>
                  </a:cubicBezTo>
                  <a:cubicBezTo>
                    <a:pt x="9032" y="9430"/>
                    <a:pt x="8768" y="9410"/>
                    <a:pt x="8475" y="9367"/>
                  </a:cubicBezTo>
                  <a:cubicBezTo>
                    <a:pt x="8538" y="8894"/>
                    <a:pt x="8664" y="8390"/>
                    <a:pt x="8727" y="7823"/>
                  </a:cubicBezTo>
                  <a:cubicBezTo>
                    <a:pt x="9137" y="7508"/>
                    <a:pt x="9515" y="7193"/>
                    <a:pt x="9925" y="6846"/>
                  </a:cubicBezTo>
                  <a:close/>
                  <a:moveTo>
                    <a:pt x="5924" y="9461"/>
                  </a:moveTo>
                  <a:cubicBezTo>
                    <a:pt x="6396" y="9650"/>
                    <a:pt x="6869" y="9839"/>
                    <a:pt x="7404" y="9965"/>
                  </a:cubicBezTo>
                  <a:cubicBezTo>
                    <a:pt x="6962" y="11056"/>
                    <a:pt x="6440" y="11607"/>
                    <a:pt x="5922" y="11607"/>
                  </a:cubicBezTo>
                  <a:cubicBezTo>
                    <a:pt x="5408" y="11607"/>
                    <a:pt x="4898" y="11064"/>
                    <a:pt x="4474" y="9965"/>
                  </a:cubicBezTo>
                  <a:cubicBezTo>
                    <a:pt x="4978" y="9839"/>
                    <a:pt x="5451" y="9650"/>
                    <a:pt x="5924" y="9461"/>
                  </a:cubicBezTo>
                  <a:close/>
                  <a:moveTo>
                    <a:pt x="5931" y="1"/>
                  </a:moveTo>
                  <a:cubicBezTo>
                    <a:pt x="5817" y="1"/>
                    <a:pt x="5699" y="14"/>
                    <a:pt x="5577" y="41"/>
                  </a:cubicBezTo>
                  <a:cubicBezTo>
                    <a:pt x="4632" y="262"/>
                    <a:pt x="4002" y="1333"/>
                    <a:pt x="3655" y="2278"/>
                  </a:cubicBezTo>
                  <a:cubicBezTo>
                    <a:pt x="3326" y="2223"/>
                    <a:pt x="2973" y="2187"/>
                    <a:pt x="2624" y="2187"/>
                  </a:cubicBezTo>
                  <a:cubicBezTo>
                    <a:pt x="1770" y="2187"/>
                    <a:pt x="939" y="2404"/>
                    <a:pt x="536" y="3097"/>
                  </a:cubicBezTo>
                  <a:cubicBezTo>
                    <a:pt x="1" y="4074"/>
                    <a:pt x="662" y="5334"/>
                    <a:pt x="1387" y="6216"/>
                  </a:cubicBezTo>
                  <a:cubicBezTo>
                    <a:pt x="788" y="6972"/>
                    <a:pt x="158" y="8043"/>
                    <a:pt x="379" y="8926"/>
                  </a:cubicBezTo>
                  <a:cubicBezTo>
                    <a:pt x="599" y="9650"/>
                    <a:pt x="1166" y="10028"/>
                    <a:pt x="1922" y="10186"/>
                  </a:cubicBezTo>
                  <a:cubicBezTo>
                    <a:pt x="2157" y="10241"/>
                    <a:pt x="2410" y="10266"/>
                    <a:pt x="2668" y="10266"/>
                  </a:cubicBezTo>
                  <a:cubicBezTo>
                    <a:pt x="2998" y="10266"/>
                    <a:pt x="3337" y="10225"/>
                    <a:pt x="3655" y="10154"/>
                  </a:cubicBezTo>
                  <a:cubicBezTo>
                    <a:pt x="4221" y="11678"/>
                    <a:pt x="5076" y="12434"/>
                    <a:pt x="5929" y="12434"/>
                  </a:cubicBezTo>
                  <a:cubicBezTo>
                    <a:pt x="6786" y="12434"/>
                    <a:pt x="7639" y="11670"/>
                    <a:pt x="8192" y="10154"/>
                  </a:cubicBezTo>
                  <a:cubicBezTo>
                    <a:pt x="8550" y="10215"/>
                    <a:pt x="8882" y="10243"/>
                    <a:pt x="9186" y="10243"/>
                  </a:cubicBezTo>
                  <a:cubicBezTo>
                    <a:pt x="11589" y="10243"/>
                    <a:pt x="12278" y="8453"/>
                    <a:pt x="10460" y="6216"/>
                  </a:cubicBezTo>
                  <a:cubicBezTo>
                    <a:pt x="12272" y="4014"/>
                    <a:pt x="11618" y="2182"/>
                    <a:pt x="9217" y="2182"/>
                  </a:cubicBezTo>
                  <a:cubicBezTo>
                    <a:pt x="8904" y="2182"/>
                    <a:pt x="8562" y="2213"/>
                    <a:pt x="8192" y="2278"/>
                  </a:cubicBezTo>
                  <a:cubicBezTo>
                    <a:pt x="7765" y="1139"/>
                    <a:pt x="7004" y="1"/>
                    <a:pt x="59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1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1026368" y="1887500"/>
            <a:ext cx="2836506" cy="11079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400" b="1" dirty="0" smtClean="0">
                <a:solidFill>
                  <a:srgbClr val="FF0000"/>
                </a:solidFill>
                <a:latin typeface="Cambria" pitchFamily="18" charset="0"/>
              </a:rPr>
              <a:t>Cấu trúc </a:t>
            </a:r>
            <a:endParaRPr lang="en-US" sz="4400" b="1" dirty="0">
              <a:solidFill>
                <a:srgbClr val="FF0000"/>
              </a:solidFill>
              <a:latin typeface="Cambria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305" y="3156958"/>
            <a:ext cx="2908300" cy="658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158" y="3258838"/>
            <a:ext cx="328613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5131897" y="3258838"/>
            <a:ext cx="23034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IV. KẾT QUẢ</a:t>
            </a:r>
            <a:endParaRPr lang="vi-VN" sz="2400" b="1" dirty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9" name="Google Shape;931;p42">
            <a:extLst>
              <a:ext uri="{FF2B5EF4-FFF2-40B4-BE49-F238E27FC236}">
                <a16:creationId xmlns:a16="http://schemas.microsoft.com/office/drawing/2014/main" id="{4EE3EEAA-CC73-FF4F-B944-A9AA0C2435B5}"/>
              </a:ext>
            </a:extLst>
          </p:cNvPr>
          <p:cNvGrpSpPr/>
          <p:nvPr/>
        </p:nvGrpSpPr>
        <p:grpSpPr>
          <a:xfrm>
            <a:off x="2866740" y="3962465"/>
            <a:ext cx="4167866" cy="742576"/>
            <a:chOff x="5209900" y="3748000"/>
            <a:chExt cx="4167866" cy="942911"/>
          </a:xfrm>
          <a:solidFill>
            <a:schemeClr val="accent3"/>
          </a:solidFill>
        </p:grpSpPr>
        <p:sp>
          <p:nvSpPr>
            <p:cNvPr id="50" name="Google Shape;932;p42">
              <a:extLst>
                <a:ext uri="{FF2B5EF4-FFF2-40B4-BE49-F238E27FC236}">
                  <a16:creationId xmlns:a16="http://schemas.microsoft.com/office/drawing/2014/main" id="{8C63D29C-E713-AD49-AC3C-31D3B30C859D}"/>
                </a:ext>
              </a:extLst>
            </p:cNvPr>
            <p:cNvSpPr/>
            <p:nvPr/>
          </p:nvSpPr>
          <p:spPr>
            <a:xfrm>
              <a:off x="5209900" y="3748000"/>
              <a:ext cx="4167866" cy="942911"/>
            </a:xfrm>
            <a:custGeom>
              <a:avLst/>
              <a:gdLst/>
              <a:ahLst/>
              <a:cxnLst/>
              <a:rect l="l" t="t" r="r" b="b"/>
              <a:pathLst>
                <a:path w="19081" h="24216" extrusionOk="0">
                  <a:moveTo>
                    <a:pt x="10782" y="1"/>
                  </a:moveTo>
                  <a:cubicBezTo>
                    <a:pt x="9663" y="1"/>
                    <a:pt x="8461" y="88"/>
                    <a:pt x="7205" y="217"/>
                  </a:cubicBezTo>
                  <a:cubicBezTo>
                    <a:pt x="5204" y="417"/>
                    <a:pt x="3136" y="1084"/>
                    <a:pt x="2168" y="3019"/>
                  </a:cubicBezTo>
                  <a:cubicBezTo>
                    <a:pt x="1234" y="4854"/>
                    <a:pt x="0" y="19598"/>
                    <a:pt x="2502" y="22133"/>
                  </a:cubicBezTo>
                  <a:cubicBezTo>
                    <a:pt x="3914" y="23561"/>
                    <a:pt x="7017" y="24216"/>
                    <a:pt x="10076" y="24216"/>
                  </a:cubicBezTo>
                  <a:cubicBezTo>
                    <a:pt x="13590" y="24216"/>
                    <a:pt x="17046" y="23351"/>
                    <a:pt x="17813" y="21799"/>
                  </a:cubicBezTo>
                  <a:cubicBezTo>
                    <a:pt x="19081" y="19231"/>
                    <a:pt x="18880" y="9223"/>
                    <a:pt x="18147" y="4887"/>
                  </a:cubicBezTo>
                  <a:cubicBezTo>
                    <a:pt x="17450" y="1018"/>
                    <a:pt x="14599" y="1"/>
                    <a:pt x="10782" y="1"/>
                  </a:cubicBezTo>
                  <a:close/>
                </a:path>
              </a:pathLst>
            </a:custGeom>
            <a:grpFill/>
            <a:ln>
              <a:solidFill>
                <a:schemeClr val="accent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55" name="Google Shape;937;p42">
              <a:extLst>
                <a:ext uri="{FF2B5EF4-FFF2-40B4-BE49-F238E27FC236}">
                  <a16:creationId xmlns:a16="http://schemas.microsoft.com/office/drawing/2014/main" id="{6DC6FD4C-1CBB-B745-8EFF-6215EB3DCD4D}"/>
                </a:ext>
              </a:extLst>
            </p:cNvPr>
            <p:cNvSpPr/>
            <p:nvPr/>
          </p:nvSpPr>
          <p:spPr>
            <a:xfrm>
              <a:off x="5866584" y="4248967"/>
              <a:ext cx="73638" cy="72762"/>
            </a:xfrm>
            <a:custGeom>
              <a:avLst/>
              <a:gdLst/>
              <a:ahLst/>
              <a:cxnLst/>
              <a:rect l="l" t="t" r="r" b="b"/>
              <a:pathLst>
                <a:path w="2521" h="2491" extrusionOk="0">
                  <a:moveTo>
                    <a:pt x="1313" y="0"/>
                  </a:moveTo>
                  <a:cubicBezTo>
                    <a:pt x="1295" y="0"/>
                    <a:pt x="1278" y="1"/>
                    <a:pt x="1261" y="1"/>
                  </a:cubicBezTo>
                  <a:cubicBezTo>
                    <a:pt x="599" y="1"/>
                    <a:pt x="0" y="569"/>
                    <a:pt x="63" y="1230"/>
                  </a:cubicBezTo>
                  <a:cubicBezTo>
                    <a:pt x="0" y="1955"/>
                    <a:pt x="567" y="2490"/>
                    <a:pt x="1261" y="2490"/>
                  </a:cubicBezTo>
                  <a:cubicBezTo>
                    <a:pt x="1954" y="2490"/>
                    <a:pt x="2521" y="1955"/>
                    <a:pt x="2489" y="1230"/>
                  </a:cubicBezTo>
                  <a:cubicBezTo>
                    <a:pt x="2489" y="585"/>
                    <a:pt x="1980" y="0"/>
                    <a:pt x="1313" y="0"/>
                  </a:cubicBezTo>
                  <a:close/>
                </a:path>
              </a:pathLst>
            </a:custGeom>
            <a:grpFill/>
            <a:ln>
              <a:solidFill>
                <a:schemeClr val="accent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pic>
        <p:nvPicPr>
          <p:cNvPr id="56" name="Picture 7">
            <a:extLst>
              <a:ext uri="{FF2B5EF4-FFF2-40B4-BE49-F238E27FC236}">
                <a16:creationId xmlns:a16="http://schemas.microsoft.com/office/drawing/2014/main" id="{73288BBC-86D6-7B44-8ABE-3C978B3F4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4212" y="4113479"/>
            <a:ext cx="445700" cy="440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id="{74A83A24-3313-C942-9435-D8D3F48DEFC5}"/>
              </a:ext>
            </a:extLst>
          </p:cNvPr>
          <p:cNvSpPr/>
          <p:nvPr/>
        </p:nvSpPr>
        <p:spPr>
          <a:xfrm>
            <a:off x="4094593" y="4031702"/>
            <a:ext cx="23034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V. KẾT LUẬN VÀ KIẾN NGHỊ</a:t>
            </a:r>
            <a:endParaRPr lang="vi-VN" sz="2000" b="1" dirty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470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9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5" grpId="0"/>
      <p:bldP spid="2" grpId="0" animBg="1"/>
      <p:bldP spid="3" grpId="0"/>
      <p:bldP spid="5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1" name="Google Shape;2331;p73"/>
          <p:cNvSpPr/>
          <p:nvPr/>
        </p:nvSpPr>
        <p:spPr>
          <a:xfrm>
            <a:off x="4182525" y="2778423"/>
            <a:ext cx="778943" cy="756629"/>
          </a:xfrm>
          <a:custGeom>
            <a:avLst/>
            <a:gdLst/>
            <a:ahLst/>
            <a:cxnLst/>
            <a:rect l="l" t="t" r="r" b="b"/>
            <a:pathLst>
              <a:path w="25659" h="24926" extrusionOk="0">
                <a:moveTo>
                  <a:pt x="11371" y="10233"/>
                </a:moveTo>
                <a:cubicBezTo>
                  <a:pt x="12478" y="11912"/>
                  <a:pt x="13609" y="13615"/>
                  <a:pt x="14764" y="15282"/>
                </a:cubicBezTo>
                <a:cubicBezTo>
                  <a:pt x="13585" y="13674"/>
                  <a:pt x="12419" y="11996"/>
                  <a:pt x="11371" y="10233"/>
                </a:cubicBezTo>
                <a:close/>
                <a:moveTo>
                  <a:pt x="11940" y="0"/>
                </a:moveTo>
                <a:cubicBezTo>
                  <a:pt x="11869" y="0"/>
                  <a:pt x="11796" y="17"/>
                  <a:pt x="11728" y="54"/>
                </a:cubicBezTo>
                <a:cubicBezTo>
                  <a:pt x="11514" y="161"/>
                  <a:pt x="11430" y="411"/>
                  <a:pt x="11514" y="613"/>
                </a:cubicBezTo>
                <a:cubicBezTo>
                  <a:pt x="11966" y="1744"/>
                  <a:pt x="12454" y="2840"/>
                  <a:pt x="12990" y="3911"/>
                </a:cubicBezTo>
                <a:cubicBezTo>
                  <a:pt x="12466" y="3137"/>
                  <a:pt x="11942" y="2363"/>
                  <a:pt x="11430" y="1578"/>
                </a:cubicBezTo>
                <a:cubicBezTo>
                  <a:pt x="11334" y="1442"/>
                  <a:pt x="11190" y="1370"/>
                  <a:pt x="11045" y="1370"/>
                </a:cubicBezTo>
                <a:cubicBezTo>
                  <a:pt x="10973" y="1370"/>
                  <a:pt x="10902" y="1388"/>
                  <a:pt x="10835" y="1423"/>
                </a:cubicBezTo>
                <a:cubicBezTo>
                  <a:pt x="10621" y="1542"/>
                  <a:pt x="10537" y="1792"/>
                  <a:pt x="10621" y="2006"/>
                </a:cubicBezTo>
                <a:cubicBezTo>
                  <a:pt x="11156" y="3280"/>
                  <a:pt x="11776" y="4518"/>
                  <a:pt x="12419" y="5721"/>
                </a:cubicBezTo>
                <a:cubicBezTo>
                  <a:pt x="11799" y="4852"/>
                  <a:pt x="11192" y="3959"/>
                  <a:pt x="10597" y="3066"/>
                </a:cubicBezTo>
                <a:cubicBezTo>
                  <a:pt x="10501" y="2930"/>
                  <a:pt x="10357" y="2859"/>
                  <a:pt x="10211" y="2859"/>
                </a:cubicBezTo>
                <a:cubicBezTo>
                  <a:pt x="10140" y="2859"/>
                  <a:pt x="10068" y="2876"/>
                  <a:pt x="10002" y="2911"/>
                </a:cubicBezTo>
                <a:cubicBezTo>
                  <a:pt x="9787" y="3018"/>
                  <a:pt x="9704" y="3268"/>
                  <a:pt x="9787" y="3483"/>
                </a:cubicBezTo>
                <a:cubicBezTo>
                  <a:pt x="10073" y="4149"/>
                  <a:pt x="10371" y="4804"/>
                  <a:pt x="10680" y="5459"/>
                </a:cubicBezTo>
                <a:cubicBezTo>
                  <a:pt x="10252" y="4745"/>
                  <a:pt x="9835" y="4030"/>
                  <a:pt x="9418" y="3316"/>
                </a:cubicBezTo>
                <a:cubicBezTo>
                  <a:pt x="9336" y="3168"/>
                  <a:pt x="9191" y="3088"/>
                  <a:pt x="9039" y="3088"/>
                </a:cubicBezTo>
                <a:cubicBezTo>
                  <a:pt x="8971" y="3088"/>
                  <a:pt x="8901" y="3104"/>
                  <a:pt x="8835" y="3137"/>
                </a:cubicBezTo>
                <a:cubicBezTo>
                  <a:pt x="8632" y="3233"/>
                  <a:pt x="8525" y="3471"/>
                  <a:pt x="8620" y="3697"/>
                </a:cubicBezTo>
                <a:cubicBezTo>
                  <a:pt x="8823" y="4245"/>
                  <a:pt x="9049" y="4804"/>
                  <a:pt x="9287" y="5352"/>
                </a:cubicBezTo>
                <a:cubicBezTo>
                  <a:pt x="8751" y="4518"/>
                  <a:pt x="8228" y="3697"/>
                  <a:pt x="7704" y="2875"/>
                </a:cubicBezTo>
                <a:cubicBezTo>
                  <a:pt x="7622" y="2745"/>
                  <a:pt x="7480" y="2671"/>
                  <a:pt x="7333" y="2671"/>
                </a:cubicBezTo>
                <a:cubicBezTo>
                  <a:pt x="7265" y="2671"/>
                  <a:pt x="7196" y="2687"/>
                  <a:pt x="7132" y="2721"/>
                </a:cubicBezTo>
                <a:cubicBezTo>
                  <a:pt x="6918" y="2816"/>
                  <a:pt x="6811" y="3054"/>
                  <a:pt x="6906" y="3280"/>
                </a:cubicBezTo>
                <a:cubicBezTo>
                  <a:pt x="7358" y="4459"/>
                  <a:pt x="7870" y="5602"/>
                  <a:pt x="8418" y="6733"/>
                </a:cubicBezTo>
                <a:cubicBezTo>
                  <a:pt x="7906" y="5935"/>
                  <a:pt x="7382" y="5149"/>
                  <a:pt x="6870" y="4352"/>
                </a:cubicBezTo>
                <a:cubicBezTo>
                  <a:pt x="6791" y="4225"/>
                  <a:pt x="6648" y="4151"/>
                  <a:pt x="6498" y="4151"/>
                </a:cubicBezTo>
                <a:cubicBezTo>
                  <a:pt x="6423" y="4151"/>
                  <a:pt x="6346" y="4169"/>
                  <a:pt x="6275" y="4209"/>
                </a:cubicBezTo>
                <a:cubicBezTo>
                  <a:pt x="6073" y="4316"/>
                  <a:pt x="5977" y="4578"/>
                  <a:pt x="6084" y="4780"/>
                </a:cubicBezTo>
                <a:cubicBezTo>
                  <a:pt x="6430" y="5519"/>
                  <a:pt x="6787" y="6245"/>
                  <a:pt x="7156" y="6959"/>
                </a:cubicBezTo>
                <a:cubicBezTo>
                  <a:pt x="6454" y="5935"/>
                  <a:pt x="5787" y="4911"/>
                  <a:pt x="5096" y="3876"/>
                </a:cubicBezTo>
                <a:cubicBezTo>
                  <a:pt x="5009" y="3749"/>
                  <a:pt x="4869" y="3680"/>
                  <a:pt x="4721" y="3680"/>
                </a:cubicBezTo>
                <a:cubicBezTo>
                  <a:pt x="4648" y="3680"/>
                  <a:pt x="4572" y="3697"/>
                  <a:pt x="4501" y="3733"/>
                </a:cubicBezTo>
                <a:cubicBezTo>
                  <a:pt x="4310" y="3852"/>
                  <a:pt x="4227" y="4102"/>
                  <a:pt x="4310" y="4316"/>
                </a:cubicBezTo>
                <a:cubicBezTo>
                  <a:pt x="4382" y="4507"/>
                  <a:pt x="4477" y="4697"/>
                  <a:pt x="4560" y="4888"/>
                </a:cubicBezTo>
                <a:cubicBezTo>
                  <a:pt x="4498" y="4856"/>
                  <a:pt x="4429" y="4838"/>
                  <a:pt x="4359" y="4838"/>
                </a:cubicBezTo>
                <a:cubicBezTo>
                  <a:pt x="4295" y="4838"/>
                  <a:pt x="4230" y="4853"/>
                  <a:pt x="4168" y="4888"/>
                </a:cubicBezTo>
                <a:cubicBezTo>
                  <a:pt x="3953" y="4995"/>
                  <a:pt x="3870" y="5245"/>
                  <a:pt x="3953" y="5459"/>
                </a:cubicBezTo>
                <a:cubicBezTo>
                  <a:pt x="4287" y="6281"/>
                  <a:pt x="4644" y="7066"/>
                  <a:pt x="5013" y="7852"/>
                </a:cubicBezTo>
                <a:lnTo>
                  <a:pt x="4168" y="6423"/>
                </a:lnTo>
                <a:cubicBezTo>
                  <a:pt x="4084" y="6281"/>
                  <a:pt x="3924" y="6198"/>
                  <a:pt x="3766" y="6198"/>
                </a:cubicBezTo>
                <a:cubicBezTo>
                  <a:pt x="3699" y="6198"/>
                  <a:pt x="3632" y="6213"/>
                  <a:pt x="3572" y="6245"/>
                </a:cubicBezTo>
                <a:cubicBezTo>
                  <a:pt x="3358" y="6364"/>
                  <a:pt x="3275" y="6614"/>
                  <a:pt x="3382" y="6840"/>
                </a:cubicBezTo>
                <a:cubicBezTo>
                  <a:pt x="4310" y="8852"/>
                  <a:pt x="5346" y="10817"/>
                  <a:pt x="6442" y="12734"/>
                </a:cubicBezTo>
                <a:cubicBezTo>
                  <a:pt x="5251" y="10924"/>
                  <a:pt x="4072" y="9102"/>
                  <a:pt x="2929" y="7316"/>
                </a:cubicBezTo>
                <a:cubicBezTo>
                  <a:pt x="2850" y="7189"/>
                  <a:pt x="2707" y="7115"/>
                  <a:pt x="2557" y="7115"/>
                </a:cubicBezTo>
                <a:cubicBezTo>
                  <a:pt x="2482" y="7115"/>
                  <a:pt x="2405" y="7134"/>
                  <a:pt x="2334" y="7174"/>
                </a:cubicBezTo>
                <a:cubicBezTo>
                  <a:pt x="2120" y="7293"/>
                  <a:pt x="2036" y="7555"/>
                  <a:pt x="2143" y="7769"/>
                </a:cubicBezTo>
                <a:cubicBezTo>
                  <a:pt x="2882" y="9329"/>
                  <a:pt x="3667" y="10864"/>
                  <a:pt x="4501" y="12365"/>
                </a:cubicBezTo>
                <a:cubicBezTo>
                  <a:pt x="3822" y="11281"/>
                  <a:pt x="3144" y="10186"/>
                  <a:pt x="2465" y="9114"/>
                </a:cubicBezTo>
                <a:cubicBezTo>
                  <a:pt x="2384" y="8984"/>
                  <a:pt x="2241" y="8910"/>
                  <a:pt x="2094" y="8910"/>
                </a:cubicBezTo>
                <a:cubicBezTo>
                  <a:pt x="2026" y="8910"/>
                  <a:pt x="1958" y="8926"/>
                  <a:pt x="1893" y="8959"/>
                </a:cubicBezTo>
                <a:cubicBezTo>
                  <a:pt x="1679" y="9055"/>
                  <a:pt x="1596" y="9293"/>
                  <a:pt x="1667" y="9519"/>
                </a:cubicBezTo>
                <a:cubicBezTo>
                  <a:pt x="2108" y="10745"/>
                  <a:pt x="2632" y="11936"/>
                  <a:pt x="3215" y="13079"/>
                </a:cubicBezTo>
                <a:cubicBezTo>
                  <a:pt x="2715" y="12377"/>
                  <a:pt x="2251" y="11662"/>
                  <a:pt x="1786" y="10948"/>
                </a:cubicBezTo>
                <a:cubicBezTo>
                  <a:pt x="1708" y="10815"/>
                  <a:pt x="1564" y="10744"/>
                  <a:pt x="1417" y="10744"/>
                </a:cubicBezTo>
                <a:cubicBezTo>
                  <a:pt x="1339" y="10744"/>
                  <a:pt x="1261" y="10764"/>
                  <a:pt x="1191" y="10805"/>
                </a:cubicBezTo>
                <a:cubicBezTo>
                  <a:pt x="977" y="10924"/>
                  <a:pt x="905" y="11186"/>
                  <a:pt x="1012" y="11400"/>
                </a:cubicBezTo>
                <a:cubicBezTo>
                  <a:pt x="1453" y="12329"/>
                  <a:pt x="1953" y="13258"/>
                  <a:pt x="2453" y="14163"/>
                </a:cubicBezTo>
                <a:cubicBezTo>
                  <a:pt x="1917" y="13389"/>
                  <a:pt x="1393" y="12615"/>
                  <a:pt x="869" y="11841"/>
                </a:cubicBezTo>
                <a:cubicBezTo>
                  <a:pt x="782" y="11714"/>
                  <a:pt x="647" y="11645"/>
                  <a:pt x="507" y="11645"/>
                </a:cubicBezTo>
                <a:cubicBezTo>
                  <a:pt x="437" y="11645"/>
                  <a:pt x="365" y="11662"/>
                  <a:pt x="298" y="11698"/>
                </a:cubicBezTo>
                <a:cubicBezTo>
                  <a:pt x="84" y="11793"/>
                  <a:pt x="0" y="12055"/>
                  <a:pt x="72" y="12258"/>
                </a:cubicBezTo>
                <a:cubicBezTo>
                  <a:pt x="500" y="13389"/>
                  <a:pt x="989" y="14496"/>
                  <a:pt x="1560" y="15544"/>
                </a:cubicBezTo>
                <a:cubicBezTo>
                  <a:pt x="1468" y="15466"/>
                  <a:pt x="1356" y="15426"/>
                  <a:pt x="1243" y="15426"/>
                </a:cubicBezTo>
                <a:cubicBezTo>
                  <a:pt x="1164" y="15426"/>
                  <a:pt x="1085" y="15445"/>
                  <a:pt x="1012" y="15484"/>
                </a:cubicBezTo>
                <a:cubicBezTo>
                  <a:pt x="786" y="15627"/>
                  <a:pt x="715" y="15901"/>
                  <a:pt x="846" y="16115"/>
                </a:cubicBezTo>
                <a:cubicBezTo>
                  <a:pt x="2596" y="19104"/>
                  <a:pt x="4799" y="21818"/>
                  <a:pt x="7346" y="24176"/>
                </a:cubicBezTo>
                <a:cubicBezTo>
                  <a:pt x="7437" y="24254"/>
                  <a:pt x="7547" y="24296"/>
                  <a:pt x="7656" y="24296"/>
                </a:cubicBezTo>
                <a:cubicBezTo>
                  <a:pt x="7761" y="24296"/>
                  <a:pt x="7866" y="24257"/>
                  <a:pt x="7954" y="24176"/>
                </a:cubicBezTo>
                <a:cubicBezTo>
                  <a:pt x="8132" y="24009"/>
                  <a:pt x="8156" y="23759"/>
                  <a:pt x="8013" y="23568"/>
                </a:cubicBezTo>
                <a:cubicBezTo>
                  <a:pt x="6632" y="21723"/>
                  <a:pt x="5239" y="19866"/>
                  <a:pt x="3965" y="17901"/>
                </a:cubicBezTo>
                <a:lnTo>
                  <a:pt x="3965" y="17901"/>
                </a:lnTo>
                <a:cubicBezTo>
                  <a:pt x="5537" y="19997"/>
                  <a:pt x="7227" y="22009"/>
                  <a:pt x="9132" y="23818"/>
                </a:cubicBezTo>
                <a:cubicBezTo>
                  <a:pt x="9222" y="23902"/>
                  <a:pt x="9335" y="23943"/>
                  <a:pt x="9448" y="23943"/>
                </a:cubicBezTo>
                <a:cubicBezTo>
                  <a:pt x="9561" y="23943"/>
                  <a:pt x="9674" y="23902"/>
                  <a:pt x="9763" y="23818"/>
                </a:cubicBezTo>
                <a:cubicBezTo>
                  <a:pt x="9918" y="23664"/>
                  <a:pt x="9942" y="23378"/>
                  <a:pt x="9787" y="23199"/>
                </a:cubicBezTo>
                <a:cubicBezTo>
                  <a:pt x="9228" y="22544"/>
                  <a:pt x="8692" y="21878"/>
                  <a:pt x="8156" y="21187"/>
                </a:cubicBezTo>
                <a:lnTo>
                  <a:pt x="8156" y="21187"/>
                </a:lnTo>
                <a:cubicBezTo>
                  <a:pt x="9144" y="22414"/>
                  <a:pt x="10180" y="23604"/>
                  <a:pt x="11216" y="24771"/>
                </a:cubicBezTo>
                <a:cubicBezTo>
                  <a:pt x="11311" y="24878"/>
                  <a:pt x="11442" y="24926"/>
                  <a:pt x="11561" y="24926"/>
                </a:cubicBezTo>
                <a:cubicBezTo>
                  <a:pt x="11668" y="24926"/>
                  <a:pt x="11764" y="24890"/>
                  <a:pt x="11918" y="24878"/>
                </a:cubicBezTo>
                <a:cubicBezTo>
                  <a:pt x="12097" y="24711"/>
                  <a:pt x="12121" y="24449"/>
                  <a:pt x="11978" y="24247"/>
                </a:cubicBezTo>
                <a:cubicBezTo>
                  <a:pt x="10906" y="22866"/>
                  <a:pt x="9799" y="21485"/>
                  <a:pt x="8751" y="20068"/>
                </a:cubicBezTo>
                <a:lnTo>
                  <a:pt x="8751" y="20068"/>
                </a:lnTo>
                <a:cubicBezTo>
                  <a:pt x="10013" y="21711"/>
                  <a:pt x="11371" y="23283"/>
                  <a:pt x="12823" y="24759"/>
                </a:cubicBezTo>
                <a:cubicBezTo>
                  <a:pt x="12916" y="24845"/>
                  <a:pt x="13034" y="24890"/>
                  <a:pt x="13151" y="24890"/>
                </a:cubicBezTo>
                <a:cubicBezTo>
                  <a:pt x="13260" y="24890"/>
                  <a:pt x="13368" y="24851"/>
                  <a:pt x="13454" y="24771"/>
                </a:cubicBezTo>
                <a:cubicBezTo>
                  <a:pt x="13633" y="24604"/>
                  <a:pt x="13645" y="24342"/>
                  <a:pt x="13490" y="24152"/>
                </a:cubicBezTo>
                <a:cubicBezTo>
                  <a:pt x="11966" y="22223"/>
                  <a:pt x="10514" y="20258"/>
                  <a:pt x="9144" y="18223"/>
                </a:cubicBezTo>
                <a:lnTo>
                  <a:pt x="9144" y="18223"/>
                </a:lnTo>
                <a:cubicBezTo>
                  <a:pt x="9668" y="18937"/>
                  <a:pt x="10192" y="19639"/>
                  <a:pt x="10716" y="20318"/>
                </a:cubicBezTo>
                <a:cubicBezTo>
                  <a:pt x="11502" y="21366"/>
                  <a:pt x="12299" y="22330"/>
                  <a:pt x="13431" y="22914"/>
                </a:cubicBezTo>
                <a:cubicBezTo>
                  <a:pt x="13492" y="22942"/>
                  <a:pt x="13561" y="22957"/>
                  <a:pt x="13630" y="22957"/>
                </a:cubicBezTo>
                <a:cubicBezTo>
                  <a:pt x="13762" y="22957"/>
                  <a:pt x="13896" y="22904"/>
                  <a:pt x="13990" y="22795"/>
                </a:cubicBezTo>
                <a:cubicBezTo>
                  <a:pt x="14121" y="22628"/>
                  <a:pt x="14121" y="22425"/>
                  <a:pt x="14014" y="22259"/>
                </a:cubicBezTo>
                <a:lnTo>
                  <a:pt x="14014" y="22259"/>
                </a:lnTo>
                <a:cubicBezTo>
                  <a:pt x="14359" y="22568"/>
                  <a:pt x="14705" y="22866"/>
                  <a:pt x="15086" y="23116"/>
                </a:cubicBezTo>
                <a:cubicBezTo>
                  <a:pt x="15161" y="23177"/>
                  <a:pt x="15250" y="23205"/>
                  <a:pt x="15339" y="23205"/>
                </a:cubicBezTo>
                <a:cubicBezTo>
                  <a:pt x="15459" y="23205"/>
                  <a:pt x="15580" y="23152"/>
                  <a:pt x="15669" y="23056"/>
                </a:cubicBezTo>
                <a:cubicBezTo>
                  <a:pt x="15812" y="22902"/>
                  <a:pt x="15836" y="22664"/>
                  <a:pt x="15693" y="22485"/>
                </a:cubicBezTo>
                <a:cubicBezTo>
                  <a:pt x="13228" y="19223"/>
                  <a:pt x="10728" y="15889"/>
                  <a:pt x="8549" y="12365"/>
                </a:cubicBezTo>
                <a:lnTo>
                  <a:pt x="8549" y="12365"/>
                </a:lnTo>
                <a:cubicBezTo>
                  <a:pt x="10097" y="14627"/>
                  <a:pt x="11680" y="16865"/>
                  <a:pt x="13288" y="19092"/>
                </a:cubicBezTo>
                <a:cubicBezTo>
                  <a:pt x="14300" y="20473"/>
                  <a:pt x="15550" y="22199"/>
                  <a:pt x="17217" y="23402"/>
                </a:cubicBezTo>
                <a:cubicBezTo>
                  <a:pt x="17299" y="23458"/>
                  <a:pt x="17392" y="23486"/>
                  <a:pt x="17483" y="23486"/>
                </a:cubicBezTo>
                <a:cubicBezTo>
                  <a:pt x="17605" y="23486"/>
                  <a:pt x="17724" y="23437"/>
                  <a:pt x="17812" y="23342"/>
                </a:cubicBezTo>
                <a:cubicBezTo>
                  <a:pt x="17955" y="23176"/>
                  <a:pt x="17979" y="22925"/>
                  <a:pt x="17824" y="22747"/>
                </a:cubicBezTo>
                <a:cubicBezTo>
                  <a:pt x="17681" y="22568"/>
                  <a:pt x="17538" y="22390"/>
                  <a:pt x="17395" y="22211"/>
                </a:cubicBezTo>
                <a:lnTo>
                  <a:pt x="17395" y="22211"/>
                </a:lnTo>
                <a:cubicBezTo>
                  <a:pt x="17693" y="22449"/>
                  <a:pt x="18014" y="22664"/>
                  <a:pt x="18360" y="22842"/>
                </a:cubicBezTo>
                <a:cubicBezTo>
                  <a:pt x="18420" y="22869"/>
                  <a:pt x="18486" y="22882"/>
                  <a:pt x="18551" y="22882"/>
                </a:cubicBezTo>
                <a:cubicBezTo>
                  <a:pt x="18692" y="22882"/>
                  <a:pt x="18834" y="22821"/>
                  <a:pt x="18931" y="22699"/>
                </a:cubicBezTo>
                <a:cubicBezTo>
                  <a:pt x="19062" y="22521"/>
                  <a:pt x="19050" y="22283"/>
                  <a:pt x="18896" y="22128"/>
                </a:cubicBezTo>
                <a:cubicBezTo>
                  <a:pt x="17538" y="20663"/>
                  <a:pt x="16264" y="19151"/>
                  <a:pt x="15038" y="17580"/>
                </a:cubicBezTo>
                <a:lnTo>
                  <a:pt x="15038" y="17580"/>
                </a:lnTo>
                <a:cubicBezTo>
                  <a:pt x="16467" y="19366"/>
                  <a:pt x="18003" y="21080"/>
                  <a:pt x="19646" y="22687"/>
                </a:cubicBezTo>
                <a:cubicBezTo>
                  <a:pt x="19735" y="22771"/>
                  <a:pt x="19845" y="22812"/>
                  <a:pt x="19955" y="22812"/>
                </a:cubicBezTo>
                <a:cubicBezTo>
                  <a:pt x="20065" y="22812"/>
                  <a:pt x="20175" y="22771"/>
                  <a:pt x="20265" y="22687"/>
                </a:cubicBezTo>
                <a:cubicBezTo>
                  <a:pt x="20443" y="22521"/>
                  <a:pt x="20455" y="22247"/>
                  <a:pt x="20300" y="22068"/>
                </a:cubicBezTo>
                <a:cubicBezTo>
                  <a:pt x="20003" y="21723"/>
                  <a:pt x="19705" y="21378"/>
                  <a:pt x="19408" y="21020"/>
                </a:cubicBezTo>
                <a:lnTo>
                  <a:pt x="19408" y="21020"/>
                </a:lnTo>
                <a:cubicBezTo>
                  <a:pt x="19681" y="21271"/>
                  <a:pt x="19979" y="21497"/>
                  <a:pt x="20300" y="21723"/>
                </a:cubicBezTo>
                <a:cubicBezTo>
                  <a:pt x="20377" y="21779"/>
                  <a:pt x="20467" y="21807"/>
                  <a:pt x="20556" y="21807"/>
                </a:cubicBezTo>
                <a:cubicBezTo>
                  <a:pt x="20674" y="21807"/>
                  <a:pt x="20791" y="21758"/>
                  <a:pt x="20872" y="21663"/>
                </a:cubicBezTo>
                <a:cubicBezTo>
                  <a:pt x="21027" y="21497"/>
                  <a:pt x="21039" y="21247"/>
                  <a:pt x="20896" y="21068"/>
                </a:cubicBezTo>
                <a:cubicBezTo>
                  <a:pt x="19681" y="19592"/>
                  <a:pt x="18526" y="18151"/>
                  <a:pt x="17407" y="16710"/>
                </a:cubicBezTo>
                <a:lnTo>
                  <a:pt x="17407" y="16710"/>
                </a:lnTo>
                <a:cubicBezTo>
                  <a:pt x="18360" y="17794"/>
                  <a:pt x="19384" y="18830"/>
                  <a:pt x="20479" y="19818"/>
                </a:cubicBezTo>
                <a:cubicBezTo>
                  <a:pt x="20567" y="19888"/>
                  <a:pt x="20674" y="19924"/>
                  <a:pt x="20781" y="19924"/>
                </a:cubicBezTo>
                <a:cubicBezTo>
                  <a:pt x="20891" y="19924"/>
                  <a:pt x="21001" y="19885"/>
                  <a:pt x="21086" y="19806"/>
                </a:cubicBezTo>
                <a:cubicBezTo>
                  <a:pt x="21253" y="19639"/>
                  <a:pt x="21277" y="19366"/>
                  <a:pt x="21134" y="19187"/>
                </a:cubicBezTo>
                <a:cubicBezTo>
                  <a:pt x="18765" y="16198"/>
                  <a:pt x="16348" y="13150"/>
                  <a:pt x="14264" y="9900"/>
                </a:cubicBezTo>
                <a:lnTo>
                  <a:pt x="14264" y="9900"/>
                </a:lnTo>
                <a:cubicBezTo>
                  <a:pt x="15812" y="12067"/>
                  <a:pt x="17395" y="14210"/>
                  <a:pt x="19003" y="16306"/>
                </a:cubicBezTo>
                <a:cubicBezTo>
                  <a:pt x="19884" y="17461"/>
                  <a:pt x="20979" y="18889"/>
                  <a:pt x="22467" y="19818"/>
                </a:cubicBezTo>
                <a:cubicBezTo>
                  <a:pt x="22539" y="19863"/>
                  <a:pt x="22618" y="19884"/>
                  <a:pt x="22696" y="19884"/>
                </a:cubicBezTo>
                <a:cubicBezTo>
                  <a:pt x="22826" y="19884"/>
                  <a:pt x="22954" y="19826"/>
                  <a:pt x="23051" y="19723"/>
                </a:cubicBezTo>
                <a:cubicBezTo>
                  <a:pt x="23194" y="19568"/>
                  <a:pt x="23194" y="19306"/>
                  <a:pt x="23063" y="19151"/>
                </a:cubicBezTo>
                <a:cubicBezTo>
                  <a:pt x="20681" y="16198"/>
                  <a:pt x="18134" y="13043"/>
                  <a:pt x="15859" y="9638"/>
                </a:cubicBezTo>
                <a:lnTo>
                  <a:pt x="15859" y="9638"/>
                </a:lnTo>
                <a:cubicBezTo>
                  <a:pt x="16931" y="11150"/>
                  <a:pt x="18038" y="12639"/>
                  <a:pt x="19146" y="14115"/>
                </a:cubicBezTo>
                <a:cubicBezTo>
                  <a:pt x="20193" y="15496"/>
                  <a:pt x="21170" y="16734"/>
                  <a:pt x="22444" y="17687"/>
                </a:cubicBezTo>
                <a:cubicBezTo>
                  <a:pt x="22524" y="17746"/>
                  <a:pt x="22619" y="17776"/>
                  <a:pt x="22714" y="17776"/>
                </a:cubicBezTo>
                <a:cubicBezTo>
                  <a:pt x="22830" y="17776"/>
                  <a:pt x="22947" y="17731"/>
                  <a:pt x="23039" y="17639"/>
                </a:cubicBezTo>
                <a:cubicBezTo>
                  <a:pt x="23194" y="17484"/>
                  <a:pt x="23194" y="17222"/>
                  <a:pt x="23063" y="17044"/>
                </a:cubicBezTo>
                <a:cubicBezTo>
                  <a:pt x="20122" y="13317"/>
                  <a:pt x="17110" y="9507"/>
                  <a:pt x="14740" y="5316"/>
                </a:cubicBezTo>
                <a:lnTo>
                  <a:pt x="14740" y="5316"/>
                </a:lnTo>
                <a:lnTo>
                  <a:pt x="20789" y="14008"/>
                </a:lnTo>
                <a:cubicBezTo>
                  <a:pt x="21432" y="14936"/>
                  <a:pt x="22146" y="15972"/>
                  <a:pt x="23229" y="16603"/>
                </a:cubicBezTo>
                <a:cubicBezTo>
                  <a:pt x="23294" y="16642"/>
                  <a:pt x="23366" y="16660"/>
                  <a:pt x="23439" y="16660"/>
                </a:cubicBezTo>
                <a:cubicBezTo>
                  <a:pt x="23568" y="16660"/>
                  <a:pt x="23698" y="16603"/>
                  <a:pt x="23789" y="16496"/>
                </a:cubicBezTo>
                <a:cubicBezTo>
                  <a:pt x="23932" y="16329"/>
                  <a:pt x="23932" y="16079"/>
                  <a:pt x="23789" y="15913"/>
                </a:cubicBezTo>
                <a:cubicBezTo>
                  <a:pt x="22241" y="14008"/>
                  <a:pt x="20741" y="12043"/>
                  <a:pt x="19300" y="10055"/>
                </a:cubicBezTo>
                <a:lnTo>
                  <a:pt x="19300" y="10055"/>
                </a:lnTo>
                <a:cubicBezTo>
                  <a:pt x="20920" y="12127"/>
                  <a:pt x="22622" y="14127"/>
                  <a:pt x="24361" y="16079"/>
                </a:cubicBezTo>
                <a:cubicBezTo>
                  <a:pt x="24452" y="16177"/>
                  <a:pt x="24571" y="16225"/>
                  <a:pt x="24692" y="16225"/>
                </a:cubicBezTo>
                <a:cubicBezTo>
                  <a:pt x="24792" y="16225"/>
                  <a:pt x="24893" y="16192"/>
                  <a:pt x="24980" y="16127"/>
                </a:cubicBezTo>
                <a:cubicBezTo>
                  <a:pt x="25158" y="15972"/>
                  <a:pt x="25206" y="15710"/>
                  <a:pt x="25063" y="15520"/>
                </a:cubicBezTo>
                <a:lnTo>
                  <a:pt x="20098" y="8733"/>
                </a:lnTo>
                <a:lnTo>
                  <a:pt x="20098" y="8733"/>
                </a:lnTo>
                <a:cubicBezTo>
                  <a:pt x="21586" y="10495"/>
                  <a:pt x="23170" y="12210"/>
                  <a:pt x="24849" y="13805"/>
                </a:cubicBezTo>
                <a:cubicBezTo>
                  <a:pt x="24932" y="13889"/>
                  <a:pt x="25039" y="13930"/>
                  <a:pt x="25148" y="13930"/>
                </a:cubicBezTo>
                <a:cubicBezTo>
                  <a:pt x="25256" y="13930"/>
                  <a:pt x="25367" y="13889"/>
                  <a:pt x="25456" y="13805"/>
                </a:cubicBezTo>
                <a:cubicBezTo>
                  <a:pt x="25634" y="13639"/>
                  <a:pt x="25658" y="13377"/>
                  <a:pt x="25504" y="13198"/>
                </a:cubicBezTo>
                <a:cubicBezTo>
                  <a:pt x="24432" y="11877"/>
                  <a:pt x="23372" y="10519"/>
                  <a:pt x="22348" y="9150"/>
                </a:cubicBezTo>
                <a:lnTo>
                  <a:pt x="22348" y="9150"/>
                </a:lnTo>
                <a:lnTo>
                  <a:pt x="24468" y="11615"/>
                </a:lnTo>
                <a:cubicBezTo>
                  <a:pt x="24549" y="11722"/>
                  <a:pt x="24675" y="11781"/>
                  <a:pt x="24804" y="11781"/>
                </a:cubicBezTo>
                <a:cubicBezTo>
                  <a:pt x="24904" y="11781"/>
                  <a:pt x="25004" y="11746"/>
                  <a:pt x="25087" y="11674"/>
                </a:cubicBezTo>
                <a:cubicBezTo>
                  <a:pt x="25277" y="11531"/>
                  <a:pt x="25301" y="11245"/>
                  <a:pt x="25146" y="11055"/>
                </a:cubicBezTo>
                <a:cubicBezTo>
                  <a:pt x="23956" y="9567"/>
                  <a:pt x="22741" y="8055"/>
                  <a:pt x="21586" y="6507"/>
                </a:cubicBezTo>
                <a:lnTo>
                  <a:pt x="21586" y="6507"/>
                </a:lnTo>
                <a:lnTo>
                  <a:pt x="24063" y="9019"/>
                </a:lnTo>
                <a:cubicBezTo>
                  <a:pt x="24157" y="9101"/>
                  <a:pt x="24275" y="9146"/>
                  <a:pt x="24391" y="9146"/>
                </a:cubicBezTo>
                <a:cubicBezTo>
                  <a:pt x="24495" y="9146"/>
                  <a:pt x="24598" y="9110"/>
                  <a:pt x="24682" y="9031"/>
                </a:cubicBezTo>
                <a:cubicBezTo>
                  <a:pt x="24861" y="8864"/>
                  <a:pt x="24884" y="8602"/>
                  <a:pt x="24730" y="8400"/>
                </a:cubicBezTo>
                <a:lnTo>
                  <a:pt x="21729" y="4733"/>
                </a:lnTo>
                <a:cubicBezTo>
                  <a:pt x="21729" y="4590"/>
                  <a:pt x="21682" y="4459"/>
                  <a:pt x="21574" y="4352"/>
                </a:cubicBezTo>
                <a:lnTo>
                  <a:pt x="20955" y="3780"/>
                </a:lnTo>
                <a:cubicBezTo>
                  <a:pt x="20872" y="3697"/>
                  <a:pt x="20762" y="3655"/>
                  <a:pt x="20650" y="3655"/>
                </a:cubicBezTo>
                <a:cubicBezTo>
                  <a:pt x="20539" y="3655"/>
                  <a:pt x="20425" y="3697"/>
                  <a:pt x="20336" y="3780"/>
                </a:cubicBezTo>
                <a:cubicBezTo>
                  <a:pt x="20324" y="3792"/>
                  <a:pt x="20300" y="3816"/>
                  <a:pt x="20277" y="3852"/>
                </a:cubicBezTo>
                <a:lnTo>
                  <a:pt x="18872" y="2423"/>
                </a:lnTo>
                <a:cubicBezTo>
                  <a:pt x="18780" y="2331"/>
                  <a:pt x="18663" y="2286"/>
                  <a:pt x="18547" y="2286"/>
                </a:cubicBezTo>
                <a:cubicBezTo>
                  <a:pt x="18452" y="2286"/>
                  <a:pt x="18357" y="2316"/>
                  <a:pt x="18276" y="2375"/>
                </a:cubicBezTo>
                <a:cubicBezTo>
                  <a:pt x="18134" y="2471"/>
                  <a:pt x="18074" y="2625"/>
                  <a:pt x="18098" y="2780"/>
                </a:cubicBezTo>
                <a:lnTo>
                  <a:pt x="16860" y="1339"/>
                </a:lnTo>
                <a:cubicBezTo>
                  <a:pt x="16771" y="1238"/>
                  <a:pt x="16648" y="1182"/>
                  <a:pt x="16523" y="1182"/>
                </a:cubicBezTo>
                <a:cubicBezTo>
                  <a:pt x="16429" y="1182"/>
                  <a:pt x="16334" y="1214"/>
                  <a:pt x="16252" y="1280"/>
                </a:cubicBezTo>
                <a:cubicBezTo>
                  <a:pt x="16050" y="1423"/>
                  <a:pt x="16014" y="1697"/>
                  <a:pt x="16145" y="1887"/>
                </a:cubicBezTo>
                <a:cubicBezTo>
                  <a:pt x="16800" y="2887"/>
                  <a:pt x="17455" y="3864"/>
                  <a:pt x="18134" y="4852"/>
                </a:cubicBezTo>
                <a:cubicBezTo>
                  <a:pt x="17443" y="3959"/>
                  <a:pt x="16741" y="3042"/>
                  <a:pt x="16050" y="2149"/>
                </a:cubicBezTo>
                <a:cubicBezTo>
                  <a:pt x="15971" y="2031"/>
                  <a:pt x="15840" y="1975"/>
                  <a:pt x="15706" y="1975"/>
                </a:cubicBezTo>
                <a:cubicBezTo>
                  <a:pt x="15637" y="1975"/>
                  <a:pt x="15567" y="1990"/>
                  <a:pt x="15502" y="2018"/>
                </a:cubicBezTo>
                <a:cubicBezTo>
                  <a:pt x="15312" y="2101"/>
                  <a:pt x="15205" y="2328"/>
                  <a:pt x="15264" y="2542"/>
                </a:cubicBezTo>
                <a:cubicBezTo>
                  <a:pt x="15359" y="2852"/>
                  <a:pt x="15455" y="3149"/>
                  <a:pt x="15574" y="3447"/>
                </a:cubicBezTo>
                <a:cubicBezTo>
                  <a:pt x="15300" y="3042"/>
                  <a:pt x="15026" y="2649"/>
                  <a:pt x="14764" y="2244"/>
                </a:cubicBezTo>
                <a:cubicBezTo>
                  <a:pt x="14676" y="2121"/>
                  <a:pt x="14530" y="2050"/>
                  <a:pt x="14382" y="2050"/>
                </a:cubicBezTo>
                <a:cubicBezTo>
                  <a:pt x="14330" y="2050"/>
                  <a:pt x="14278" y="2059"/>
                  <a:pt x="14228" y="2078"/>
                </a:cubicBezTo>
                <a:cubicBezTo>
                  <a:pt x="14050" y="2149"/>
                  <a:pt x="13931" y="2352"/>
                  <a:pt x="13943" y="2554"/>
                </a:cubicBezTo>
                <a:lnTo>
                  <a:pt x="12299" y="185"/>
                </a:lnTo>
                <a:cubicBezTo>
                  <a:pt x="12213" y="66"/>
                  <a:pt x="12079" y="0"/>
                  <a:pt x="1194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2332" name="Google Shape;2332;p73"/>
          <p:cNvGrpSpPr/>
          <p:nvPr/>
        </p:nvGrpSpPr>
        <p:grpSpPr>
          <a:xfrm>
            <a:off x="4385408" y="2987483"/>
            <a:ext cx="373191" cy="373153"/>
            <a:chOff x="812101" y="2571761"/>
            <a:chExt cx="417066" cy="417024"/>
          </a:xfrm>
        </p:grpSpPr>
        <p:sp>
          <p:nvSpPr>
            <p:cNvPr id="2333" name="Google Shape;2333;p73"/>
            <p:cNvSpPr/>
            <p:nvPr/>
          </p:nvSpPr>
          <p:spPr>
            <a:xfrm>
              <a:off x="935084" y="2694744"/>
              <a:ext cx="171071" cy="171071"/>
            </a:xfrm>
            <a:custGeom>
              <a:avLst/>
              <a:gdLst/>
              <a:ahLst/>
              <a:cxnLst/>
              <a:rect l="l" t="t" r="r" b="b"/>
              <a:pathLst>
                <a:path w="8197" h="8197" extrusionOk="0">
                  <a:moveTo>
                    <a:pt x="4099" y="1171"/>
                  </a:moveTo>
                  <a:cubicBezTo>
                    <a:pt x="5712" y="1171"/>
                    <a:pt x="7027" y="2484"/>
                    <a:pt x="7027" y="4097"/>
                  </a:cubicBezTo>
                  <a:cubicBezTo>
                    <a:pt x="7027" y="5712"/>
                    <a:pt x="5712" y="7025"/>
                    <a:pt x="4099" y="7025"/>
                  </a:cubicBezTo>
                  <a:cubicBezTo>
                    <a:pt x="2486" y="7025"/>
                    <a:pt x="1171" y="5712"/>
                    <a:pt x="1171" y="4097"/>
                  </a:cubicBezTo>
                  <a:cubicBezTo>
                    <a:pt x="1171" y="2484"/>
                    <a:pt x="2486" y="1171"/>
                    <a:pt x="4099" y="1171"/>
                  </a:cubicBezTo>
                  <a:close/>
                  <a:moveTo>
                    <a:pt x="4099" y="0"/>
                  </a:moveTo>
                  <a:cubicBezTo>
                    <a:pt x="1840" y="0"/>
                    <a:pt x="0" y="1838"/>
                    <a:pt x="0" y="4097"/>
                  </a:cubicBezTo>
                  <a:cubicBezTo>
                    <a:pt x="0" y="6358"/>
                    <a:pt x="1840" y="8196"/>
                    <a:pt x="4099" y="8196"/>
                  </a:cubicBezTo>
                  <a:cubicBezTo>
                    <a:pt x="6358" y="8196"/>
                    <a:pt x="8196" y="6358"/>
                    <a:pt x="8196" y="4097"/>
                  </a:cubicBezTo>
                  <a:cubicBezTo>
                    <a:pt x="8196" y="1838"/>
                    <a:pt x="6358" y="0"/>
                    <a:pt x="40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4" name="Google Shape;2334;p73"/>
            <p:cNvSpPr/>
            <p:nvPr/>
          </p:nvSpPr>
          <p:spPr>
            <a:xfrm>
              <a:off x="860977" y="2620616"/>
              <a:ext cx="319311" cy="319290"/>
            </a:xfrm>
            <a:custGeom>
              <a:avLst/>
              <a:gdLst/>
              <a:ahLst/>
              <a:cxnLst/>
              <a:rect l="l" t="t" r="r" b="b"/>
              <a:pathLst>
                <a:path w="15300" h="15299" extrusionOk="0">
                  <a:moveTo>
                    <a:pt x="12333" y="1171"/>
                  </a:moveTo>
                  <a:cubicBezTo>
                    <a:pt x="13306" y="1171"/>
                    <a:pt x="14128" y="1994"/>
                    <a:pt x="14128" y="2967"/>
                  </a:cubicBezTo>
                  <a:lnTo>
                    <a:pt x="14128" y="12334"/>
                  </a:lnTo>
                  <a:cubicBezTo>
                    <a:pt x="14128" y="13307"/>
                    <a:pt x="13306" y="14129"/>
                    <a:pt x="12333" y="14129"/>
                  </a:cubicBezTo>
                  <a:lnTo>
                    <a:pt x="2968" y="14129"/>
                  </a:lnTo>
                  <a:cubicBezTo>
                    <a:pt x="1993" y="14129"/>
                    <a:pt x="1172" y="13307"/>
                    <a:pt x="1172" y="12334"/>
                  </a:cubicBezTo>
                  <a:lnTo>
                    <a:pt x="1172" y="2967"/>
                  </a:lnTo>
                  <a:cubicBezTo>
                    <a:pt x="1172" y="1994"/>
                    <a:pt x="1993" y="1171"/>
                    <a:pt x="2968" y="1171"/>
                  </a:cubicBezTo>
                  <a:close/>
                  <a:moveTo>
                    <a:pt x="2968" y="0"/>
                  </a:moveTo>
                  <a:cubicBezTo>
                    <a:pt x="1351" y="0"/>
                    <a:pt x="1" y="1346"/>
                    <a:pt x="1" y="2967"/>
                  </a:cubicBezTo>
                  <a:lnTo>
                    <a:pt x="1" y="12334"/>
                  </a:lnTo>
                  <a:cubicBezTo>
                    <a:pt x="1" y="13952"/>
                    <a:pt x="1349" y="15299"/>
                    <a:pt x="2968" y="15299"/>
                  </a:cubicBezTo>
                  <a:lnTo>
                    <a:pt x="12333" y="15299"/>
                  </a:lnTo>
                  <a:cubicBezTo>
                    <a:pt x="13953" y="15299"/>
                    <a:pt x="15299" y="13951"/>
                    <a:pt x="15299" y="12334"/>
                  </a:cubicBezTo>
                  <a:lnTo>
                    <a:pt x="15299" y="2967"/>
                  </a:lnTo>
                  <a:cubicBezTo>
                    <a:pt x="15299" y="1345"/>
                    <a:pt x="13948" y="0"/>
                    <a:pt x="123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5" name="Google Shape;2335;p73"/>
            <p:cNvSpPr/>
            <p:nvPr/>
          </p:nvSpPr>
          <p:spPr>
            <a:xfrm>
              <a:off x="1081712" y="2670306"/>
              <a:ext cx="48878" cy="48898"/>
            </a:xfrm>
            <a:custGeom>
              <a:avLst/>
              <a:gdLst/>
              <a:ahLst/>
              <a:cxnLst/>
              <a:rect l="l" t="t" r="r" b="b"/>
              <a:pathLst>
                <a:path w="2342" h="2343" extrusionOk="0">
                  <a:moveTo>
                    <a:pt x="1170" y="0"/>
                  </a:moveTo>
                  <a:cubicBezTo>
                    <a:pt x="524" y="0"/>
                    <a:pt x="1" y="526"/>
                    <a:pt x="1" y="1171"/>
                  </a:cubicBezTo>
                  <a:cubicBezTo>
                    <a:pt x="1" y="1817"/>
                    <a:pt x="524" y="2342"/>
                    <a:pt x="1170" y="2342"/>
                  </a:cubicBezTo>
                  <a:cubicBezTo>
                    <a:pt x="1816" y="2342"/>
                    <a:pt x="2341" y="1817"/>
                    <a:pt x="2341" y="1171"/>
                  </a:cubicBezTo>
                  <a:cubicBezTo>
                    <a:pt x="2341" y="526"/>
                    <a:pt x="1816" y="0"/>
                    <a:pt x="11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6" name="Google Shape;2336;p73"/>
            <p:cNvSpPr/>
            <p:nvPr/>
          </p:nvSpPr>
          <p:spPr>
            <a:xfrm>
              <a:off x="812101" y="2571761"/>
              <a:ext cx="417066" cy="417024"/>
            </a:xfrm>
            <a:custGeom>
              <a:avLst/>
              <a:gdLst/>
              <a:ahLst/>
              <a:cxnLst/>
              <a:rect l="l" t="t" r="r" b="b"/>
              <a:pathLst>
                <a:path w="19984" h="19982" extrusionOk="0">
                  <a:moveTo>
                    <a:pt x="17056" y="1172"/>
                  </a:moveTo>
                  <a:cubicBezTo>
                    <a:pt x="18025" y="1172"/>
                    <a:pt x="18812" y="1959"/>
                    <a:pt x="18812" y="2927"/>
                  </a:cubicBezTo>
                  <a:lnTo>
                    <a:pt x="18812" y="17056"/>
                  </a:lnTo>
                  <a:cubicBezTo>
                    <a:pt x="18812" y="18023"/>
                    <a:pt x="18025" y="18811"/>
                    <a:pt x="17056" y="18811"/>
                  </a:cubicBezTo>
                  <a:lnTo>
                    <a:pt x="2928" y="18811"/>
                  </a:lnTo>
                  <a:cubicBezTo>
                    <a:pt x="1961" y="18811"/>
                    <a:pt x="1172" y="18023"/>
                    <a:pt x="1172" y="17056"/>
                  </a:cubicBezTo>
                  <a:lnTo>
                    <a:pt x="1172" y="2927"/>
                  </a:lnTo>
                  <a:cubicBezTo>
                    <a:pt x="1172" y="1959"/>
                    <a:pt x="1961" y="1172"/>
                    <a:pt x="2928" y="1172"/>
                  </a:cubicBezTo>
                  <a:close/>
                  <a:moveTo>
                    <a:pt x="2928" y="1"/>
                  </a:moveTo>
                  <a:cubicBezTo>
                    <a:pt x="1313" y="1"/>
                    <a:pt x="1" y="1313"/>
                    <a:pt x="1" y="2927"/>
                  </a:cubicBezTo>
                  <a:lnTo>
                    <a:pt x="1" y="17056"/>
                  </a:lnTo>
                  <a:cubicBezTo>
                    <a:pt x="1" y="18669"/>
                    <a:pt x="1313" y="19982"/>
                    <a:pt x="2928" y="19982"/>
                  </a:cubicBezTo>
                  <a:lnTo>
                    <a:pt x="17056" y="19982"/>
                  </a:lnTo>
                  <a:cubicBezTo>
                    <a:pt x="18669" y="19982"/>
                    <a:pt x="19984" y="18669"/>
                    <a:pt x="19984" y="17056"/>
                  </a:cubicBezTo>
                  <a:lnTo>
                    <a:pt x="19984" y="2927"/>
                  </a:lnTo>
                  <a:cubicBezTo>
                    <a:pt x="19984" y="1313"/>
                    <a:pt x="18669" y="1"/>
                    <a:pt x="170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337" name="Google Shape;2337;p73"/>
          <p:cNvSpPr txBox="1">
            <a:spLocks noGrp="1"/>
          </p:cNvSpPr>
          <p:nvPr>
            <p:ph type="title"/>
          </p:nvPr>
        </p:nvSpPr>
        <p:spPr>
          <a:xfrm>
            <a:off x="1922105" y="905211"/>
            <a:ext cx="5150599" cy="85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Xin </a:t>
            </a:r>
            <a:r>
              <a:rPr lang="vi-V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chân thành </a:t>
            </a:r>
            <a:r>
              <a:rPr lang="e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cảm </a:t>
            </a:r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ơn!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40" name="Google Shape;2340;p73"/>
          <p:cNvSpPr/>
          <p:nvPr/>
        </p:nvSpPr>
        <p:spPr>
          <a:xfrm>
            <a:off x="3287175" y="2778423"/>
            <a:ext cx="778943" cy="756629"/>
          </a:xfrm>
          <a:custGeom>
            <a:avLst/>
            <a:gdLst/>
            <a:ahLst/>
            <a:cxnLst/>
            <a:rect l="l" t="t" r="r" b="b"/>
            <a:pathLst>
              <a:path w="25659" h="24926" extrusionOk="0">
                <a:moveTo>
                  <a:pt x="11371" y="10233"/>
                </a:moveTo>
                <a:cubicBezTo>
                  <a:pt x="12478" y="11912"/>
                  <a:pt x="13609" y="13615"/>
                  <a:pt x="14764" y="15282"/>
                </a:cubicBezTo>
                <a:cubicBezTo>
                  <a:pt x="13585" y="13674"/>
                  <a:pt x="12419" y="11996"/>
                  <a:pt x="11371" y="10233"/>
                </a:cubicBezTo>
                <a:close/>
                <a:moveTo>
                  <a:pt x="11940" y="0"/>
                </a:moveTo>
                <a:cubicBezTo>
                  <a:pt x="11869" y="0"/>
                  <a:pt x="11796" y="17"/>
                  <a:pt x="11728" y="54"/>
                </a:cubicBezTo>
                <a:cubicBezTo>
                  <a:pt x="11514" y="161"/>
                  <a:pt x="11430" y="411"/>
                  <a:pt x="11514" y="613"/>
                </a:cubicBezTo>
                <a:cubicBezTo>
                  <a:pt x="11966" y="1744"/>
                  <a:pt x="12454" y="2840"/>
                  <a:pt x="12990" y="3911"/>
                </a:cubicBezTo>
                <a:cubicBezTo>
                  <a:pt x="12466" y="3137"/>
                  <a:pt x="11942" y="2363"/>
                  <a:pt x="11430" y="1578"/>
                </a:cubicBezTo>
                <a:cubicBezTo>
                  <a:pt x="11334" y="1442"/>
                  <a:pt x="11190" y="1370"/>
                  <a:pt x="11045" y="1370"/>
                </a:cubicBezTo>
                <a:cubicBezTo>
                  <a:pt x="10973" y="1370"/>
                  <a:pt x="10902" y="1388"/>
                  <a:pt x="10835" y="1423"/>
                </a:cubicBezTo>
                <a:cubicBezTo>
                  <a:pt x="10621" y="1542"/>
                  <a:pt x="10537" y="1792"/>
                  <a:pt x="10621" y="2006"/>
                </a:cubicBezTo>
                <a:cubicBezTo>
                  <a:pt x="11156" y="3280"/>
                  <a:pt x="11776" y="4518"/>
                  <a:pt x="12419" y="5721"/>
                </a:cubicBezTo>
                <a:cubicBezTo>
                  <a:pt x="11799" y="4852"/>
                  <a:pt x="11192" y="3959"/>
                  <a:pt x="10597" y="3066"/>
                </a:cubicBezTo>
                <a:cubicBezTo>
                  <a:pt x="10501" y="2930"/>
                  <a:pt x="10357" y="2859"/>
                  <a:pt x="10211" y="2859"/>
                </a:cubicBezTo>
                <a:cubicBezTo>
                  <a:pt x="10140" y="2859"/>
                  <a:pt x="10068" y="2876"/>
                  <a:pt x="10002" y="2911"/>
                </a:cubicBezTo>
                <a:cubicBezTo>
                  <a:pt x="9787" y="3018"/>
                  <a:pt x="9704" y="3268"/>
                  <a:pt x="9787" y="3483"/>
                </a:cubicBezTo>
                <a:cubicBezTo>
                  <a:pt x="10073" y="4149"/>
                  <a:pt x="10371" y="4804"/>
                  <a:pt x="10680" y="5459"/>
                </a:cubicBezTo>
                <a:cubicBezTo>
                  <a:pt x="10252" y="4745"/>
                  <a:pt x="9835" y="4030"/>
                  <a:pt x="9418" y="3316"/>
                </a:cubicBezTo>
                <a:cubicBezTo>
                  <a:pt x="9336" y="3168"/>
                  <a:pt x="9191" y="3088"/>
                  <a:pt x="9039" y="3088"/>
                </a:cubicBezTo>
                <a:cubicBezTo>
                  <a:pt x="8971" y="3088"/>
                  <a:pt x="8901" y="3104"/>
                  <a:pt x="8835" y="3137"/>
                </a:cubicBezTo>
                <a:cubicBezTo>
                  <a:pt x="8632" y="3233"/>
                  <a:pt x="8525" y="3471"/>
                  <a:pt x="8620" y="3697"/>
                </a:cubicBezTo>
                <a:cubicBezTo>
                  <a:pt x="8823" y="4245"/>
                  <a:pt x="9049" y="4804"/>
                  <a:pt x="9287" y="5352"/>
                </a:cubicBezTo>
                <a:cubicBezTo>
                  <a:pt x="8751" y="4518"/>
                  <a:pt x="8228" y="3697"/>
                  <a:pt x="7704" y="2875"/>
                </a:cubicBezTo>
                <a:cubicBezTo>
                  <a:pt x="7622" y="2745"/>
                  <a:pt x="7480" y="2671"/>
                  <a:pt x="7333" y="2671"/>
                </a:cubicBezTo>
                <a:cubicBezTo>
                  <a:pt x="7265" y="2671"/>
                  <a:pt x="7196" y="2687"/>
                  <a:pt x="7132" y="2721"/>
                </a:cubicBezTo>
                <a:cubicBezTo>
                  <a:pt x="6918" y="2816"/>
                  <a:pt x="6811" y="3054"/>
                  <a:pt x="6906" y="3280"/>
                </a:cubicBezTo>
                <a:cubicBezTo>
                  <a:pt x="7358" y="4459"/>
                  <a:pt x="7870" y="5602"/>
                  <a:pt x="8418" y="6733"/>
                </a:cubicBezTo>
                <a:cubicBezTo>
                  <a:pt x="7906" y="5935"/>
                  <a:pt x="7382" y="5149"/>
                  <a:pt x="6870" y="4352"/>
                </a:cubicBezTo>
                <a:cubicBezTo>
                  <a:pt x="6791" y="4225"/>
                  <a:pt x="6648" y="4151"/>
                  <a:pt x="6498" y="4151"/>
                </a:cubicBezTo>
                <a:cubicBezTo>
                  <a:pt x="6423" y="4151"/>
                  <a:pt x="6346" y="4169"/>
                  <a:pt x="6275" y="4209"/>
                </a:cubicBezTo>
                <a:cubicBezTo>
                  <a:pt x="6073" y="4316"/>
                  <a:pt x="5977" y="4578"/>
                  <a:pt x="6084" y="4780"/>
                </a:cubicBezTo>
                <a:cubicBezTo>
                  <a:pt x="6430" y="5519"/>
                  <a:pt x="6787" y="6245"/>
                  <a:pt x="7156" y="6959"/>
                </a:cubicBezTo>
                <a:cubicBezTo>
                  <a:pt x="6454" y="5935"/>
                  <a:pt x="5787" y="4911"/>
                  <a:pt x="5096" y="3876"/>
                </a:cubicBezTo>
                <a:cubicBezTo>
                  <a:pt x="5009" y="3749"/>
                  <a:pt x="4869" y="3680"/>
                  <a:pt x="4721" y="3680"/>
                </a:cubicBezTo>
                <a:cubicBezTo>
                  <a:pt x="4648" y="3680"/>
                  <a:pt x="4572" y="3697"/>
                  <a:pt x="4501" y="3733"/>
                </a:cubicBezTo>
                <a:cubicBezTo>
                  <a:pt x="4310" y="3852"/>
                  <a:pt x="4227" y="4102"/>
                  <a:pt x="4310" y="4316"/>
                </a:cubicBezTo>
                <a:cubicBezTo>
                  <a:pt x="4382" y="4507"/>
                  <a:pt x="4477" y="4697"/>
                  <a:pt x="4560" y="4888"/>
                </a:cubicBezTo>
                <a:cubicBezTo>
                  <a:pt x="4498" y="4856"/>
                  <a:pt x="4429" y="4838"/>
                  <a:pt x="4359" y="4838"/>
                </a:cubicBezTo>
                <a:cubicBezTo>
                  <a:pt x="4295" y="4838"/>
                  <a:pt x="4230" y="4853"/>
                  <a:pt x="4168" y="4888"/>
                </a:cubicBezTo>
                <a:cubicBezTo>
                  <a:pt x="3953" y="4995"/>
                  <a:pt x="3870" y="5245"/>
                  <a:pt x="3953" y="5459"/>
                </a:cubicBezTo>
                <a:cubicBezTo>
                  <a:pt x="4287" y="6281"/>
                  <a:pt x="4644" y="7066"/>
                  <a:pt x="5013" y="7852"/>
                </a:cubicBezTo>
                <a:lnTo>
                  <a:pt x="4168" y="6423"/>
                </a:lnTo>
                <a:cubicBezTo>
                  <a:pt x="4084" y="6281"/>
                  <a:pt x="3924" y="6198"/>
                  <a:pt x="3766" y="6198"/>
                </a:cubicBezTo>
                <a:cubicBezTo>
                  <a:pt x="3699" y="6198"/>
                  <a:pt x="3632" y="6213"/>
                  <a:pt x="3572" y="6245"/>
                </a:cubicBezTo>
                <a:cubicBezTo>
                  <a:pt x="3358" y="6364"/>
                  <a:pt x="3275" y="6614"/>
                  <a:pt x="3382" y="6840"/>
                </a:cubicBezTo>
                <a:cubicBezTo>
                  <a:pt x="4310" y="8852"/>
                  <a:pt x="5346" y="10817"/>
                  <a:pt x="6442" y="12734"/>
                </a:cubicBezTo>
                <a:cubicBezTo>
                  <a:pt x="5251" y="10924"/>
                  <a:pt x="4072" y="9102"/>
                  <a:pt x="2929" y="7316"/>
                </a:cubicBezTo>
                <a:cubicBezTo>
                  <a:pt x="2850" y="7189"/>
                  <a:pt x="2707" y="7115"/>
                  <a:pt x="2557" y="7115"/>
                </a:cubicBezTo>
                <a:cubicBezTo>
                  <a:pt x="2482" y="7115"/>
                  <a:pt x="2405" y="7134"/>
                  <a:pt x="2334" y="7174"/>
                </a:cubicBezTo>
                <a:cubicBezTo>
                  <a:pt x="2120" y="7293"/>
                  <a:pt x="2036" y="7555"/>
                  <a:pt x="2143" y="7769"/>
                </a:cubicBezTo>
                <a:cubicBezTo>
                  <a:pt x="2882" y="9329"/>
                  <a:pt x="3667" y="10864"/>
                  <a:pt x="4501" y="12365"/>
                </a:cubicBezTo>
                <a:cubicBezTo>
                  <a:pt x="3822" y="11281"/>
                  <a:pt x="3144" y="10186"/>
                  <a:pt x="2465" y="9114"/>
                </a:cubicBezTo>
                <a:cubicBezTo>
                  <a:pt x="2384" y="8984"/>
                  <a:pt x="2241" y="8910"/>
                  <a:pt x="2094" y="8910"/>
                </a:cubicBezTo>
                <a:cubicBezTo>
                  <a:pt x="2026" y="8910"/>
                  <a:pt x="1958" y="8926"/>
                  <a:pt x="1893" y="8959"/>
                </a:cubicBezTo>
                <a:cubicBezTo>
                  <a:pt x="1679" y="9055"/>
                  <a:pt x="1596" y="9293"/>
                  <a:pt x="1667" y="9519"/>
                </a:cubicBezTo>
                <a:cubicBezTo>
                  <a:pt x="2108" y="10745"/>
                  <a:pt x="2632" y="11936"/>
                  <a:pt x="3215" y="13079"/>
                </a:cubicBezTo>
                <a:cubicBezTo>
                  <a:pt x="2715" y="12377"/>
                  <a:pt x="2251" y="11662"/>
                  <a:pt x="1786" y="10948"/>
                </a:cubicBezTo>
                <a:cubicBezTo>
                  <a:pt x="1708" y="10815"/>
                  <a:pt x="1564" y="10744"/>
                  <a:pt x="1417" y="10744"/>
                </a:cubicBezTo>
                <a:cubicBezTo>
                  <a:pt x="1339" y="10744"/>
                  <a:pt x="1261" y="10764"/>
                  <a:pt x="1191" y="10805"/>
                </a:cubicBezTo>
                <a:cubicBezTo>
                  <a:pt x="977" y="10924"/>
                  <a:pt x="905" y="11186"/>
                  <a:pt x="1012" y="11400"/>
                </a:cubicBezTo>
                <a:cubicBezTo>
                  <a:pt x="1453" y="12329"/>
                  <a:pt x="1953" y="13258"/>
                  <a:pt x="2453" y="14163"/>
                </a:cubicBezTo>
                <a:cubicBezTo>
                  <a:pt x="1917" y="13389"/>
                  <a:pt x="1393" y="12615"/>
                  <a:pt x="869" y="11841"/>
                </a:cubicBezTo>
                <a:cubicBezTo>
                  <a:pt x="782" y="11714"/>
                  <a:pt x="647" y="11645"/>
                  <a:pt x="507" y="11645"/>
                </a:cubicBezTo>
                <a:cubicBezTo>
                  <a:pt x="437" y="11645"/>
                  <a:pt x="365" y="11662"/>
                  <a:pt x="298" y="11698"/>
                </a:cubicBezTo>
                <a:cubicBezTo>
                  <a:pt x="84" y="11793"/>
                  <a:pt x="0" y="12055"/>
                  <a:pt x="72" y="12258"/>
                </a:cubicBezTo>
                <a:cubicBezTo>
                  <a:pt x="500" y="13389"/>
                  <a:pt x="989" y="14496"/>
                  <a:pt x="1560" y="15544"/>
                </a:cubicBezTo>
                <a:cubicBezTo>
                  <a:pt x="1468" y="15466"/>
                  <a:pt x="1356" y="15426"/>
                  <a:pt x="1243" y="15426"/>
                </a:cubicBezTo>
                <a:cubicBezTo>
                  <a:pt x="1164" y="15426"/>
                  <a:pt x="1085" y="15445"/>
                  <a:pt x="1012" y="15484"/>
                </a:cubicBezTo>
                <a:cubicBezTo>
                  <a:pt x="786" y="15627"/>
                  <a:pt x="715" y="15901"/>
                  <a:pt x="846" y="16115"/>
                </a:cubicBezTo>
                <a:cubicBezTo>
                  <a:pt x="2596" y="19104"/>
                  <a:pt x="4799" y="21818"/>
                  <a:pt x="7346" y="24176"/>
                </a:cubicBezTo>
                <a:cubicBezTo>
                  <a:pt x="7437" y="24254"/>
                  <a:pt x="7547" y="24296"/>
                  <a:pt x="7656" y="24296"/>
                </a:cubicBezTo>
                <a:cubicBezTo>
                  <a:pt x="7761" y="24296"/>
                  <a:pt x="7866" y="24257"/>
                  <a:pt x="7954" y="24176"/>
                </a:cubicBezTo>
                <a:cubicBezTo>
                  <a:pt x="8132" y="24009"/>
                  <a:pt x="8156" y="23759"/>
                  <a:pt x="8013" y="23568"/>
                </a:cubicBezTo>
                <a:cubicBezTo>
                  <a:pt x="6632" y="21723"/>
                  <a:pt x="5239" y="19866"/>
                  <a:pt x="3965" y="17901"/>
                </a:cubicBezTo>
                <a:lnTo>
                  <a:pt x="3965" y="17901"/>
                </a:lnTo>
                <a:cubicBezTo>
                  <a:pt x="5537" y="19997"/>
                  <a:pt x="7227" y="22009"/>
                  <a:pt x="9132" y="23818"/>
                </a:cubicBezTo>
                <a:cubicBezTo>
                  <a:pt x="9222" y="23902"/>
                  <a:pt x="9335" y="23943"/>
                  <a:pt x="9448" y="23943"/>
                </a:cubicBezTo>
                <a:cubicBezTo>
                  <a:pt x="9561" y="23943"/>
                  <a:pt x="9674" y="23902"/>
                  <a:pt x="9763" y="23818"/>
                </a:cubicBezTo>
                <a:cubicBezTo>
                  <a:pt x="9918" y="23664"/>
                  <a:pt x="9942" y="23378"/>
                  <a:pt x="9787" y="23199"/>
                </a:cubicBezTo>
                <a:cubicBezTo>
                  <a:pt x="9228" y="22544"/>
                  <a:pt x="8692" y="21878"/>
                  <a:pt x="8156" y="21187"/>
                </a:cubicBezTo>
                <a:lnTo>
                  <a:pt x="8156" y="21187"/>
                </a:lnTo>
                <a:cubicBezTo>
                  <a:pt x="9144" y="22414"/>
                  <a:pt x="10180" y="23604"/>
                  <a:pt x="11216" y="24771"/>
                </a:cubicBezTo>
                <a:cubicBezTo>
                  <a:pt x="11311" y="24878"/>
                  <a:pt x="11442" y="24926"/>
                  <a:pt x="11561" y="24926"/>
                </a:cubicBezTo>
                <a:cubicBezTo>
                  <a:pt x="11668" y="24926"/>
                  <a:pt x="11764" y="24890"/>
                  <a:pt x="11918" y="24878"/>
                </a:cubicBezTo>
                <a:cubicBezTo>
                  <a:pt x="12097" y="24711"/>
                  <a:pt x="12121" y="24449"/>
                  <a:pt x="11978" y="24247"/>
                </a:cubicBezTo>
                <a:cubicBezTo>
                  <a:pt x="10906" y="22866"/>
                  <a:pt x="9799" y="21485"/>
                  <a:pt x="8751" y="20068"/>
                </a:cubicBezTo>
                <a:lnTo>
                  <a:pt x="8751" y="20068"/>
                </a:lnTo>
                <a:cubicBezTo>
                  <a:pt x="10013" y="21711"/>
                  <a:pt x="11371" y="23283"/>
                  <a:pt x="12823" y="24759"/>
                </a:cubicBezTo>
                <a:cubicBezTo>
                  <a:pt x="12916" y="24845"/>
                  <a:pt x="13034" y="24890"/>
                  <a:pt x="13151" y="24890"/>
                </a:cubicBezTo>
                <a:cubicBezTo>
                  <a:pt x="13260" y="24890"/>
                  <a:pt x="13368" y="24851"/>
                  <a:pt x="13454" y="24771"/>
                </a:cubicBezTo>
                <a:cubicBezTo>
                  <a:pt x="13633" y="24604"/>
                  <a:pt x="13645" y="24342"/>
                  <a:pt x="13490" y="24152"/>
                </a:cubicBezTo>
                <a:cubicBezTo>
                  <a:pt x="11966" y="22223"/>
                  <a:pt x="10514" y="20258"/>
                  <a:pt x="9144" y="18223"/>
                </a:cubicBezTo>
                <a:lnTo>
                  <a:pt x="9144" y="18223"/>
                </a:lnTo>
                <a:cubicBezTo>
                  <a:pt x="9668" y="18937"/>
                  <a:pt x="10192" y="19639"/>
                  <a:pt x="10716" y="20318"/>
                </a:cubicBezTo>
                <a:cubicBezTo>
                  <a:pt x="11502" y="21366"/>
                  <a:pt x="12299" y="22330"/>
                  <a:pt x="13431" y="22914"/>
                </a:cubicBezTo>
                <a:cubicBezTo>
                  <a:pt x="13492" y="22942"/>
                  <a:pt x="13561" y="22957"/>
                  <a:pt x="13630" y="22957"/>
                </a:cubicBezTo>
                <a:cubicBezTo>
                  <a:pt x="13762" y="22957"/>
                  <a:pt x="13896" y="22904"/>
                  <a:pt x="13990" y="22795"/>
                </a:cubicBezTo>
                <a:cubicBezTo>
                  <a:pt x="14121" y="22628"/>
                  <a:pt x="14121" y="22425"/>
                  <a:pt x="14014" y="22259"/>
                </a:cubicBezTo>
                <a:lnTo>
                  <a:pt x="14014" y="22259"/>
                </a:lnTo>
                <a:cubicBezTo>
                  <a:pt x="14359" y="22568"/>
                  <a:pt x="14705" y="22866"/>
                  <a:pt x="15086" y="23116"/>
                </a:cubicBezTo>
                <a:cubicBezTo>
                  <a:pt x="15161" y="23177"/>
                  <a:pt x="15250" y="23205"/>
                  <a:pt x="15339" y="23205"/>
                </a:cubicBezTo>
                <a:cubicBezTo>
                  <a:pt x="15459" y="23205"/>
                  <a:pt x="15580" y="23152"/>
                  <a:pt x="15669" y="23056"/>
                </a:cubicBezTo>
                <a:cubicBezTo>
                  <a:pt x="15812" y="22902"/>
                  <a:pt x="15836" y="22664"/>
                  <a:pt x="15693" y="22485"/>
                </a:cubicBezTo>
                <a:cubicBezTo>
                  <a:pt x="13228" y="19223"/>
                  <a:pt x="10728" y="15889"/>
                  <a:pt x="8549" y="12365"/>
                </a:cubicBezTo>
                <a:lnTo>
                  <a:pt x="8549" y="12365"/>
                </a:lnTo>
                <a:cubicBezTo>
                  <a:pt x="10097" y="14627"/>
                  <a:pt x="11680" y="16865"/>
                  <a:pt x="13288" y="19092"/>
                </a:cubicBezTo>
                <a:cubicBezTo>
                  <a:pt x="14300" y="20473"/>
                  <a:pt x="15550" y="22199"/>
                  <a:pt x="17217" y="23402"/>
                </a:cubicBezTo>
                <a:cubicBezTo>
                  <a:pt x="17299" y="23458"/>
                  <a:pt x="17392" y="23486"/>
                  <a:pt x="17483" y="23486"/>
                </a:cubicBezTo>
                <a:cubicBezTo>
                  <a:pt x="17605" y="23486"/>
                  <a:pt x="17724" y="23437"/>
                  <a:pt x="17812" y="23342"/>
                </a:cubicBezTo>
                <a:cubicBezTo>
                  <a:pt x="17955" y="23176"/>
                  <a:pt x="17979" y="22925"/>
                  <a:pt x="17824" y="22747"/>
                </a:cubicBezTo>
                <a:cubicBezTo>
                  <a:pt x="17681" y="22568"/>
                  <a:pt x="17538" y="22390"/>
                  <a:pt x="17395" y="22211"/>
                </a:cubicBezTo>
                <a:lnTo>
                  <a:pt x="17395" y="22211"/>
                </a:lnTo>
                <a:cubicBezTo>
                  <a:pt x="17693" y="22449"/>
                  <a:pt x="18014" y="22664"/>
                  <a:pt x="18360" y="22842"/>
                </a:cubicBezTo>
                <a:cubicBezTo>
                  <a:pt x="18420" y="22869"/>
                  <a:pt x="18486" y="22882"/>
                  <a:pt x="18551" y="22882"/>
                </a:cubicBezTo>
                <a:cubicBezTo>
                  <a:pt x="18692" y="22882"/>
                  <a:pt x="18834" y="22821"/>
                  <a:pt x="18931" y="22699"/>
                </a:cubicBezTo>
                <a:cubicBezTo>
                  <a:pt x="19062" y="22521"/>
                  <a:pt x="19050" y="22283"/>
                  <a:pt x="18896" y="22128"/>
                </a:cubicBezTo>
                <a:cubicBezTo>
                  <a:pt x="17538" y="20663"/>
                  <a:pt x="16264" y="19151"/>
                  <a:pt x="15038" y="17580"/>
                </a:cubicBezTo>
                <a:lnTo>
                  <a:pt x="15038" y="17580"/>
                </a:lnTo>
                <a:cubicBezTo>
                  <a:pt x="16467" y="19366"/>
                  <a:pt x="18003" y="21080"/>
                  <a:pt x="19646" y="22687"/>
                </a:cubicBezTo>
                <a:cubicBezTo>
                  <a:pt x="19735" y="22771"/>
                  <a:pt x="19845" y="22812"/>
                  <a:pt x="19955" y="22812"/>
                </a:cubicBezTo>
                <a:cubicBezTo>
                  <a:pt x="20065" y="22812"/>
                  <a:pt x="20175" y="22771"/>
                  <a:pt x="20265" y="22687"/>
                </a:cubicBezTo>
                <a:cubicBezTo>
                  <a:pt x="20443" y="22521"/>
                  <a:pt x="20455" y="22247"/>
                  <a:pt x="20300" y="22068"/>
                </a:cubicBezTo>
                <a:cubicBezTo>
                  <a:pt x="20003" y="21723"/>
                  <a:pt x="19705" y="21378"/>
                  <a:pt x="19408" y="21020"/>
                </a:cubicBezTo>
                <a:lnTo>
                  <a:pt x="19408" y="21020"/>
                </a:lnTo>
                <a:cubicBezTo>
                  <a:pt x="19681" y="21271"/>
                  <a:pt x="19979" y="21497"/>
                  <a:pt x="20300" y="21723"/>
                </a:cubicBezTo>
                <a:cubicBezTo>
                  <a:pt x="20377" y="21779"/>
                  <a:pt x="20467" y="21807"/>
                  <a:pt x="20556" y="21807"/>
                </a:cubicBezTo>
                <a:cubicBezTo>
                  <a:pt x="20674" y="21807"/>
                  <a:pt x="20791" y="21758"/>
                  <a:pt x="20872" y="21663"/>
                </a:cubicBezTo>
                <a:cubicBezTo>
                  <a:pt x="21027" y="21497"/>
                  <a:pt x="21039" y="21247"/>
                  <a:pt x="20896" y="21068"/>
                </a:cubicBezTo>
                <a:cubicBezTo>
                  <a:pt x="19681" y="19592"/>
                  <a:pt x="18526" y="18151"/>
                  <a:pt x="17407" y="16710"/>
                </a:cubicBezTo>
                <a:lnTo>
                  <a:pt x="17407" y="16710"/>
                </a:lnTo>
                <a:cubicBezTo>
                  <a:pt x="18360" y="17794"/>
                  <a:pt x="19384" y="18830"/>
                  <a:pt x="20479" y="19818"/>
                </a:cubicBezTo>
                <a:cubicBezTo>
                  <a:pt x="20567" y="19888"/>
                  <a:pt x="20674" y="19924"/>
                  <a:pt x="20781" y="19924"/>
                </a:cubicBezTo>
                <a:cubicBezTo>
                  <a:pt x="20891" y="19924"/>
                  <a:pt x="21001" y="19885"/>
                  <a:pt x="21086" y="19806"/>
                </a:cubicBezTo>
                <a:cubicBezTo>
                  <a:pt x="21253" y="19639"/>
                  <a:pt x="21277" y="19366"/>
                  <a:pt x="21134" y="19187"/>
                </a:cubicBezTo>
                <a:cubicBezTo>
                  <a:pt x="18765" y="16198"/>
                  <a:pt x="16348" y="13150"/>
                  <a:pt x="14264" y="9900"/>
                </a:cubicBezTo>
                <a:lnTo>
                  <a:pt x="14264" y="9900"/>
                </a:lnTo>
                <a:cubicBezTo>
                  <a:pt x="15812" y="12067"/>
                  <a:pt x="17395" y="14210"/>
                  <a:pt x="19003" y="16306"/>
                </a:cubicBezTo>
                <a:cubicBezTo>
                  <a:pt x="19884" y="17461"/>
                  <a:pt x="20979" y="18889"/>
                  <a:pt x="22467" y="19818"/>
                </a:cubicBezTo>
                <a:cubicBezTo>
                  <a:pt x="22539" y="19863"/>
                  <a:pt x="22618" y="19884"/>
                  <a:pt x="22696" y="19884"/>
                </a:cubicBezTo>
                <a:cubicBezTo>
                  <a:pt x="22826" y="19884"/>
                  <a:pt x="22954" y="19826"/>
                  <a:pt x="23051" y="19723"/>
                </a:cubicBezTo>
                <a:cubicBezTo>
                  <a:pt x="23194" y="19568"/>
                  <a:pt x="23194" y="19306"/>
                  <a:pt x="23063" y="19151"/>
                </a:cubicBezTo>
                <a:cubicBezTo>
                  <a:pt x="20681" y="16198"/>
                  <a:pt x="18134" y="13043"/>
                  <a:pt x="15859" y="9638"/>
                </a:cubicBezTo>
                <a:lnTo>
                  <a:pt x="15859" y="9638"/>
                </a:lnTo>
                <a:cubicBezTo>
                  <a:pt x="16931" y="11150"/>
                  <a:pt x="18038" y="12639"/>
                  <a:pt x="19146" y="14115"/>
                </a:cubicBezTo>
                <a:cubicBezTo>
                  <a:pt x="20193" y="15496"/>
                  <a:pt x="21170" y="16734"/>
                  <a:pt x="22444" y="17687"/>
                </a:cubicBezTo>
                <a:cubicBezTo>
                  <a:pt x="22524" y="17746"/>
                  <a:pt x="22619" y="17776"/>
                  <a:pt x="22714" y="17776"/>
                </a:cubicBezTo>
                <a:cubicBezTo>
                  <a:pt x="22830" y="17776"/>
                  <a:pt x="22947" y="17731"/>
                  <a:pt x="23039" y="17639"/>
                </a:cubicBezTo>
                <a:cubicBezTo>
                  <a:pt x="23194" y="17484"/>
                  <a:pt x="23194" y="17222"/>
                  <a:pt x="23063" y="17044"/>
                </a:cubicBezTo>
                <a:cubicBezTo>
                  <a:pt x="20122" y="13317"/>
                  <a:pt x="17110" y="9507"/>
                  <a:pt x="14740" y="5316"/>
                </a:cubicBezTo>
                <a:lnTo>
                  <a:pt x="14740" y="5316"/>
                </a:lnTo>
                <a:lnTo>
                  <a:pt x="20789" y="14008"/>
                </a:lnTo>
                <a:cubicBezTo>
                  <a:pt x="21432" y="14936"/>
                  <a:pt x="22146" y="15972"/>
                  <a:pt x="23229" y="16603"/>
                </a:cubicBezTo>
                <a:cubicBezTo>
                  <a:pt x="23294" y="16642"/>
                  <a:pt x="23366" y="16660"/>
                  <a:pt x="23439" y="16660"/>
                </a:cubicBezTo>
                <a:cubicBezTo>
                  <a:pt x="23568" y="16660"/>
                  <a:pt x="23698" y="16603"/>
                  <a:pt x="23789" y="16496"/>
                </a:cubicBezTo>
                <a:cubicBezTo>
                  <a:pt x="23932" y="16329"/>
                  <a:pt x="23932" y="16079"/>
                  <a:pt x="23789" y="15913"/>
                </a:cubicBezTo>
                <a:cubicBezTo>
                  <a:pt x="22241" y="14008"/>
                  <a:pt x="20741" y="12043"/>
                  <a:pt x="19300" y="10055"/>
                </a:cubicBezTo>
                <a:lnTo>
                  <a:pt x="19300" y="10055"/>
                </a:lnTo>
                <a:cubicBezTo>
                  <a:pt x="20920" y="12127"/>
                  <a:pt x="22622" y="14127"/>
                  <a:pt x="24361" y="16079"/>
                </a:cubicBezTo>
                <a:cubicBezTo>
                  <a:pt x="24452" y="16177"/>
                  <a:pt x="24571" y="16225"/>
                  <a:pt x="24692" y="16225"/>
                </a:cubicBezTo>
                <a:cubicBezTo>
                  <a:pt x="24792" y="16225"/>
                  <a:pt x="24893" y="16192"/>
                  <a:pt x="24980" y="16127"/>
                </a:cubicBezTo>
                <a:cubicBezTo>
                  <a:pt x="25158" y="15972"/>
                  <a:pt x="25206" y="15710"/>
                  <a:pt x="25063" y="15520"/>
                </a:cubicBezTo>
                <a:lnTo>
                  <a:pt x="20098" y="8733"/>
                </a:lnTo>
                <a:lnTo>
                  <a:pt x="20098" y="8733"/>
                </a:lnTo>
                <a:cubicBezTo>
                  <a:pt x="21586" y="10495"/>
                  <a:pt x="23170" y="12210"/>
                  <a:pt x="24849" y="13805"/>
                </a:cubicBezTo>
                <a:cubicBezTo>
                  <a:pt x="24932" y="13889"/>
                  <a:pt x="25039" y="13930"/>
                  <a:pt x="25148" y="13930"/>
                </a:cubicBezTo>
                <a:cubicBezTo>
                  <a:pt x="25256" y="13930"/>
                  <a:pt x="25367" y="13889"/>
                  <a:pt x="25456" y="13805"/>
                </a:cubicBezTo>
                <a:cubicBezTo>
                  <a:pt x="25634" y="13639"/>
                  <a:pt x="25658" y="13377"/>
                  <a:pt x="25504" y="13198"/>
                </a:cubicBezTo>
                <a:cubicBezTo>
                  <a:pt x="24432" y="11877"/>
                  <a:pt x="23372" y="10519"/>
                  <a:pt x="22348" y="9150"/>
                </a:cubicBezTo>
                <a:lnTo>
                  <a:pt x="22348" y="9150"/>
                </a:lnTo>
                <a:lnTo>
                  <a:pt x="24468" y="11615"/>
                </a:lnTo>
                <a:cubicBezTo>
                  <a:pt x="24549" y="11722"/>
                  <a:pt x="24675" y="11781"/>
                  <a:pt x="24804" y="11781"/>
                </a:cubicBezTo>
                <a:cubicBezTo>
                  <a:pt x="24904" y="11781"/>
                  <a:pt x="25004" y="11746"/>
                  <a:pt x="25087" y="11674"/>
                </a:cubicBezTo>
                <a:cubicBezTo>
                  <a:pt x="25277" y="11531"/>
                  <a:pt x="25301" y="11245"/>
                  <a:pt x="25146" y="11055"/>
                </a:cubicBezTo>
                <a:cubicBezTo>
                  <a:pt x="23956" y="9567"/>
                  <a:pt x="22741" y="8055"/>
                  <a:pt x="21586" y="6507"/>
                </a:cubicBezTo>
                <a:lnTo>
                  <a:pt x="21586" y="6507"/>
                </a:lnTo>
                <a:lnTo>
                  <a:pt x="24063" y="9019"/>
                </a:lnTo>
                <a:cubicBezTo>
                  <a:pt x="24157" y="9101"/>
                  <a:pt x="24275" y="9146"/>
                  <a:pt x="24391" y="9146"/>
                </a:cubicBezTo>
                <a:cubicBezTo>
                  <a:pt x="24495" y="9146"/>
                  <a:pt x="24598" y="9110"/>
                  <a:pt x="24682" y="9031"/>
                </a:cubicBezTo>
                <a:cubicBezTo>
                  <a:pt x="24861" y="8864"/>
                  <a:pt x="24884" y="8602"/>
                  <a:pt x="24730" y="8400"/>
                </a:cubicBezTo>
                <a:lnTo>
                  <a:pt x="21729" y="4733"/>
                </a:lnTo>
                <a:cubicBezTo>
                  <a:pt x="21729" y="4590"/>
                  <a:pt x="21682" y="4459"/>
                  <a:pt x="21574" y="4352"/>
                </a:cubicBezTo>
                <a:lnTo>
                  <a:pt x="20955" y="3780"/>
                </a:lnTo>
                <a:cubicBezTo>
                  <a:pt x="20872" y="3697"/>
                  <a:pt x="20762" y="3655"/>
                  <a:pt x="20650" y="3655"/>
                </a:cubicBezTo>
                <a:cubicBezTo>
                  <a:pt x="20539" y="3655"/>
                  <a:pt x="20425" y="3697"/>
                  <a:pt x="20336" y="3780"/>
                </a:cubicBezTo>
                <a:cubicBezTo>
                  <a:pt x="20324" y="3792"/>
                  <a:pt x="20300" y="3816"/>
                  <a:pt x="20277" y="3852"/>
                </a:cubicBezTo>
                <a:lnTo>
                  <a:pt x="18872" y="2423"/>
                </a:lnTo>
                <a:cubicBezTo>
                  <a:pt x="18780" y="2331"/>
                  <a:pt x="18663" y="2286"/>
                  <a:pt x="18547" y="2286"/>
                </a:cubicBezTo>
                <a:cubicBezTo>
                  <a:pt x="18452" y="2286"/>
                  <a:pt x="18357" y="2316"/>
                  <a:pt x="18276" y="2375"/>
                </a:cubicBezTo>
                <a:cubicBezTo>
                  <a:pt x="18134" y="2471"/>
                  <a:pt x="18074" y="2625"/>
                  <a:pt x="18098" y="2780"/>
                </a:cubicBezTo>
                <a:lnTo>
                  <a:pt x="16860" y="1339"/>
                </a:lnTo>
                <a:cubicBezTo>
                  <a:pt x="16771" y="1238"/>
                  <a:pt x="16648" y="1182"/>
                  <a:pt x="16523" y="1182"/>
                </a:cubicBezTo>
                <a:cubicBezTo>
                  <a:pt x="16429" y="1182"/>
                  <a:pt x="16334" y="1214"/>
                  <a:pt x="16252" y="1280"/>
                </a:cubicBezTo>
                <a:cubicBezTo>
                  <a:pt x="16050" y="1423"/>
                  <a:pt x="16014" y="1697"/>
                  <a:pt x="16145" y="1887"/>
                </a:cubicBezTo>
                <a:cubicBezTo>
                  <a:pt x="16800" y="2887"/>
                  <a:pt x="17455" y="3864"/>
                  <a:pt x="18134" y="4852"/>
                </a:cubicBezTo>
                <a:cubicBezTo>
                  <a:pt x="17443" y="3959"/>
                  <a:pt x="16741" y="3042"/>
                  <a:pt x="16050" y="2149"/>
                </a:cubicBezTo>
                <a:cubicBezTo>
                  <a:pt x="15971" y="2031"/>
                  <a:pt x="15840" y="1975"/>
                  <a:pt x="15706" y="1975"/>
                </a:cubicBezTo>
                <a:cubicBezTo>
                  <a:pt x="15637" y="1975"/>
                  <a:pt x="15567" y="1990"/>
                  <a:pt x="15502" y="2018"/>
                </a:cubicBezTo>
                <a:cubicBezTo>
                  <a:pt x="15312" y="2101"/>
                  <a:pt x="15205" y="2328"/>
                  <a:pt x="15264" y="2542"/>
                </a:cubicBezTo>
                <a:cubicBezTo>
                  <a:pt x="15359" y="2852"/>
                  <a:pt x="15455" y="3149"/>
                  <a:pt x="15574" y="3447"/>
                </a:cubicBezTo>
                <a:cubicBezTo>
                  <a:pt x="15300" y="3042"/>
                  <a:pt x="15026" y="2649"/>
                  <a:pt x="14764" y="2244"/>
                </a:cubicBezTo>
                <a:cubicBezTo>
                  <a:pt x="14676" y="2121"/>
                  <a:pt x="14530" y="2050"/>
                  <a:pt x="14382" y="2050"/>
                </a:cubicBezTo>
                <a:cubicBezTo>
                  <a:pt x="14330" y="2050"/>
                  <a:pt x="14278" y="2059"/>
                  <a:pt x="14228" y="2078"/>
                </a:cubicBezTo>
                <a:cubicBezTo>
                  <a:pt x="14050" y="2149"/>
                  <a:pt x="13931" y="2352"/>
                  <a:pt x="13943" y="2554"/>
                </a:cubicBezTo>
                <a:lnTo>
                  <a:pt x="12299" y="185"/>
                </a:lnTo>
                <a:cubicBezTo>
                  <a:pt x="12213" y="66"/>
                  <a:pt x="12079" y="0"/>
                  <a:pt x="1194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41" name="Google Shape;2341;p73"/>
          <p:cNvSpPr/>
          <p:nvPr/>
        </p:nvSpPr>
        <p:spPr>
          <a:xfrm>
            <a:off x="5077875" y="2778423"/>
            <a:ext cx="778943" cy="756629"/>
          </a:xfrm>
          <a:custGeom>
            <a:avLst/>
            <a:gdLst/>
            <a:ahLst/>
            <a:cxnLst/>
            <a:rect l="l" t="t" r="r" b="b"/>
            <a:pathLst>
              <a:path w="25659" h="24926" extrusionOk="0">
                <a:moveTo>
                  <a:pt x="11371" y="10233"/>
                </a:moveTo>
                <a:cubicBezTo>
                  <a:pt x="12478" y="11912"/>
                  <a:pt x="13609" y="13615"/>
                  <a:pt x="14764" y="15282"/>
                </a:cubicBezTo>
                <a:cubicBezTo>
                  <a:pt x="13585" y="13674"/>
                  <a:pt x="12419" y="11996"/>
                  <a:pt x="11371" y="10233"/>
                </a:cubicBezTo>
                <a:close/>
                <a:moveTo>
                  <a:pt x="11940" y="0"/>
                </a:moveTo>
                <a:cubicBezTo>
                  <a:pt x="11869" y="0"/>
                  <a:pt x="11796" y="17"/>
                  <a:pt x="11728" y="54"/>
                </a:cubicBezTo>
                <a:cubicBezTo>
                  <a:pt x="11514" y="161"/>
                  <a:pt x="11430" y="411"/>
                  <a:pt x="11514" y="613"/>
                </a:cubicBezTo>
                <a:cubicBezTo>
                  <a:pt x="11966" y="1744"/>
                  <a:pt x="12454" y="2840"/>
                  <a:pt x="12990" y="3911"/>
                </a:cubicBezTo>
                <a:cubicBezTo>
                  <a:pt x="12466" y="3137"/>
                  <a:pt x="11942" y="2363"/>
                  <a:pt x="11430" y="1578"/>
                </a:cubicBezTo>
                <a:cubicBezTo>
                  <a:pt x="11334" y="1442"/>
                  <a:pt x="11190" y="1370"/>
                  <a:pt x="11045" y="1370"/>
                </a:cubicBezTo>
                <a:cubicBezTo>
                  <a:pt x="10973" y="1370"/>
                  <a:pt x="10902" y="1388"/>
                  <a:pt x="10835" y="1423"/>
                </a:cubicBezTo>
                <a:cubicBezTo>
                  <a:pt x="10621" y="1542"/>
                  <a:pt x="10537" y="1792"/>
                  <a:pt x="10621" y="2006"/>
                </a:cubicBezTo>
                <a:cubicBezTo>
                  <a:pt x="11156" y="3280"/>
                  <a:pt x="11776" y="4518"/>
                  <a:pt x="12419" y="5721"/>
                </a:cubicBezTo>
                <a:cubicBezTo>
                  <a:pt x="11799" y="4852"/>
                  <a:pt x="11192" y="3959"/>
                  <a:pt x="10597" y="3066"/>
                </a:cubicBezTo>
                <a:cubicBezTo>
                  <a:pt x="10501" y="2930"/>
                  <a:pt x="10357" y="2859"/>
                  <a:pt x="10211" y="2859"/>
                </a:cubicBezTo>
                <a:cubicBezTo>
                  <a:pt x="10140" y="2859"/>
                  <a:pt x="10068" y="2876"/>
                  <a:pt x="10002" y="2911"/>
                </a:cubicBezTo>
                <a:cubicBezTo>
                  <a:pt x="9787" y="3018"/>
                  <a:pt x="9704" y="3268"/>
                  <a:pt x="9787" y="3483"/>
                </a:cubicBezTo>
                <a:cubicBezTo>
                  <a:pt x="10073" y="4149"/>
                  <a:pt x="10371" y="4804"/>
                  <a:pt x="10680" y="5459"/>
                </a:cubicBezTo>
                <a:cubicBezTo>
                  <a:pt x="10252" y="4745"/>
                  <a:pt x="9835" y="4030"/>
                  <a:pt x="9418" y="3316"/>
                </a:cubicBezTo>
                <a:cubicBezTo>
                  <a:pt x="9336" y="3168"/>
                  <a:pt x="9191" y="3088"/>
                  <a:pt x="9039" y="3088"/>
                </a:cubicBezTo>
                <a:cubicBezTo>
                  <a:pt x="8971" y="3088"/>
                  <a:pt x="8901" y="3104"/>
                  <a:pt x="8835" y="3137"/>
                </a:cubicBezTo>
                <a:cubicBezTo>
                  <a:pt x="8632" y="3233"/>
                  <a:pt x="8525" y="3471"/>
                  <a:pt x="8620" y="3697"/>
                </a:cubicBezTo>
                <a:cubicBezTo>
                  <a:pt x="8823" y="4245"/>
                  <a:pt x="9049" y="4804"/>
                  <a:pt x="9287" y="5352"/>
                </a:cubicBezTo>
                <a:cubicBezTo>
                  <a:pt x="8751" y="4518"/>
                  <a:pt x="8228" y="3697"/>
                  <a:pt x="7704" y="2875"/>
                </a:cubicBezTo>
                <a:cubicBezTo>
                  <a:pt x="7622" y="2745"/>
                  <a:pt x="7480" y="2671"/>
                  <a:pt x="7333" y="2671"/>
                </a:cubicBezTo>
                <a:cubicBezTo>
                  <a:pt x="7265" y="2671"/>
                  <a:pt x="7196" y="2687"/>
                  <a:pt x="7132" y="2721"/>
                </a:cubicBezTo>
                <a:cubicBezTo>
                  <a:pt x="6918" y="2816"/>
                  <a:pt x="6811" y="3054"/>
                  <a:pt x="6906" y="3280"/>
                </a:cubicBezTo>
                <a:cubicBezTo>
                  <a:pt x="7358" y="4459"/>
                  <a:pt x="7870" y="5602"/>
                  <a:pt x="8418" y="6733"/>
                </a:cubicBezTo>
                <a:cubicBezTo>
                  <a:pt x="7906" y="5935"/>
                  <a:pt x="7382" y="5149"/>
                  <a:pt x="6870" y="4352"/>
                </a:cubicBezTo>
                <a:cubicBezTo>
                  <a:pt x="6791" y="4225"/>
                  <a:pt x="6648" y="4151"/>
                  <a:pt x="6498" y="4151"/>
                </a:cubicBezTo>
                <a:cubicBezTo>
                  <a:pt x="6423" y="4151"/>
                  <a:pt x="6346" y="4169"/>
                  <a:pt x="6275" y="4209"/>
                </a:cubicBezTo>
                <a:cubicBezTo>
                  <a:pt x="6073" y="4316"/>
                  <a:pt x="5977" y="4578"/>
                  <a:pt x="6084" y="4780"/>
                </a:cubicBezTo>
                <a:cubicBezTo>
                  <a:pt x="6430" y="5519"/>
                  <a:pt x="6787" y="6245"/>
                  <a:pt x="7156" y="6959"/>
                </a:cubicBezTo>
                <a:cubicBezTo>
                  <a:pt x="6454" y="5935"/>
                  <a:pt x="5787" y="4911"/>
                  <a:pt x="5096" y="3876"/>
                </a:cubicBezTo>
                <a:cubicBezTo>
                  <a:pt x="5009" y="3749"/>
                  <a:pt x="4869" y="3680"/>
                  <a:pt x="4721" y="3680"/>
                </a:cubicBezTo>
                <a:cubicBezTo>
                  <a:pt x="4648" y="3680"/>
                  <a:pt x="4572" y="3697"/>
                  <a:pt x="4501" y="3733"/>
                </a:cubicBezTo>
                <a:cubicBezTo>
                  <a:pt x="4310" y="3852"/>
                  <a:pt x="4227" y="4102"/>
                  <a:pt x="4310" y="4316"/>
                </a:cubicBezTo>
                <a:cubicBezTo>
                  <a:pt x="4382" y="4507"/>
                  <a:pt x="4477" y="4697"/>
                  <a:pt x="4560" y="4888"/>
                </a:cubicBezTo>
                <a:cubicBezTo>
                  <a:pt x="4498" y="4856"/>
                  <a:pt x="4429" y="4838"/>
                  <a:pt x="4359" y="4838"/>
                </a:cubicBezTo>
                <a:cubicBezTo>
                  <a:pt x="4295" y="4838"/>
                  <a:pt x="4230" y="4853"/>
                  <a:pt x="4168" y="4888"/>
                </a:cubicBezTo>
                <a:cubicBezTo>
                  <a:pt x="3953" y="4995"/>
                  <a:pt x="3870" y="5245"/>
                  <a:pt x="3953" y="5459"/>
                </a:cubicBezTo>
                <a:cubicBezTo>
                  <a:pt x="4287" y="6281"/>
                  <a:pt x="4644" y="7066"/>
                  <a:pt x="5013" y="7852"/>
                </a:cubicBezTo>
                <a:lnTo>
                  <a:pt x="4168" y="6423"/>
                </a:lnTo>
                <a:cubicBezTo>
                  <a:pt x="4084" y="6281"/>
                  <a:pt x="3924" y="6198"/>
                  <a:pt x="3766" y="6198"/>
                </a:cubicBezTo>
                <a:cubicBezTo>
                  <a:pt x="3699" y="6198"/>
                  <a:pt x="3632" y="6213"/>
                  <a:pt x="3572" y="6245"/>
                </a:cubicBezTo>
                <a:cubicBezTo>
                  <a:pt x="3358" y="6364"/>
                  <a:pt x="3275" y="6614"/>
                  <a:pt x="3382" y="6840"/>
                </a:cubicBezTo>
                <a:cubicBezTo>
                  <a:pt x="4310" y="8852"/>
                  <a:pt x="5346" y="10817"/>
                  <a:pt x="6442" y="12734"/>
                </a:cubicBezTo>
                <a:cubicBezTo>
                  <a:pt x="5251" y="10924"/>
                  <a:pt x="4072" y="9102"/>
                  <a:pt x="2929" y="7316"/>
                </a:cubicBezTo>
                <a:cubicBezTo>
                  <a:pt x="2850" y="7189"/>
                  <a:pt x="2707" y="7115"/>
                  <a:pt x="2557" y="7115"/>
                </a:cubicBezTo>
                <a:cubicBezTo>
                  <a:pt x="2482" y="7115"/>
                  <a:pt x="2405" y="7134"/>
                  <a:pt x="2334" y="7174"/>
                </a:cubicBezTo>
                <a:cubicBezTo>
                  <a:pt x="2120" y="7293"/>
                  <a:pt x="2036" y="7555"/>
                  <a:pt x="2143" y="7769"/>
                </a:cubicBezTo>
                <a:cubicBezTo>
                  <a:pt x="2882" y="9329"/>
                  <a:pt x="3667" y="10864"/>
                  <a:pt x="4501" y="12365"/>
                </a:cubicBezTo>
                <a:cubicBezTo>
                  <a:pt x="3822" y="11281"/>
                  <a:pt x="3144" y="10186"/>
                  <a:pt x="2465" y="9114"/>
                </a:cubicBezTo>
                <a:cubicBezTo>
                  <a:pt x="2384" y="8984"/>
                  <a:pt x="2241" y="8910"/>
                  <a:pt x="2094" y="8910"/>
                </a:cubicBezTo>
                <a:cubicBezTo>
                  <a:pt x="2026" y="8910"/>
                  <a:pt x="1958" y="8926"/>
                  <a:pt x="1893" y="8959"/>
                </a:cubicBezTo>
                <a:cubicBezTo>
                  <a:pt x="1679" y="9055"/>
                  <a:pt x="1596" y="9293"/>
                  <a:pt x="1667" y="9519"/>
                </a:cubicBezTo>
                <a:cubicBezTo>
                  <a:pt x="2108" y="10745"/>
                  <a:pt x="2632" y="11936"/>
                  <a:pt x="3215" y="13079"/>
                </a:cubicBezTo>
                <a:cubicBezTo>
                  <a:pt x="2715" y="12377"/>
                  <a:pt x="2251" y="11662"/>
                  <a:pt x="1786" y="10948"/>
                </a:cubicBezTo>
                <a:cubicBezTo>
                  <a:pt x="1708" y="10815"/>
                  <a:pt x="1564" y="10744"/>
                  <a:pt x="1417" y="10744"/>
                </a:cubicBezTo>
                <a:cubicBezTo>
                  <a:pt x="1339" y="10744"/>
                  <a:pt x="1261" y="10764"/>
                  <a:pt x="1191" y="10805"/>
                </a:cubicBezTo>
                <a:cubicBezTo>
                  <a:pt x="977" y="10924"/>
                  <a:pt x="905" y="11186"/>
                  <a:pt x="1012" y="11400"/>
                </a:cubicBezTo>
                <a:cubicBezTo>
                  <a:pt x="1453" y="12329"/>
                  <a:pt x="1953" y="13258"/>
                  <a:pt x="2453" y="14163"/>
                </a:cubicBezTo>
                <a:cubicBezTo>
                  <a:pt x="1917" y="13389"/>
                  <a:pt x="1393" y="12615"/>
                  <a:pt x="869" y="11841"/>
                </a:cubicBezTo>
                <a:cubicBezTo>
                  <a:pt x="782" y="11714"/>
                  <a:pt x="647" y="11645"/>
                  <a:pt x="507" y="11645"/>
                </a:cubicBezTo>
                <a:cubicBezTo>
                  <a:pt x="437" y="11645"/>
                  <a:pt x="365" y="11662"/>
                  <a:pt x="298" y="11698"/>
                </a:cubicBezTo>
                <a:cubicBezTo>
                  <a:pt x="84" y="11793"/>
                  <a:pt x="0" y="12055"/>
                  <a:pt x="72" y="12258"/>
                </a:cubicBezTo>
                <a:cubicBezTo>
                  <a:pt x="500" y="13389"/>
                  <a:pt x="989" y="14496"/>
                  <a:pt x="1560" y="15544"/>
                </a:cubicBezTo>
                <a:cubicBezTo>
                  <a:pt x="1468" y="15466"/>
                  <a:pt x="1356" y="15426"/>
                  <a:pt x="1243" y="15426"/>
                </a:cubicBezTo>
                <a:cubicBezTo>
                  <a:pt x="1164" y="15426"/>
                  <a:pt x="1085" y="15445"/>
                  <a:pt x="1012" y="15484"/>
                </a:cubicBezTo>
                <a:cubicBezTo>
                  <a:pt x="786" y="15627"/>
                  <a:pt x="715" y="15901"/>
                  <a:pt x="846" y="16115"/>
                </a:cubicBezTo>
                <a:cubicBezTo>
                  <a:pt x="2596" y="19104"/>
                  <a:pt x="4799" y="21818"/>
                  <a:pt x="7346" y="24176"/>
                </a:cubicBezTo>
                <a:cubicBezTo>
                  <a:pt x="7437" y="24254"/>
                  <a:pt x="7547" y="24296"/>
                  <a:pt x="7656" y="24296"/>
                </a:cubicBezTo>
                <a:cubicBezTo>
                  <a:pt x="7761" y="24296"/>
                  <a:pt x="7866" y="24257"/>
                  <a:pt x="7954" y="24176"/>
                </a:cubicBezTo>
                <a:cubicBezTo>
                  <a:pt x="8132" y="24009"/>
                  <a:pt x="8156" y="23759"/>
                  <a:pt x="8013" y="23568"/>
                </a:cubicBezTo>
                <a:cubicBezTo>
                  <a:pt x="6632" y="21723"/>
                  <a:pt x="5239" y="19866"/>
                  <a:pt x="3965" y="17901"/>
                </a:cubicBezTo>
                <a:lnTo>
                  <a:pt x="3965" y="17901"/>
                </a:lnTo>
                <a:cubicBezTo>
                  <a:pt x="5537" y="19997"/>
                  <a:pt x="7227" y="22009"/>
                  <a:pt x="9132" y="23818"/>
                </a:cubicBezTo>
                <a:cubicBezTo>
                  <a:pt x="9222" y="23902"/>
                  <a:pt x="9335" y="23943"/>
                  <a:pt x="9448" y="23943"/>
                </a:cubicBezTo>
                <a:cubicBezTo>
                  <a:pt x="9561" y="23943"/>
                  <a:pt x="9674" y="23902"/>
                  <a:pt x="9763" y="23818"/>
                </a:cubicBezTo>
                <a:cubicBezTo>
                  <a:pt x="9918" y="23664"/>
                  <a:pt x="9942" y="23378"/>
                  <a:pt x="9787" y="23199"/>
                </a:cubicBezTo>
                <a:cubicBezTo>
                  <a:pt x="9228" y="22544"/>
                  <a:pt x="8692" y="21878"/>
                  <a:pt x="8156" y="21187"/>
                </a:cubicBezTo>
                <a:lnTo>
                  <a:pt x="8156" y="21187"/>
                </a:lnTo>
                <a:cubicBezTo>
                  <a:pt x="9144" y="22414"/>
                  <a:pt x="10180" y="23604"/>
                  <a:pt x="11216" y="24771"/>
                </a:cubicBezTo>
                <a:cubicBezTo>
                  <a:pt x="11311" y="24878"/>
                  <a:pt x="11442" y="24926"/>
                  <a:pt x="11561" y="24926"/>
                </a:cubicBezTo>
                <a:cubicBezTo>
                  <a:pt x="11668" y="24926"/>
                  <a:pt x="11764" y="24890"/>
                  <a:pt x="11918" y="24878"/>
                </a:cubicBezTo>
                <a:cubicBezTo>
                  <a:pt x="12097" y="24711"/>
                  <a:pt x="12121" y="24449"/>
                  <a:pt x="11978" y="24247"/>
                </a:cubicBezTo>
                <a:cubicBezTo>
                  <a:pt x="10906" y="22866"/>
                  <a:pt x="9799" y="21485"/>
                  <a:pt x="8751" y="20068"/>
                </a:cubicBezTo>
                <a:lnTo>
                  <a:pt x="8751" y="20068"/>
                </a:lnTo>
                <a:cubicBezTo>
                  <a:pt x="10013" y="21711"/>
                  <a:pt x="11371" y="23283"/>
                  <a:pt x="12823" y="24759"/>
                </a:cubicBezTo>
                <a:cubicBezTo>
                  <a:pt x="12916" y="24845"/>
                  <a:pt x="13034" y="24890"/>
                  <a:pt x="13151" y="24890"/>
                </a:cubicBezTo>
                <a:cubicBezTo>
                  <a:pt x="13260" y="24890"/>
                  <a:pt x="13368" y="24851"/>
                  <a:pt x="13454" y="24771"/>
                </a:cubicBezTo>
                <a:cubicBezTo>
                  <a:pt x="13633" y="24604"/>
                  <a:pt x="13645" y="24342"/>
                  <a:pt x="13490" y="24152"/>
                </a:cubicBezTo>
                <a:cubicBezTo>
                  <a:pt x="11966" y="22223"/>
                  <a:pt x="10514" y="20258"/>
                  <a:pt x="9144" y="18223"/>
                </a:cubicBezTo>
                <a:lnTo>
                  <a:pt x="9144" y="18223"/>
                </a:lnTo>
                <a:cubicBezTo>
                  <a:pt x="9668" y="18937"/>
                  <a:pt x="10192" y="19639"/>
                  <a:pt x="10716" y="20318"/>
                </a:cubicBezTo>
                <a:cubicBezTo>
                  <a:pt x="11502" y="21366"/>
                  <a:pt x="12299" y="22330"/>
                  <a:pt x="13431" y="22914"/>
                </a:cubicBezTo>
                <a:cubicBezTo>
                  <a:pt x="13492" y="22942"/>
                  <a:pt x="13561" y="22957"/>
                  <a:pt x="13630" y="22957"/>
                </a:cubicBezTo>
                <a:cubicBezTo>
                  <a:pt x="13762" y="22957"/>
                  <a:pt x="13896" y="22904"/>
                  <a:pt x="13990" y="22795"/>
                </a:cubicBezTo>
                <a:cubicBezTo>
                  <a:pt x="14121" y="22628"/>
                  <a:pt x="14121" y="22425"/>
                  <a:pt x="14014" y="22259"/>
                </a:cubicBezTo>
                <a:lnTo>
                  <a:pt x="14014" y="22259"/>
                </a:lnTo>
                <a:cubicBezTo>
                  <a:pt x="14359" y="22568"/>
                  <a:pt x="14705" y="22866"/>
                  <a:pt x="15086" y="23116"/>
                </a:cubicBezTo>
                <a:cubicBezTo>
                  <a:pt x="15161" y="23177"/>
                  <a:pt x="15250" y="23205"/>
                  <a:pt x="15339" y="23205"/>
                </a:cubicBezTo>
                <a:cubicBezTo>
                  <a:pt x="15459" y="23205"/>
                  <a:pt x="15580" y="23152"/>
                  <a:pt x="15669" y="23056"/>
                </a:cubicBezTo>
                <a:cubicBezTo>
                  <a:pt x="15812" y="22902"/>
                  <a:pt x="15836" y="22664"/>
                  <a:pt x="15693" y="22485"/>
                </a:cubicBezTo>
                <a:cubicBezTo>
                  <a:pt x="13228" y="19223"/>
                  <a:pt x="10728" y="15889"/>
                  <a:pt x="8549" y="12365"/>
                </a:cubicBezTo>
                <a:lnTo>
                  <a:pt x="8549" y="12365"/>
                </a:lnTo>
                <a:cubicBezTo>
                  <a:pt x="10097" y="14627"/>
                  <a:pt x="11680" y="16865"/>
                  <a:pt x="13288" y="19092"/>
                </a:cubicBezTo>
                <a:cubicBezTo>
                  <a:pt x="14300" y="20473"/>
                  <a:pt x="15550" y="22199"/>
                  <a:pt x="17217" y="23402"/>
                </a:cubicBezTo>
                <a:cubicBezTo>
                  <a:pt x="17299" y="23458"/>
                  <a:pt x="17392" y="23486"/>
                  <a:pt x="17483" y="23486"/>
                </a:cubicBezTo>
                <a:cubicBezTo>
                  <a:pt x="17605" y="23486"/>
                  <a:pt x="17724" y="23437"/>
                  <a:pt x="17812" y="23342"/>
                </a:cubicBezTo>
                <a:cubicBezTo>
                  <a:pt x="17955" y="23176"/>
                  <a:pt x="17979" y="22925"/>
                  <a:pt x="17824" y="22747"/>
                </a:cubicBezTo>
                <a:cubicBezTo>
                  <a:pt x="17681" y="22568"/>
                  <a:pt x="17538" y="22390"/>
                  <a:pt x="17395" y="22211"/>
                </a:cubicBezTo>
                <a:lnTo>
                  <a:pt x="17395" y="22211"/>
                </a:lnTo>
                <a:cubicBezTo>
                  <a:pt x="17693" y="22449"/>
                  <a:pt x="18014" y="22664"/>
                  <a:pt x="18360" y="22842"/>
                </a:cubicBezTo>
                <a:cubicBezTo>
                  <a:pt x="18420" y="22869"/>
                  <a:pt x="18486" y="22882"/>
                  <a:pt x="18551" y="22882"/>
                </a:cubicBezTo>
                <a:cubicBezTo>
                  <a:pt x="18692" y="22882"/>
                  <a:pt x="18834" y="22821"/>
                  <a:pt x="18931" y="22699"/>
                </a:cubicBezTo>
                <a:cubicBezTo>
                  <a:pt x="19062" y="22521"/>
                  <a:pt x="19050" y="22283"/>
                  <a:pt x="18896" y="22128"/>
                </a:cubicBezTo>
                <a:cubicBezTo>
                  <a:pt x="17538" y="20663"/>
                  <a:pt x="16264" y="19151"/>
                  <a:pt x="15038" y="17580"/>
                </a:cubicBezTo>
                <a:lnTo>
                  <a:pt x="15038" y="17580"/>
                </a:lnTo>
                <a:cubicBezTo>
                  <a:pt x="16467" y="19366"/>
                  <a:pt x="18003" y="21080"/>
                  <a:pt x="19646" y="22687"/>
                </a:cubicBezTo>
                <a:cubicBezTo>
                  <a:pt x="19735" y="22771"/>
                  <a:pt x="19845" y="22812"/>
                  <a:pt x="19955" y="22812"/>
                </a:cubicBezTo>
                <a:cubicBezTo>
                  <a:pt x="20065" y="22812"/>
                  <a:pt x="20175" y="22771"/>
                  <a:pt x="20265" y="22687"/>
                </a:cubicBezTo>
                <a:cubicBezTo>
                  <a:pt x="20443" y="22521"/>
                  <a:pt x="20455" y="22247"/>
                  <a:pt x="20300" y="22068"/>
                </a:cubicBezTo>
                <a:cubicBezTo>
                  <a:pt x="20003" y="21723"/>
                  <a:pt x="19705" y="21378"/>
                  <a:pt x="19408" y="21020"/>
                </a:cubicBezTo>
                <a:lnTo>
                  <a:pt x="19408" y="21020"/>
                </a:lnTo>
                <a:cubicBezTo>
                  <a:pt x="19681" y="21271"/>
                  <a:pt x="19979" y="21497"/>
                  <a:pt x="20300" y="21723"/>
                </a:cubicBezTo>
                <a:cubicBezTo>
                  <a:pt x="20377" y="21779"/>
                  <a:pt x="20467" y="21807"/>
                  <a:pt x="20556" y="21807"/>
                </a:cubicBezTo>
                <a:cubicBezTo>
                  <a:pt x="20674" y="21807"/>
                  <a:pt x="20791" y="21758"/>
                  <a:pt x="20872" y="21663"/>
                </a:cubicBezTo>
                <a:cubicBezTo>
                  <a:pt x="21027" y="21497"/>
                  <a:pt x="21039" y="21247"/>
                  <a:pt x="20896" y="21068"/>
                </a:cubicBezTo>
                <a:cubicBezTo>
                  <a:pt x="19681" y="19592"/>
                  <a:pt x="18526" y="18151"/>
                  <a:pt x="17407" y="16710"/>
                </a:cubicBezTo>
                <a:lnTo>
                  <a:pt x="17407" y="16710"/>
                </a:lnTo>
                <a:cubicBezTo>
                  <a:pt x="18360" y="17794"/>
                  <a:pt x="19384" y="18830"/>
                  <a:pt x="20479" y="19818"/>
                </a:cubicBezTo>
                <a:cubicBezTo>
                  <a:pt x="20567" y="19888"/>
                  <a:pt x="20674" y="19924"/>
                  <a:pt x="20781" y="19924"/>
                </a:cubicBezTo>
                <a:cubicBezTo>
                  <a:pt x="20891" y="19924"/>
                  <a:pt x="21001" y="19885"/>
                  <a:pt x="21086" y="19806"/>
                </a:cubicBezTo>
                <a:cubicBezTo>
                  <a:pt x="21253" y="19639"/>
                  <a:pt x="21277" y="19366"/>
                  <a:pt x="21134" y="19187"/>
                </a:cubicBezTo>
                <a:cubicBezTo>
                  <a:pt x="18765" y="16198"/>
                  <a:pt x="16348" y="13150"/>
                  <a:pt x="14264" y="9900"/>
                </a:cubicBezTo>
                <a:lnTo>
                  <a:pt x="14264" y="9900"/>
                </a:lnTo>
                <a:cubicBezTo>
                  <a:pt x="15812" y="12067"/>
                  <a:pt x="17395" y="14210"/>
                  <a:pt x="19003" y="16306"/>
                </a:cubicBezTo>
                <a:cubicBezTo>
                  <a:pt x="19884" y="17461"/>
                  <a:pt x="20979" y="18889"/>
                  <a:pt x="22467" y="19818"/>
                </a:cubicBezTo>
                <a:cubicBezTo>
                  <a:pt x="22539" y="19863"/>
                  <a:pt x="22618" y="19884"/>
                  <a:pt x="22696" y="19884"/>
                </a:cubicBezTo>
                <a:cubicBezTo>
                  <a:pt x="22826" y="19884"/>
                  <a:pt x="22954" y="19826"/>
                  <a:pt x="23051" y="19723"/>
                </a:cubicBezTo>
                <a:cubicBezTo>
                  <a:pt x="23194" y="19568"/>
                  <a:pt x="23194" y="19306"/>
                  <a:pt x="23063" y="19151"/>
                </a:cubicBezTo>
                <a:cubicBezTo>
                  <a:pt x="20681" y="16198"/>
                  <a:pt x="18134" y="13043"/>
                  <a:pt x="15859" y="9638"/>
                </a:cubicBezTo>
                <a:lnTo>
                  <a:pt x="15859" y="9638"/>
                </a:lnTo>
                <a:cubicBezTo>
                  <a:pt x="16931" y="11150"/>
                  <a:pt x="18038" y="12639"/>
                  <a:pt x="19146" y="14115"/>
                </a:cubicBezTo>
                <a:cubicBezTo>
                  <a:pt x="20193" y="15496"/>
                  <a:pt x="21170" y="16734"/>
                  <a:pt x="22444" y="17687"/>
                </a:cubicBezTo>
                <a:cubicBezTo>
                  <a:pt x="22524" y="17746"/>
                  <a:pt x="22619" y="17776"/>
                  <a:pt x="22714" y="17776"/>
                </a:cubicBezTo>
                <a:cubicBezTo>
                  <a:pt x="22830" y="17776"/>
                  <a:pt x="22947" y="17731"/>
                  <a:pt x="23039" y="17639"/>
                </a:cubicBezTo>
                <a:cubicBezTo>
                  <a:pt x="23194" y="17484"/>
                  <a:pt x="23194" y="17222"/>
                  <a:pt x="23063" y="17044"/>
                </a:cubicBezTo>
                <a:cubicBezTo>
                  <a:pt x="20122" y="13317"/>
                  <a:pt x="17110" y="9507"/>
                  <a:pt x="14740" y="5316"/>
                </a:cubicBezTo>
                <a:lnTo>
                  <a:pt x="14740" y="5316"/>
                </a:lnTo>
                <a:lnTo>
                  <a:pt x="20789" y="14008"/>
                </a:lnTo>
                <a:cubicBezTo>
                  <a:pt x="21432" y="14936"/>
                  <a:pt x="22146" y="15972"/>
                  <a:pt x="23229" y="16603"/>
                </a:cubicBezTo>
                <a:cubicBezTo>
                  <a:pt x="23294" y="16642"/>
                  <a:pt x="23366" y="16660"/>
                  <a:pt x="23439" y="16660"/>
                </a:cubicBezTo>
                <a:cubicBezTo>
                  <a:pt x="23568" y="16660"/>
                  <a:pt x="23698" y="16603"/>
                  <a:pt x="23789" y="16496"/>
                </a:cubicBezTo>
                <a:cubicBezTo>
                  <a:pt x="23932" y="16329"/>
                  <a:pt x="23932" y="16079"/>
                  <a:pt x="23789" y="15913"/>
                </a:cubicBezTo>
                <a:cubicBezTo>
                  <a:pt x="22241" y="14008"/>
                  <a:pt x="20741" y="12043"/>
                  <a:pt x="19300" y="10055"/>
                </a:cubicBezTo>
                <a:lnTo>
                  <a:pt x="19300" y="10055"/>
                </a:lnTo>
                <a:cubicBezTo>
                  <a:pt x="20920" y="12127"/>
                  <a:pt x="22622" y="14127"/>
                  <a:pt x="24361" y="16079"/>
                </a:cubicBezTo>
                <a:cubicBezTo>
                  <a:pt x="24452" y="16177"/>
                  <a:pt x="24571" y="16225"/>
                  <a:pt x="24692" y="16225"/>
                </a:cubicBezTo>
                <a:cubicBezTo>
                  <a:pt x="24792" y="16225"/>
                  <a:pt x="24893" y="16192"/>
                  <a:pt x="24980" y="16127"/>
                </a:cubicBezTo>
                <a:cubicBezTo>
                  <a:pt x="25158" y="15972"/>
                  <a:pt x="25206" y="15710"/>
                  <a:pt x="25063" y="15520"/>
                </a:cubicBezTo>
                <a:lnTo>
                  <a:pt x="20098" y="8733"/>
                </a:lnTo>
                <a:lnTo>
                  <a:pt x="20098" y="8733"/>
                </a:lnTo>
                <a:cubicBezTo>
                  <a:pt x="21586" y="10495"/>
                  <a:pt x="23170" y="12210"/>
                  <a:pt x="24849" y="13805"/>
                </a:cubicBezTo>
                <a:cubicBezTo>
                  <a:pt x="24932" y="13889"/>
                  <a:pt x="25039" y="13930"/>
                  <a:pt x="25148" y="13930"/>
                </a:cubicBezTo>
                <a:cubicBezTo>
                  <a:pt x="25256" y="13930"/>
                  <a:pt x="25367" y="13889"/>
                  <a:pt x="25456" y="13805"/>
                </a:cubicBezTo>
                <a:cubicBezTo>
                  <a:pt x="25634" y="13639"/>
                  <a:pt x="25658" y="13377"/>
                  <a:pt x="25504" y="13198"/>
                </a:cubicBezTo>
                <a:cubicBezTo>
                  <a:pt x="24432" y="11877"/>
                  <a:pt x="23372" y="10519"/>
                  <a:pt x="22348" y="9150"/>
                </a:cubicBezTo>
                <a:lnTo>
                  <a:pt x="22348" y="9150"/>
                </a:lnTo>
                <a:lnTo>
                  <a:pt x="24468" y="11615"/>
                </a:lnTo>
                <a:cubicBezTo>
                  <a:pt x="24549" y="11722"/>
                  <a:pt x="24675" y="11781"/>
                  <a:pt x="24804" y="11781"/>
                </a:cubicBezTo>
                <a:cubicBezTo>
                  <a:pt x="24904" y="11781"/>
                  <a:pt x="25004" y="11746"/>
                  <a:pt x="25087" y="11674"/>
                </a:cubicBezTo>
                <a:cubicBezTo>
                  <a:pt x="25277" y="11531"/>
                  <a:pt x="25301" y="11245"/>
                  <a:pt x="25146" y="11055"/>
                </a:cubicBezTo>
                <a:cubicBezTo>
                  <a:pt x="23956" y="9567"/>
                  <a:pt x="22741" y="8055"/>
                  <a:pt x="21586" y="6507"/>
                </a:cubicBezTo>
                <a:lnTo>
                  <a:pt x="21586" y="6507"/>
                </a:lnTo>
                <a:lnTo>
                  <a:pt x="24063" y="9019"/>
                </a:lnTo>
                <a:cubicBezTo>
                  <a:pt x="24157" y="9101"/>
                  <a:pt x="24275" y="9146"/>
                  <a:pt x="24391" y="9146"/>
                </a:cubicBezTo>
                <a:cubicBezTo>
                  <a:pt x="24495" y="9146"/>
                  <a:pt x="24598" y="9110"/>
                  <a:pt x="24682" y="9031"/>
                </a:cubicBezTo>
                <a:cubicBezTo>
                  <a:pt x="24861" y="8864"/>
                  <a:pt x="24884" y="8602"/>
                  <a:pt x="24730" y="8400"/>
                </a:cubicBezTo>
                <a:lnTo>
                  <a:pt x="21729" y="4733"/>
                </a:lnTo>
                <a:cubicBezTo>
                  <a:pt x="21729" y="4590"/>
                  <a:pt x="21682" y="4459"/>
                  <a:pt x="21574" y="4352"/>
                </a:cubicBezTo>
                <a:lnTo>
                  <a:pt x="20955" y="3780"/>
                </a:lnTo>
                <a:cubicBezTo>
                  <a:pt x="20872" y="3697"/>
                  <a:pt x="20762" y="3655"/>
                  <a:pt x="20650" y="3655"/>
                </a:cubicBezTo>
                <a:cubicBezTo>
                  <a:pt x="20539" y="3655"/>
                  <a:pt x="20425" y="3697"/>
                  <a:pt x="20336" y="3780"/>
                </a:cubicBezTo>
                <a:cubicBezTo>
                  <a:pt x="20324" y="3792"/>
                  <a:pt x="20300" y="3816"/>
                  <a:pt x="20277" y="3852"/>
                </a:cubicBezTo>
                <a:lnTo>
                  <a:pt x="18872" y="2423"/>
                </a:lnTo>
                <a:cubicBezTo>
                  <a:pt x="18780" y="2331"/>
                  <a:pt x="18663" y="2286"/>
                  <a:pt x="18547" y="2286"/>
                </a:cubicBezTo>
                <a:cubicBezTo>
                  <a:pt x="18452" y="2286"/>
                  <a:pt x="18357" y="2316"/>
                  <a:pt x="18276" y="2375"/>
                </a:cubicBezTo>
                <a:cubicBezTo>
                  <a:pt x="18134" y="2471"/>
                  <a:pt x="18074" y="2625"/>
                  <a:pt x="18098" y="2780"/>
                </a:cubicBezTo>
                <a:lnTo>
                  <a:pt x="16860" y="1339"/>
                </a:lnTo>
                <a:cubicBezTo>
                  <a:pt x="16771" y="1238"/>
                  <a:pt x="16648" y="1182"/>
                  <a:pt x="16523" y="1182"/>
                </a:cubicBezTo>
                <a:cubicBezTo>
                  <a:pt x="16429" y="1182"/>
                  <a:pt x="16334" y="1214"/>
                  <a:pt x="16252" y="1280"/>
                </a:cubicBezTo>
                <a:cubicBezTo>
                  <a:pt x="16050" y="1423"/>
                  <a:pt x="16014" y="1697"/>
                  <a:pt x="16145" y="1887"/>
                </a:cubicBezTo>
                <a:cubicBezTo>
                  <a:pt x="16800" y="2887"/>
                  <a:pt x="17455" y="3864"/>
                  <a:pt x="18134" y="4852"/>
                </a:cubicBezTo>
                <a:cubicBezTo>
                  <a:pt x="17443" y="3959"/>
                  <a:pt x="16741" y="3042"/>
                  <a:pt x="16050" y="2149"/>
                </a:cubicBezTo>
                <a:cubicBezTo>
                  <a:pt x="15971" y="2031"/>
                  <a:pt x="15840" y="1975"/>
                  <a:pt x="15706" y="1975"/>
                </a:cubicBezTo>
                <a:cubicBezTo>
                  <a:pt x="15637" y="1975"/>
                  <a:pt x="15567" y="1990"/>
                  <a:pt x="15502" y="2018"/>
                </a:cubicBezTo>
                <a:cubicBezTo>
                  <a:pt x="15312" y="2101"/>
                  <a:pt x="15205" y="2328"/>
                  <a:pt x="15264" y="2542"/>
                </a:cubicBezTo>
                <a:cubicBezTo>
                  <a:pt x="15359" y="2852"/>
                  <a:pt x="15455" y="3149"/>
                  <a:pt x="15574" y="3447"/>
                </a:cubicBezTo>
                <a:cubicBezTo>
                  <a:pt x="15300" y="3042"/>
                  <a:pt x="15026" y="2649"/>
                  <a:pt x="14764" y="2244"/>
                </a:cubicBezTo>
                <a:cubicBezTo>
                  <a:pt x="14676" y="2121"/>
                  <a:pt x="14530" y="2050"/>
                  <a:pt x="14382" y="2050"/>
                </a:cubicBezTo>
                <a:cubicBezTo>
                  <a:pt x="14330" y="2050"/>
                  <a:pt x="14278" y="2059"/>
                  <a:pt x="14228" y="2078"/>
                </a:cubicBezTo>
                <a:cubicBezTo>
                  <a:pt x="14050" y="2149"/>
                  <a:pt x="13931" y="2352"/>
                  <a:pt x="13943" y="2554"/>
                </a:cubicBezTo>
                <a:lnTo>
                  <a:pt x="12299" y="185"/>
                </a:lnTo>
                <a:cubicBezTo>
                  <a:pt x="12213" y="66"/>
                  <a:pt x="12079" y="0"/>
                  <a:pt x="1194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42" name="Google Shape;2342;p73"/>
          <p:cNvSpPr/>
          <p:nvPr/>
        </p:nvSpPr>
        <p:spPr>
          <a:xfrm>
            <a:off x="3490098" y="2987374"/>
            <a:ext cx="373114" cy="373164"/>
          </a:xfrm>
          <a:custGeom>
            <a:avLst/>
            <a:gdLst/>
            <a:ahLst/>
            <a:cxnLst/>
            <a:rect l="l" t="t" r="r" b="b"/>
            <a:pathLst>
              <a:path w="19982" h="19982" extrusionOk="0">
                <a:moveTo>
                  <a:pt x="14602" y="3500"/>
                </a:moveTo>
                <a:cubicBezTo>
                  <a:pt x="15137" y="3500"/>
                  <a:pt x="15682" y="3563"/>
                  <a:pt x="16247" y="3689"/>
                </a:cubicBezTo>
                <a:cubicBezTo>
                  <a:pt x="16179" y="4154"/>
                  <a:pt x="16095" y="4705"/>
                  <a:pt x="16033" y="5120"/>
                </a:cubicBezTo>
                <a:cubicBezTo>
                  <a:pt x="15810" y="5075"/>
                  <a:pt x="15484" y="5035"/>
                  <a:pt x="15150" y="5035"/>
                </a:cubicBezTo>
                <a:cubicBezTo>
                  <a:pt x="14968" y="5035"/>
                  <a:pt x="14783" y="5047"/>
                  <a:pt x="14611" y="5076"/>
                </a:cubicBezTo>
                <a:cubicBezTo>
                  <a:pt x="13536" y="5258"/>
                  <a:pt x="12918" y="5925"/>
                  <a:pt x="12918" y="6907"/>
                </a:cubicBezTo>
                <a:lnTo>
                  <a:pt x="12918" y="8819"/>
                </a:lnTo>
                <a:cubicBezTo>
                  <a:pt x="12918" y="9143"/>
                  <a:pt x="13180" y="9405"/>
                  <a:pt x="13504" y="9405"/>
                </a:cubicBezTo>
                <a:lnTo>
                  <a:pt x="15681" y="9405"/>
                </a:lnTo>
                <a:lnTo>
                  <a:pt x="15388" y="10576"/>
                </a:lnTo>
                <a:lnTo>
                  <a:pt x="13504" y="10576"/>
                </a:lnTo>
                <a:cubicBezTo>
                  <a:pt x="13180" y="10576"/>
                  <a:pt x="12918" y="10838"/>
                  <a:pt x="12918" y="11161"/>
                </a:cubicBezTo>
                <a:lnTo>
                  <a:pt x="12918" y="18811"/>
                </a:lnTo>
                <a:lnTo>
                  <a:pt x="11162" y="18811"/>
                </a:lnTo>
                <a:lnTo>
                  <a:pt x="11162" y="11161"/>
                </a:lnTo>
                <a:cubicBezTo>
                  <a:pt x="11162" y="10838"/>
                  <a:pt x="10900" y="10576"/>
                  <a:pt x="10576" y="10576"/>
                </a:cubicBezTo>
                <a:lnTo>
                  <a:pt x="9407" y="10576"/>
                </a:lnTo>
                <a:lnTo>
                  <a:pt x="9407" y="9405"/>
                </a:lnTo>
                <a:lnTo>
                  <a:pt x="10576" y="9405"/>
                </a:lnTo>
                <a:cubicBezTo>
                  <a:pt x="10900" y="9405"/>
                  <a:pt x="11162" y="9143"/>
                  <a:pt x="11162" y="8821"/>
                </a:cubicBezTo>
                <a:cubicBezTo>
                  <a:pt x="11162" y="7215"/>
                  <a:pt x="11162" y="6481"/>
                  <a:pt x="11162" y="6143"/>
                </a:cubicBezTo>
                <a:cubicBezTo>
                  <a:pt x="11162" y="5520"/>
                  <a:pt x="11163" y="4843"/>
                  <a:pt x="11770" y="4324"/>
                </a:cubicBezTo>
                <a:cubicBezTo>
                  <a:pt x="12234" y="3928"/>
                  <a:pt x="12823" y="3687"/>
                  <a:pt x="13628" y="3571"/>
                </a:cubicBezTo>
                <a:cubicBezTo>
                  <a:pt x="13950" y="3524"/>
                  <a:pt x="14274" y="3500"/>
                  <a:pt x="14602" y="3500"/>
                </a:cubicBezTo>
                <a:close/>
                <a:moveTo>
                  <a:pt x="17017" y="1170"/>
                </a:moveTo>
                <a:cubicBezTo>
                  <a:pt x="17990" y="1170"/>
                  <a:pt x="18811" y="1975"/>
                  <a:pt x="18811" y="2927"/>
                </a:cubicBezTo>
                <a:lnTo>
                  <a:pt x="18811" y="17056"/>
                </a:lnTo>
                <a:cubicBezTo>
                  <a:pt x="18811" y="18023"/>
                  <a:pt x="18024" y="18811"/>
                  <a:pt x="17056" y="18811"/>
                </a:cubicBezTo>
                <a:lnTo>
                  <a:pt x="14089" y="18811"/>
                </a:lnTo>
                <a:lnTo>
                  <a:pt x="14089" y="11747"/>
                </a:lnTo>
                <a:lnTo>
                  <a:pt x="15846" y="11747"/>
                </a:lnTo>
                <a:cubicBezTo>
                  <a:pt x="16115" y="11747"/>
                  <a:pt x="16348" y="11565"/>
                  <a:pt x="16414" y="11305"/>
                </a:cubicBezTo>
                <a:lnTo>
                  <a:pt x="16999" y="8963"/>
                </a:lnTo>
                <a:cubicBezTo>
                  <a:pt x="17042" y="8787"/>
                  <a:pt x="17003" y="8602"/>
                  <a:pt x="16893" y="8460"/>
                </a:cubicBezTo>
                <a:cubicBezTo>
                  <a:pt x="16782" y="8317"/>
                  <a:pt x="16612" y="8235"/>
                  <a:pt x="16431" y="8235"/>
                </a:cubicBezTo>
                <a:lnTo>
                  <a:pt x="14089" y="8235"/>
                </a:lnTo>
                <a:lnTo>
                  <a:pt x="14089" y="6909"/>
                </a:lnTo>
                <a:cubicBezTo>
                  <a:pt x="14089" y="6638"/>
                  <a:pt x="14144" y="6343"/>
                  <a:pt x="14808" y="6229"/>
                </a:cubicBezTo>
                <a:cubicBezTo>
                  <a:pt x="14936" y="6208"/>
                  <a:pt x="15061" y="6199"/>
                  <a:pt x="15182" y="6199"/>
                </a:cubicBezTo>
                <a:cubicBezTo>
                  <a:pt x="15552" y="6199"/>
                  <a:pt x="15890" y="6283"/>
                  <a:pt x="16198" y="6360"/>
                </a:cubicBezTo>
                <a:cubicBezTo>
                  <a:pt x="16304" y="6387"/>
                  <a:pt x="16415" y="6421"/>
                  <a:pt x="16532" y="6421"/>
                </a:cubicBezTo>
                <a:cubicBezTo>
                  <a:pt x="16632" y="6421"/>
                  <a:pt x="16736" y="6396"/>
                  <a:pt x="16847" y="6321"/>
                </a:cubicBezTo>
                <a:cubicBezTo>
                  <a:pt x="16983" y="6229"/>
                  <a:pt x="17074" y="6084"/>
                  <a:pt x="17098" y="5923"/>
                </a:cubicBezTo>
                <a:cubicBezTo>
                  <a:pt x="17098" y="5923"/>
                  <a:pt x="17362" y="4156"/>
                  <a:pt x="17482" y="3339"/>
                </a:cubicBezTo>
                <a:cubicBezTo>
                  <a:pt x="17525" y="3049"/>
                  <a:pt x="17346" y="2769"/>
                  <a:pt x="17063" y="2690"/>
                </a:cubicBezTo>
                <a:cubicBezTo>
                  <a:pt x="16267" y="2463"/>
                  <a:pt x="15346" y="2343"/>
                  <a:pt x="14504" y="2343"/>
                </a:cubicBezTo>
                <a:cubicBezTo>
                  <a:pt x="14137" y="2343"/>
                  <a:pt x="13786" y="2365"/>
                  <a:pt x="13467" y="2412"/>
                </a:cubicBezTo>
                <a:cubicBezTo>
                  <a:pt x="12434" y="2562"/>
                  <a:pt x="11646" y="2888"/>
                  <a:pt x="11009" y="3434"/>
                </a:cubicBezTo>
                <a:cubicBezTo>
                  <a:pt x="10121" y="4193"/>
                  <a:pt x="10010" y="5168"/>
                  <a:pt x="9999" y="5833"/>
                </a:cubicBezTo>
                <a:cubicBezTo>
                  <a:pt x="9999" y="5847"/>
                  <a:pt x="9999" y="7029"/>
                  <a:pt x="9999" y="8235"/>
                </a:cubicBezTo>
                <a:lnTo>
                  <a:pt x="8821" y="8235"/>
                </a:lnTo>
                <a:cubicBezTo>
                  <a:pt x="8497" y="8235"/>
                  <a:pt x="8236" y="8497"/>
                  <a:pt x="8236" y="8819"/>
                </a:cubicBezTo>
                <a:lnTo>
                  <a:pt x="8236" y="11161"/>
                </a:lnTo>
                <a:cubicBezTo>
                  <a:pt x="8236" y="11485"/>
                  <a:pt x="8497" y="11747"/>
                  <a:pt x="8821" y="11747"/>
                </a:cubicBezTo>
                <a:lnTo>
                  <a:pt x="9991" y="11747"/>
                </a:lnTo>
                <a:lnTo>
                  <a:pt x="9991" y="18811"/>
                </a:lnTo>
                <a:lnTo>
                  <a:pt x="2927" y="18811"/>
                </a:lnTo>
                <a:cubicBezTo>
                  <a:pt x="1959" y="18811"/>
                  <a:pt x="1172" y="18023"/>
                  <a:pt x="1172" y="17054"/>
                </a:cubicBezTo>
                <a:lnTo>
                  <a:pt x="1172" y="2927"/>
                </a:lnTo>
                <a:cubicBezTo>
                  <a:pt x="1172" y="1959"/>
                  <a:pt x="1959" y="1170"/>
                  <a:pt x="2927" y="1170"/>
                </a:cubicBezTo>
                <a:close/>
                <a:moveTo>
                  <a:pt x="2927" y="1"/>
                </a:moveTo>
                <a:cubicBezTo>
                  <a:pt x="1314" y="1"/>
                  <a:pt x="1" y="1313"/>
                  <a:pt x="1" y="2927"/>
                </a:cubicBezTo>
                <a:lnTo>
                  <a:pt x="1" y="17056"/>
                </a:lnTo>
                <a:cubicBezTo>
                  <a:pt x="1" y="18669"/>
                  <a:pt x="1314" y="19982"/>
                  <a:pt x="2927" y="19982"/>
                </a:cubicBezTo>
                <a:lnTo>
                  <a:pt x="17054" y="19982"/>
                </a:lnTo>
                <a:cubicBezTo>
                  <a:pt x="18669" y="19982"/>
                  <a:pt x="19982" y="18669"/>
                  <a:pt x="19982" y="17056"/>
                </a:cubicBezTo>
                <a:lnTo>
                  <a:pt x="19982" y="2927"/>
                </a:lnTo>
                <a:cubicBezTo>
                  <a:pt x="19982" y="2145"/>
                  <a:pt x="19669" y="1409"/>
                  <a:pt x="19101" y="853"/>
                </a:cubicBezTo>
                <a:cubicBezTo>
                  <a:pt x="18538" y="303"/>
                  <a:pt x="17797" y="1"/>
                  <a:pt x="1701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2343" name="Google Shape;2343;p73"/>
          <p:cNvGrpSpPr/>
          <p:nvPr/>
        </p:nvGrpSpPr>
        <p:grpSpPr>
          <a:xfrm>
            <a:off x="5280800" y="2987483"/>
            <a:ext cx="373153" cy="373153"/>
            <a:chOff x="1323129" y="2571761"/>
            <a:chExt cx="417024" cy="417024"/>
          </a:xfrm>
        </p:grpSpPr>
        <p:sp>
          <p:nvSpPr>
            <p:cNvPr id="2344" name="Google Shape;2344;p73"/>
            <p:cNvSpPr/>
            <p:nvPr/>
          </p:nvSpPr>
          <p:spPr>
            <a:xfrm>
              <a:off x="1385007" y="2719183"/>
              <a:ext cx="73337" cy="219907"/>
            </a:xfrm>
            <a:custGeom>
              <a:avLst/>
              <a:gdLst/>
              <a:ahLst/>
              <a:cxnLst/>
              <a:rect l="l" t="t" r="r" b="b"/>
              <a:pathLst>
                <a:path w="3514" h="10537" extrusionOk="0">
                  <a:moveTo>
                    <a:pt x="2342" y="1171"/>
                  </a:moveTo>
                  <a:lnTo>
                    <a:pt x="2342" y="9367"/>
                  </a:lnTo>
                  <a:lnTo>
                    <a:pt x="1171" y="9367"/>
                  </a:lnTo>
                  <a:lnTo>
                    <a:pt x="1171" y="1171"/>
                  </a:lnTo>
                  <a:close/>
                  <a:moveTo>
                    <a:pt x="586" y="0"/>
                  </a:moveTo>
                  <a:cubicBezTo>
                    <a:pt x="264" y="0"/>
                    <a:pt x="0" y="262"/>
                    <a:pt x="0" y="586"/>
                  </a:cubicBezTo>
                  <a:lnTo>
                    <a:pt x="0" y="9951"/>
                  </a:lnTo>
                  <a:cubicBezTo>
                    <a:pt x="0" y="10275"/>
                    <a:pt x="264" y="10537"/>
                    <a:pt x="586" y="10537"/>
                  </a:cubicBezTo>
                  <a:lnTo>
                    <a:pt x="2928" y="10537"/>
                  </a:lnTo>
                  <a:cubicBezTo>
                    <a:pt x="3252" y="10537"/>
                    <a:pt x="3514" y="10275"/>
                    <a:pt x="3514" y="9951"/>
                  </a:cubicBezTo>
                  <a:lnTo>
                    <a:pt x="3514" y="586"/>
                  </a:lnTo>
                  <a:cubicBezTo>
                    <a:pt x="3514" y="262"/>
                    <a:pt x="3252" y="0"/>
                    <a:pt x="29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5" name="Google Shape;2345;p73"/>
            <p:cNvSpPr/>
            <p:nvPr/>
          </p:nvSpPr>
          <p:spPr>
            <a:xfrm>
              <a:off x="1385007" y="2621430"/>
              <a:ext cx="73337" cy="73337"/>
            </a:xfrm>
            <a:custGeom>
              <a:avLst/>
              <a:gdLst/>
              <a:ahLst/>
              <a:cxnLst/>
              <a:rect l="l" t="t" r="r" b="b"/>
              <a:pathLst>
                <a:path w="3514" h="3514" extrusionOk="0">
                  <a:moveTo>
                    <a:pt x="1757" y="1171"/>
                  </a:moveTo>
                  <a:cubicBezTo>
                    <a:pt x="2081" y="1171"/>
                    <a:pt x="2342" y="1435"/>
                    <a:pt x="2342" y="1757"/>
                  </a:cubicBezTo>
                  <a:cubicBezTo>
                    <a:pt x="2342" y="2080"/>
                    <a:pt x="2081" y="2342"/>
                    <a:pt x="1757" y="2342"/>
                  </a:cubicBezTo>
                  <a:cubicBezTo>
                    <a:pt x="1435" y="2342"/>
                    <a:pt x="1171" y="2080"/>
                    <a:pt x="1171" y="1757"/>
                  </a:cubicBezTo>
                  <a:cubicBezTo>
                    <a:pt x="1171" y="1435"/>
                    <a:pt x="1435" y="1171"/>
                    <a:pt x="1757" y="1171"/>
                  </a:cubicBezTo>
                  <a:close/>
                  <a:moveTo>
                    <a:pt x="1757" y="0"/>
                  </a:moveTo>
                  <a:cubicBezTo>
                    <a:pt x="789" y="0"/>
                    <a:pt x="0" y="789"/>
                    <a:pt x="0" y="1757"/>
                  </a:cubicBezTo>
                  <a:cubicBezTo>
                    <a:pt x="0" y="2726"/>
                    <a:pt x="789" y="3513"/>
                    <a:pt x="1757" y="3513"/>
                  </a:cubicBezTo>
                  <a:cubicBezTo>
                    <a:pt x="2726" y="3513"/>
                    <a:pt x="3514" y="2726"/>
                    <a:pt x="3514" y="1757"/>
                  </a:cubicBezTo>
                  <a:cubicBezTo>
                    <a:pt x="3514" y="789"/>
                    <a:pt x="2726" y="0"/>
                    <a:pt x="17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6" name="Google Shape;2346;p73"/>
            <p:cNvSpPr/>
            <p:nvPr/>
          </p:nvSpPr>
          <p:spPr>
            <a:xfrm>
              <a:off x="1482759" y="2718786"/>
              <a:ext cx="195510" cy="220304"/>
            </a:xfrm>
            <a:custGeom>
              <a:avLst/>
              <a:gdLst/>
              <a:ahLst/>
              <a:cxnLst/>
              <a:rect l="l" t="t" r="r" b="b"/>
              <a:pathLst>
                <a:path w="9368" h="10556" extrusionOk="0">
                  <a:moveTo>
                    <a:pt x="5559" y="1173"/>
                  </a:moveTo>
                  <a:cubicBezTo>
                    <a:pt x="5720" y="1173"/>
                    <a:pt x="5883" y="1186"/>
                    <a:pt x="6044" y="1212"/>
                  </a:cubicBezTo>
                  <a:cubicBezTo>
                    <a:pt x="7422" y="1435"/>
                    <a:pt x="8196" y="2535"/>
                    <a:pt x="8196" y="3669"/>
                  </a:cubicBezTo>
                  <a:lnTo>
                    <a:pt x="8196" y="9386"/>
                  </a:lnTo>
                  <a:lnTo>
                    <a:pt x="7025" y="9386"/>
                  </a:lnTo>
                  <a:lnTo>
                    <a:pt x="7025" y="4702"/>
                  </a:lnTo>
                  <a:cubicBezTo>
                    <a:pt x="7025" y="3411"/>
                    <a:pt x="5975" y="2360"/>
                    <a:pt x="4683" y="2360"/>
                  </a:cubicBezTo>
                  <a:cubicBezTo>
                    <a:pt x="3392" y="2360"/>
                    <a:pt x="2341" y="3411"/>
                    <a:pt x="2341" y="4702"/>
                  </a:cubicBezTo>
                  <a:lnTo>
                    <a:pt x="2341" y="9386"/>
                  </a:lnTo>
                  <a:lnTo>
                    <a:pt x="1170" y="9386"/>
                  </a:lnTo>
                  <a:lnTo>
                    <a:pt x="1170" y="1190"/>
                  </a:lnTo>
                  <a:lnTo>
                    <a:pt x="2341" y="1190"/>
                  </a:lnTo>
                  <a:lnTo>
                    <a:pt x="2341" y="1776"/>
                  </a:lnTo>
                  <a:cubicBezTo>
                    <a:pt x="2341" y="2011"/>
                    <a:pt x="2484" y="2225"/>
                    <a:pt x="2704" y="2316"/>
                  </a:cubicBezTo>
                  <a:cubicBezTo>
                    <a:pt x="2776" y="2346"/>
                    <a:pt x="2852" y="2361"/>
                    <a:pt x="2928" y="2361"/>
                  </a:cubicBezTo>
                  <a:cubicBezTo>
                    <a:pt x="3080" y="2361"/>
                    <a:pt x="3229" y="2301"/>
                    <a:pt x="3341" y="2190"/>
                  </a:cubicBezTo>
                  <a:lnTo>
                    <a:pt x="3615" y="1916"/>
                  </a:lnTo>
                  <a:cubicBezTo>
                    <a:pt x="4086" y="1443"/>
                    <a:pt x="4813" y="1173"/>
                    <a:pt x="5559" y="1173"/>
                  </a:cubicBezTo>
                  <a:close/>
                  <a:moveTo>
                    <a:pt x="5553" y="0"/>
                  </a:moveTo>
                  <a:cubicBezTo>
                    <a:pt x="4823" y="0"/>
                    <a:pt x="4110" y="189"/>
                    <a:pt x="3509" y="536"/>
                  </a:cubicBezTo>
                  <a:cubicBezTo>
                    <a:pt x="3475" y="246"/>
                    <a:pt x="3227" y="19"/>
                    <a:pt x="2927" y="19"/>
                  </a:cubicBezTo>
                  <a:lnTo>
                    <a:pt x="586" y="19"/>
                  </a:lnTo>
                  <a:cubicBezTo>
                    <a:pt x="262" y="19"/>
                    <a:pt x="1" y="281"/>
                    <a:pt x="1" y="605"/>
                  </a:cubicBezTo>
                  <a:lnTo>
                    <a:pt x="1" y="9970"/>
                  </a:lnTo>
                  <a:cubicBezTo>
                    <a:pt x="1" y="10294"/>
                    <a:pt x="262" y="10556"/>
                    <a:pt x="586" y="10556"/>
                  </a:cubicBezTo>
                  <a:lnTo>
                    <a:pt x="2927" y="10556"/>
                  </a:lnTo>
                  <a:cubicBezTo>
                    <a:pt x="3250" y="10556"/>
                    <a:pt x="3512" y="10294"/>
                    <a:pt x="3512" y="9970"/>
                  </a:cubicBezTo>
                  <a:lnTo>
                    <a:pt x="3512" y="4702"/>
                  </a:lnTo>
                  <a:cubicBezTo>
                    <a:pt x="3512" y="4056"/>
                    <a:pt x="4038" y="3531"/>
                    <a:pt x="4683" y="3531"/>
                  </a:cubicBezTo>
                  <a:cubicBezTo>
                    <a:pt x="5329" y="3531"/>
                    <a:pt x="5854" y="4056"/>
                    <a:pt x="5854" y="4702"/>
                  </a:cubicBezTo>
                  <a:lnTo>
                    <a:pt x="5854" y="9970"/>
                  </a:lnTo>
                  <a:cubicBezTo>
                    <a:pt x="5854" y="10294"/>
                    <a:pt x="6116" y="10556"/>
                    <a:pt x="6440" y="10556"/>
                  </a:cubicBezTo>
                  <a:lnTo>
                    <a:pt x="8782" y="10556"/>
                  </a:lnTo>
                  <a:cubicBezTo>
                    <a:pt x="9104" y="10556"/>
                    <a:pt x="9368" y="10294"/>
                    <a:pt x="9368" y="9970"/>
                  </a:cubicBezTo>
                  <a:lnTo>
                    <a:pt x="9368" y="3669"/>
                  </a:lnTo>
                  <a:cubicBezTo>
                    <a:pt x="9368" y="1921"/>
                    <a:pt x="8131" y="364"/>
                    <a:pt x="6231" y="55"/>
                  </a:cubicBezTo>
                  <a:cubicBezTo>
                    <a:pt x="6005" y="18"/>
                    <a:pt x="5779" y="0"/>
                    <a:pt x="55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7" name="Google Shape;2347;p73"/>
            <p:cNvSpPr/>
            <p:nvPr/>
          </p:nvSpPr>
          <p:spPr>
            <a:xfrm>
              <a:off x="1323129" y="2571761"/>
              <a:ext cx="417024" cy="417024"/>
            </a:xfrm>
            <a:custGeom>
              <a:avLst/>
              <a:gdLst/>
              <a:ahLst/>
              <a:cxnLst/>
              <a:rect l="l" t="t" r="r" b="b"/>
              <a:pathLst>
                <a:path w="19982" h="19982" extrusionOk="0">
                  <a:moveTo>
                    <a:pt x="17015" y="1170"/>
                  </a:moveTo>
                  <a:cubicBezTo>
                    <a:pt x="17989" y="1170"/>
                    <a:pt x="18810" y="1993"/>
                    <a:pt x="18810" y="2966"/>
                  </a:cubicBezTo>
                  <a:lnTo>
                    <a:pt x="18810" y="17015"/>
                  </a:lnTo>
                  <a:cubicBezTo>
                    <a:pt x="18810" y="17990"/>
                    <a:pt x="17989" y="18811"/>
                    <a:pt x="17015" y="18811"/>
                  </a:cubicBezTo>
                  <a:lnTo>
                    <a:pt x="2965" y="18811"/>
                  </a:lnTo>
                  <a:cubicBezTo>
                    <a:pt x="1992" y="18811"/>
                    <a:pt x="1170" y="17990"/>
                    <a:pt x="1170" y="17015"/>
                  </a:cubicBezTo>
                  <a:lnTo>
                    <a:pt x="1170" y="2966"/>
                  </a:lnTo>
                  <a:cubicBezTo>
                    <a:pt x="1170" y="1993"/>
                    <a:pt x="1992" y="1170"/>
                    <a:pt x="2965" y="1170"/>
                  </a:cubicBezTo>
                  <a:close/>
                  <a:moveTo>
                    <a:pt x="2965" y="1"/>
                  </a:moveTo>
                  <a:cubicBezTo>
                    <a:pt x="1347" y="1"/>
                    <a:pt x="0" y="1349"/>
                    <a:pt x="0" y="2966"/>
                  </a:cubicBezTo>
                  <a:lnTo>
                    <a:pt x="0" y="17015"/>
                  </a:lnTo>
                  <a:cubicBezTo>
                    <a:pt x="0" y="18635"/>
                    <a:pt x="1348" y="19982"/>
                    <a:pt x="2965" y="19982"/>
                  </a:cubicBezTo>
                  <a:lnTo>
                    <a:pt x="17017" y="19982"/>
                  </a:lnTo>
                  <a:cubicBezTo>
                    <a:pt x="18635" y="19982"/>
                    <a:pt x="19981" y="18634"/>
                    <a:pt x="19981" y="17015"/>
                  </a:cubicBezTo>
                  <a:lnTo>
                    <a:pt x="19981" y="2966"/>
                  </a:lnTo>
                  <a:cubicBezTo>
                    <a:pt x="19981" y="1347"/>
                    <a:pt x="18633" y="1"/>
                    <a:pt x="170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348" name="Google Shape;2348;p73"/>
          <p:cNvSpPr/>
          <p:nvPr/>
        </p:nvSpPr>
        <p:spPr>
          <a:xfrm flipH="1">
            <a:off x="7891264" y="5072"/>
            <a:ext cx="1254250" cy="1854557"/>
          </a:xfrm>
          <a:custGeom>
            <a:avLst/>
            <a:gdLst/>
            <a:ahLst/>
            <a:cxnLst/>
            <a:rect l="l" t="t" r="r" b="b"/>
            <a:pathLst>
              <a:path w="38625" h="57116" extrusionOk="0">
                <a:moveTo>
                  <a:pt x="33265" y="1"/>
                </a:moveTo>
                <a:cubicBezTo>
                  <a:pt x="33220" y="1"/>
                  <a:pt x="33174" y="16"/>
                  <a:pt x="33136" y="49"/>
                </a:cubicBezTo>
                <a:cubicBezTo>
                  <a:pt x="33052" y="120"/>
                  <a:pt x="33040" y="239"/>
                  <a:pt x="33112" y="334"/>
                </a:cubicBezTo>
                <a:cubicBezTo>
                  <a:pt x="33731" y="1013"/>
                  <a:pt x="34290" y="1763"/>
                  <a:pt x="34802" y="2549"/>
                </a:cubicBezTo>
                <a:cubicBezTo>
                  <a:pt x="34826" y="2608"/>
                  <a:pt x="34898" y="2632"/>
                  <a:pt x="34957" y="2632"/>
                </a:cubicBezTo>
                <a:cubicBezTo>
                  <a:pt x="35005" y="2632"/>
                  <a:pt x="35052" y="2620"/>
                  <a:pt x="35064" y="2608"/>
                </a:cubicBezTo>
                <a:cubicBezTo>
                  <a:pt x="35160" y="2549"/>
                  <a:pt x="35183" y="2418"/>
                  <a:pt x="35124" y="2323"/>
                </a:cubicBezTo>
                <a:cubicBezTo>
                  <a:pt x="34600" y="1525"/>
                  <a:pt x="34029" y="763"/>
                  <a:pt x="33409" y="61"/>
                </a:cubicBezTo>
                <a:cubicBezTo>
                  <a:pt x="33371" y="22"/>
                  <a:pt x="33318" y="1"/>
                  <a:pt x="33265" y="1"/>
                </a:cubicBezTo>
                <a:close/>
                <a:moveTo>
                  <a:pt x="36330" y="4709"/>
                </a:moveTo>
                <a:cubicBezTo>
                  <a:pt x="36301" y="4709"/>
                  <a:pt x="36272" y="4715"/>
                  <a:pt x="36243" y="4728"/>
                </a:cubicBezTo>
                <a:cubicBezTo>
                  <a:pt x="36136" y="4764"/>
                  <a:pt x="36088" y="4883"/>
                  <a:pt x="36136" y="4990"/>
                </a:cubicBezTo>
                <a:cubicBezTo>
                  <a:pt x="36541" y="5823"/>
                  <a:pt x="36862" y="6692"/>
                  <a:pt x="37148" y="7585"/>
                </a:cubicBezTo>
                <a:cubicBezTo>
                  <a:pt x="37184" y="7669"/>
                  <a:pt x="37255" y="7728"/>
                  <a:pt x="37338" y="7728"/>
                </a:cubicBezTo>
                <a:cubicBezTo>
                  <a:pt x="37354" y="7728"/>
                  <a:pt x="37370" y="7723"/>
                  <a:pt x="37383" y="7723"/>
                </a:cubicBezTo>
                <a:cubicBezTo>
                  <a:pt x="37389" y="7723"/>
                  <a:pt x="37394" y="7724"/>
                  <a:pt x="37398" y="7728"/>
                </a:cubicBezTo>
                <a:cubicBezTo>
                  <a:pt x="37505" y="7704"/>
                  <a:pt x="37565" y="7585"/>
                  <a:pt x="37541" y="7478"/>
                </a:cubicBezTo>
                <a:cubicBezTo>
                  <a:pt x="37255" y="6573"/>
                  <a:pt x="36910" y="5680"/>
                  <a:pt x="36505" y="4823"/>
                </a:cubicBezTo>
                <a:cubicBezTo>
                  <a:pt x="36479" y="4753"/>
                  <a:pt x="36408" y="4709"/>
                  <a:pt x="36330" y="4709"/>
                </a:cubicBezTo>
                <a:close/>
                <a:moveTo>
                  <a:pt x="38005" y="10037"/>
                </a:moveTo>
                <a:cubicBezTo>
                  <a:pt x="37997" y="10037"/>
                  <a:pt x="37989" y="10037"/>
                  <a:pt x="37981" y="10038"/>
                </a:cubicBezTo>
                <a:cubicBezTo>
                  <a:pt x="37874" y="10062"/>
                  <a:pt x="37803" y="10169"/>
                  <a:pt x="37815" y="10276"/>
                </a:cubicBezTo>
                <a:cubicBezTo>
                  <a:pt x="37981" y="11169"/>
                  <a:pt x="38100" y="12110"/>
                  <a:pt x="38160" y="13038"/>
                </a:cubicBezTo>
                <a:cubicBezTo>
                  <a:pt x="38172" y="13157"/>
                  <a:pt x="38267" y="13241"/>
                  <a:pt x="38374" y="13241"/>
                </a:cubicBezTo>
                <a:cubicBezTo>
                  <a:pt x="38493" y="13241"/>
                  <a:pt x="38577" y="13134"/>
                  <a:pt x="38577" y="13015"/>
                </a:cubicBezTo>
                <a:cubicBezTo>
                  <a:pt x="38505" y="12062"/>
                  <a:pt x="38386" y="11110"/>
                  <a:pt x="38220" y="10193"/>
                </a:cubicBezTo>
                <a:cubicBezTo>
                  <a:pt x="38197" y="10104"/>
                  <a:pt x="38104" y="10037"/>
                  <a:pt x="38005" y="10037"/>
                </a:cubicBezTo>
                <a:close/>
                <a:moveTo>
                  <a:pt x="38434" y="15658"/>
                </a:moveTo>
                <a:cubicBezTo>
                  <a:pt x="38327" y="15658"/>
                  <a:pt x="38220" y="15741"/>
                  <a:pt x="38220" y="15860"/>
                </a:cubicBezTo>
                <a:cubicBezTo>
                  <a:pt x="38196" y="16765"/>
                  <a:pt x="38112" y="17706"/>
                  <a:pt x="38017" y="18634"/>
                </a:cubicBezTo>
                <a:cubicBezTo>
                  <a:pt x="37993" y="18741"/>
                  <a:pt x="38089" y="18849"/>
                  <a:pt x="38196" y="18860"/>
                </a:cubicBezTo>
                <a:lnTo>
                  <a:pt x="38220" y="18860"/>
                </a:lnTo>
                <a:cubicBezTo>
                  <a:pt x="38327" y="18860"/>
                  <a:pt x="38398" y="18789"/>
                  <a:pt x="38410" y="18694"/>
                </a:cubicBezTo>
                <a:cubicBezTo>
                  <a:pt x="38517" y="17741"/>
                  <a:pt x="38589" y="16789"/>
                  <a:pt x="38624" y="15872"/>
                </a:cubicBezTo>
                <a:cubicBezTo>
                  <a:pt x="38624" y="15753"/>
                  <a:pt x="38553" y="15658"/>
                  <a:pt x="38434" y="15658"/>
                </a:cubicBezTo>
                <a:close/>
                <a:moveTo>
                  <a:pt x="37779" y="21229"/>
                </a:moveTo>
                <a:cubicBezTo>
                  <a:pt x="37680" y="21229"/>
                  <a:pt x="37587" y="21297"/>
                  <a:pt x="37565" y="21397"/>
                </a:cubicBezTo>
                <a:cubicBezTo>
                  <a:pt x="37553" y="21516"/>
                  <a:pt x="37517" y="21647"/>
                  <a:pt x="37493" y="21778"/>
                </a:cubicBezTo>
                <a:cubicBezTo>
                  <a:pt x="37315" y="22551"/>
                  <a:pt x="37124" y="23325"/>
                  <a:pt x="36910" y="24099"/>
                </a:cubicBezTo>
                <a:cubicBezTo>
                  <a:pt x="36886" y="24206"/>
                  <a:pt x="36946" y="24325"/>
                  <a:pt x="37053" y="24349"/>
                </a:cubicBezTo>
                <a:cubicBezTo>
                  <a:pt x="37077" y="24373"/>
                  <a:pt x="37088" y="24373"/>
                  <a:pt x="37100" y="24373"/>
                </a:cubicBezTo>
                <a:cubicBezTo>
                  <a:pt x="37196" y="24373"/>
                  <a:pt x="37279" y="24314"/>
                  <a:pt x="37303" y="24218"/>
                </a:cubicBezTo>
                <a:cubicBezTo>
                  <a:pt x="37529" y="23444"/>
                  <a:pt x="37719" y="22659"/>
                  <a:pt x="37886" y="21873"/>
                </a:cubicBezTo>
                <a:lnTo>
                  <a:pt x="37970" y="21468"/>
                </a:lnTo>
                <a:cubicBezTo>
                  <a:pt x="37981" y="21361"/>
                  <a:pt x="37910" y="21242"/>
                  <a:pt x="37803" y="21230"/>
                </a:cubicBezTo>
                <a:cubicBezTo>
                  <a:pt x="37795" y="21229"/>
                  <a:pt x="37787" y="21229"/>
                  <a:pt x="37779" y="21229"/>
                </a:cubicBezTo>
                <a:close/>
                <a:moveTo>
                  <a:pt x="9716" y="28088"/>
                </a:moveTo>
                <a:cubicBezTo>
                  <a:pt x="9633" y="28088"/>
                  <a:pt x="9514" y="28159"/>
                  <a:pt x="9514" y="28278"/>
                </a:cubicBezTo>
                <a:cubicBezTo>
                  <a:pt x="9514" y="28397"/>
                  <a:pt x="9597" y="28493"/>
                  <a:pt x="9704" y="28493"/>
                </a:cubicBezTo>
                <a:cubicBezTo>
                  <a:pt x="10549" y="28505"/>
                  <a:pt x="11407" y="28850"/>
                  <a:pt x="12157" y="29445"/>
                </a:cubicBezTo>
                <a:cubicBezTo>
                  <a:pt x="12192" y="29469"/>
                  <a:pt x="12240" y="29493"/>
                  <a:pt x="12276" y="29493"/>
                </a:cubicBezTo>
                <a:cubicBezTo>
                  <a:pt x="12335" y="29493"/>
                  <a:pt x="12395" y="29457"/>
                  <a:pt x="12443" y="29409"/>
                </a:cubicBezTo>
                <a:cubicBezTo>
                  <a:pt x="12514" y="29326"/>
                  <a:pt x="12502" y="29207"/>
                  <a:pt x="12419" y="29124"/>
                </a:cubicBezTo>
                <a:cubicBezTo>
                  <a:pt x="11597" y="28469"/>
                  <a:pt x="10657" y="28112"/>
                  <a:pt x="9716" y="28088"/>
                </a:cubicBezTo>
                <a:close/>
                <a:moveTo>
                  <a:pt x="36241" y="26642"/>
                </a:moveTo>
                <a:cubicBezTo>
                  <a:pt x="36165" y="26642"/>
                  <a:pt x="36101" y="26696"/>
                  <a:pt x="36065" y="26778"/>
                </a:cubicBezTo>
                <a:cubicBezTo>
                  <a:pt x="35731" y="27647"/>
                  <a:pt x="35398" y="28516"/>
                  <a:pt x="35005" y="29374"/>
                </a:cubicBezTo>
                <a:cubicBezTo>
                  <a:pt x="34957" y="29469"/>
                  <a:pt x="35005" y="29588"/>
                  <a:pt x="35112" y="29636"/>
                </a:cubicBezTo>
                <a:cubicBezTo>
                  <a:pt x="35136" y="29648"/>
                  <a:pt x="35172" y="29648"/>
                  <a:pt x="35195" y="29648"/>
                </a:cubicBezTo>
                <a:cubicBezTo>
                  <a:pt x="35279" y="29648"/>
                  <a:pt x="35350" y="29612"/>
                  <a:pt x="35374" y="29528"/>
                </a:cubicBezTo>
                <a:cubicBezTo>
                  <a:pt x="35755" y="28683"/>
                  <a:pt x="36112" y="27790"/>
                  <a:pt x="36434" y="26909"/>
                </a:cubicBezTo>
                <a:cubicBezTo>
                  <a:pt x="36481" y="26814"/>
                  <a:pt x="36422" y="26707"/>
                  <a:pt x="36315" y="26659"/>
                </a:cubicBezTo>
                <a:cubicBezTo>
                  <a:pt x="36289" y="26648"/>
                  <a:pt x="36264" y="26642"/>
                  <a:pt x="36241" y="26642"/>
                </a:cubicBezTo>
                <a:close/>
                <a:moveTo>
                  <a:pt x="7096" y="28994"/>
                </a:moveTo>
                <a:cubicBezTo>
                  <a:pt x="7052" y="28994"/>
                  <a:pt x="7006" y="29010"/>
                  <a:pt x="6966" y="29040"/>
                </a:cubicBezTo>
                <a:cubicBezTo>
                  <a:pt x="6227" y="29636"/>
                  <a:pt x="5632" y="30469"/>
                  <a:pt x="5299" y="31398"/>
                </a:cubicBezTo>
                <a:cubicBezTo>
                  <a:pt x="5251" y="31493"/>
                  <a:pt x="5311" y="31600"/>
                  <a:pt x="5418" y="31648"/>
                </a:cubicBezTo>
                <a:cubicBezTo>
                  <a:pt x="5454" y="31660"/>
                  <a:pt x="5465" y="31660"/>
                  <a:pt x="5489" y="31660"/>
                </a:cubicBezTo>
                <a:cubicBezTo>
                  <a:pt x="5585" y="31660"/>
                  <a:pt x="5656" y="31612"/>
                  <a:pt x="5668" y="31529"/>
                </a:cubicBezTo>
                <a:cubicBezTo>
                  <a:pt x="5989" y="30683"/>
                  <a:pt x="6525" y="29909"/>
                  <a:pt x="7216" y="29350"/>
                </a:cubicBezTo>
                <a:cubicBezTo>
                  <a:pt x="7311" y="29278"/>
                  <a:pt x="7323" y="29159"/>
                  <a:pt x="7251" y="29076"/>
                </a:cubicBezTo>
                <a:cubicBezTo>
                  <a:pt x="7211" y="29022"/>
                  <a:pt x="7154" y="28994"/>
                  <a:pt x="7096" y="28994"/>
                </a:cubicBezTo>
                <a:close/>
                <a:moveTo>
                  <a:pt x="13969" y="31284"/>
                </a:moveTo>
                <a:cubicBezTo>
                  <a:pt x="13940" y="31284"/>
                  <a:pt x="13911" y="31290"/>
                  <a:pt x="13883" y="31302"/>
                </a:cubicBezTo>
                <a:cubicBezTo>
                  <a:pt x="13788" y="31350"/>
                  <a:pt x="13740" y="31469"/>
                  <a:pt x="13788" y="31576"/>
                </a:cubicBezTo>
                <a:cubicBezTo>
                  <a:pt x="14121" y="32362"/>
                  <a:pt x="14336" y="33255"/>
                  <a:pt x="14395" y="34231"/>
                </a:cubicBezTo>
                <a:cubicBezTo>
                  <a:pt x="14407" y="34339"/>
                  <a:pt x="14502" y="34434"/>
                  <a:pt x="14598" y="34434"/>
                </a:cubicBezTo>
                <a:cubicBezTo>
                  <a:pt x="14717" y="34434"/>
                  <a:pt x="14812" y="34327"/>
                  <a:pt x="14800" y="34208"/>
                </a:cubicBezTo>
                <a:cubicBezTo>
                  <a:pt x="14717" y="33160"/>
                  <a:pt x="14514" y="32219"/>
                  <a:pt x="14157" y="31410"/>
                </a:cubicBezTo>
                <a:cubicBezTo>
                  <a:pt x="14122" y="31331"/>
                  <a:pt x="14048" y="31284"/>
                  <a:pt x="13969" y="31284"/>
                </a:cubicBezTo>
                <a:close/>
                <a:moveTo>
                  <a:pt x="33963" y="31762"/>
                </a:moveTo>
                <a:cubicBezTo>
                  <a:pt x="33898" y="31762"/>
                  <a:pt x="33831" y="31802"/>
                  <a:pt x="33790" y="31874"/>
                </a:cubicBezTo>
                <a:cubicBezTo>
                  <a:pt x="33433" y="32505"/>
                  <a:pt x="33076" y="33148"/>
                  <a:pt x="32683" y="33755"/>
                </a:cubicBezTo>
                <a:cubicBezTo>
                  <a:pt x="32588" y="33934"/>
                  <a:pt x="32457" y="34100"/>
                  <a:pt x="32362" y="34279"/>
                </a:cubicBezTo>
                <a:cubicBezTo>
                  <a:pt x="32302" y="34386"/>
                  <a:pt x="32326" y="34505"/>
                  <a:pt x="32421" y="34565"/>
                </a:cubicBezTo>
                <a:cubicBezTo>
                  <a:pt x="32445" y="34577"/>
                  <a:pt x="32481" y="34589"/>
                  <a:pt x="32516" y="34589"/>
                </a:cubicBezTo>
                <a:cubicBezTo>
                  <a:pt x="32576" y="34589"/>
                  <a:pt x="32659" y="34565"/>
                  <a:pt x="32707" y="34493"/>
                </a:cubicBezTo>
                <a:cubicBezTo>
                  <a:pt x="32802" y="34327"/>
                  <a:pt x="32921" y="34148"/>
                  <a:pt x="33028" y="33969"/>
                </a:cubicBezTo>
                <a:cubicBezTo>
                  <a:pt x="33398" y="33362"/>
                  <a:pt x="33790" y="32707"/>
                  <a:pt x="34124" y="32064"/>
                </a:cubicBezTo>
                <a:cubicBezTo>
                  <a:pt x="34183" y="31969"/>
                  <a:pt x="34160" y="31850"/>
                  <a:pt x="34052" y="31791"/>
                </a:cubicBezTo>
                <a:cubicBezTo>
                  <a:pt x="34025" y="31771"/>
                  <a:pt x="33994" y="31762"/>
                  <a:pt x="33963" y="31762"/>
                </a:cubicBezTo>
                <a:close/>
                <a:moveTo>
                  <a:pt x="5310" y="34028"/>
                </a:moveTo>
                <a:cubicBezTo>
                  <a:pt x="5302" y="34028"/>
                  <a:pt x="5295" y="34028"/>
                  <a:pt x="5287" y="34029"/>
                </a:cubicBezTo>
                <a:cubicBezTo>
                  <a:pt x="5180" y="34053"/>
                  <a:pt x="5108" y="34160"/>
                  <a:pt x="5120" y="34267"/>
                </a:cubicBezTo>
                <a:cubicBezTo>
                  <a:pt x="5299" y="35172"/>
                  <a:pt x="5668" y="36101"/>
                  <a:pt x="6204" y="36934"/>
                </a:cubicBezTo>
                <a:cubicBezTo>
                  <a:pt x="6239" y="36994"/>
                  <a:pt x="6311" y="37017"/>
                  <a:pt x="6370" y="37017"/>
                </a:cubicBezTo>
                <a:cubicBezTo>
                  <a:pt x="6406" y="37017"/>
                  <a:pt x="6442" y="37017"/>
                  <a:pt x="6489" y="36994"/>
                </a:cubicBezTo>
                <a:cubicBezTo>
                  <a:pt x="6585" y="36934"/>
                  <a:pt x="6608" y="36791"/>
                  <a:pt x="6549" y="36708"/>
                </a:cubicBezTo>
                <a:cubicBezTo>
                  <a:pt x="6025" y="35922"/>
                  <a:pt x="5668" y="35041"/>
                  <a:pt x="5525" y="34196"/>
                </a:cubicBezTo>
                <a:cubicBezTo>
                  <a:pt x="5492" y="34096"/>
                  <a:pt x="5408" y="34028"/>
                  <a:pt x="5310" y="34028"/>
                </a:cubicBezTo>
                <a:close/>
                <a:moveTo>
                  <a:pt x="30879" y="36482"/>
                </a:moveTo>
                <a:cubicBezTo>
                  <a:pt x="30823" y="36482"/>
                  <a:pt x="30765" y="36507"/>
                  <a:pt x="30719" y="36553"/>
                </a:cubicBezTo>
                <a:cubicBezTo>
                  <a:pt x="30123" y="37315"/>
                  <a:pt x="29480" y="38006"/>
                  <a:pt x="28849" y="38613"/>
                </a:cubicBezTo>
                <a:cubicBezTo>
                  <a:pt x="28754" y="38684"/>
                  <a:pt x="28754" y="38815"/>
                  <a:pt x="28826" y="38899"/>
                </a:cubicBezTo>
                <a:cubicBezTo>
                  <a:pt x="28873" y="38934"/>
                  <a:pt x="28921" y="38946"/>
                  <a:pt x="28980" y="38946"/>
                </a:cubicBezTo>
                <a:cubicBezTo>
                  <a:pt x="29028" y="38946"/>
                  <a:pt x="29087" y="38934"/>
                  <a:pt x="29111" y="38911"/>
                </a:cubicBezTo>
                <a:cubicBezTo>
                  <a:pt x="29766" y="38280"/>
                  <a:pt x="30409" y="37589"/>
                  <a:pt x="31028" y="36815"/>
                </a:cubicBezTo>
                <a:cubicBezTo>
                  <a:pt x="31112" y="36720"/>
                  <a:pt x="31100" y="36601"/>
                  <a:pt x="31004" y="36529"/>
                </a:cubicBezTo>
                <a:cubicBezTo>
                  <a:pt x="30967" y="36498"/>
                  <a:pt x="30924" y="36482"/>
                  <a:pt x="30879" y="36482"/>
                </a:cubicBezTo>
                <a:close/>
                <a:moveTo>
                  <a:pt x="14436" y="36823"/>
                </a:moveTo>
                <a:cubicBezTo>
                  <a:pt x="14350" y="36823"/>
                  <a:pt x="14263" y="36910"/>
                  <a:pt x="14252" y="37006"/>
                </a:cubicBezTo>
                <a:lnTo>
                  <a:pt x="14228" y="37148"/>
                </a:lnTo>
                <a:cubicBezTo>
                  <a:pt x="14097" y="38018"/>
                  <a:pt x="13919" y="38899"/>
                  <a:pt x="13693" y="39744"/>
                </a:cubicBezTo>
                <a:cubicBezTo>
                  <a:pt x="13669" y="39863"/>
                  <a:pt x="13740" y="39970"/>
                  <a:pt x="13847" y="39994"/>
                </a:cubicBezTo>
                <a:lnTo>
                  <a:pt x="13907" y="39994"/>
                </a:lnTo>
                <a:cubicBezTo>
                  <a:pt x="13990" y="39994"/>
                  <a:pt x="14086" y="39935"/>
                  <a:pt x="14097" y="39827"/>
                </a:cubicBezTo>
                <a:cubicBezTo>
                  <a:pt x="14324" y="38970"/>
                  <a:pt x="14502" y="38077"/>
                  <a:pt x="14633" y="37196"/>
                </a:cubicBezTo>
                <a:lnTo>
                  <a:pt x="14645" y="37053"/>
                </a:lnTo>
                <a:cubicBezTo>
                  <a:pt x="14669" y="36946"/>
                  <a:pt x="14574" y="36839"/>
                  <a:pt x="14467" y="36827"/>
                </a:cubicBezTo>
                <a:cubicBezTo>
                  <a:pt x="14457" y="36824"/>
                  <a:pt x="14446" y="36823"/>
                  <a:pt x="14436" y="36823"/>
                </a:cubicBezTo>
                <a:close/>
                <a:moveTo>
                  <a:pt x="8253" y="38698"/>
                </a:moveTo>
                <a:cubicBezTo>
                  <a:pt x="8194" y="38698"/>
                  <a:pt x="8138" y="38725"/>
                  <a:pt x="8097" y="38780"/>
                </a:cubicBezTo>
                <a:cubicBezTo>
                  <a:pt x="8025" y="38863"/>
                  <a:pt x="8037" y="38982"/>
                  <a:pt x="8132" y="39053"/>
                </a:cubicBezTo>
                <a:cubicBezTo>
                  <a:pt x="8823" y="39613"/>
                  <a:pt x="9633" y="40113"/>
                  <a:pt x="10549" y="40566"/>
                </a:cubicBezTo>
                <a:cubicBezTo>
                  <a:pt x="10585" y="40577"/>
                  <a:pt x="10609" y="40577"/>
                  <a:pt x="10645" y="40577"/>
                </a:cubicBezTo>
                <a:cubicBezTo>
                  <a:pt x="10716" y="40577"/>
                  <a:pt x="10788" y="40530"/>
                  <a:pt x="10823" y="40470"/>
                </a:cubicBezTo>
                <a:cubicBezTo>
                  <a:pt x="10883" y="40363"/>
                  <a:pt x="10835" y="40244"/>
                  <a:pt x="10728" y="40208"/>
                </a:cubicBezTo>
                <a:cubicBezTo>
                  <a:pt x="9823" y="39768"/>
                  <a:pt x="9049" y="39280"/>
                  <a:pt x="8382" y="38744"/>
                </a:cubicBezTo>
                <a:cubicBezTo>
                  <a:pt x="8342" y="38713"/>
                  <a:pt x="8296" y="38698"/>
                  <a:pt x="8253" y="38698"/>
                </a:cubicBezTo>
                <a:close/>
                <a:moveTo>
                  <a:pt x="26767" y="40307"/>
                </a:moveTo>
                <a:cubicBezTo>
                  <a:pt x="26728" y="40307"/>
                  <a:pt x="26689" y="40317"/>
                  <a:pt x="26659" y="40339"/>
                </a:cubicBezTo>
                <a:cubicBezTo>
                  <a:pt x="25873" y="40863"/>
                  <a:pt x="25039" y="41280"/>
                  <a:pt x="24206" y="41589"/>
                </a:cubicBezTo>
                <a:cubicBezTo>
                  <a:pt x="24099" y="41613"/>
                  <a:pt x="24039" y="41732"/>
                  <a:pt x="24087" y="41840"/>
                </a:cubicBezTo>
                <a:cubicBezTo>
                  <a:pt x="24111" y="41923"/>
                  <a:pt x="24182" y="41970"/>
                  <a:pt x="24277" y="41970"/>
                </a:cubicBezTo>
                <a:lnTo>
                  <a:pt x="24337" y="41970"/>
                </a:lnTo>
                <a:cubicBezTo>
                  <a:pt x="25218" y="41649"/>
                  <a:pt x="26063" y="41220"/>
                  <a:pt x="26885" y="40685"/>
                </a:cubicBezTo>
                <a:cubicBezTo>
                  <a:pt x="26968" y="40625"/>
                  <a:pt x="27004" y="40482"/>
                  <a:pt x="26944" y="40399"/>
                </a:cubicBezTo>
                <a:cubicBezTo>
                  <a:pt x="26907" y="40339"/>
                  <a:pt x="26835" y="40307"/>
                  <a:pt x="26767" y="40307"/>
                </a:cubicBezTo>
                <a:close/>
                <a:moveTo>
                  <a:pt x="13230" y="41222"/>
                </a:moveTo>
                <a:cubicBezTo>
                  <a:pt x="13149" y="41222"/>
                  <a:pt x="13066" y="41277"/>
                  <a:pt x="13038" y="41363"/>
                </a:cubicBezTo>
                <a:cubicBezTo>
                  <a:pt x="13014" y="41470"/>
                  <a:pt x="13074" y="41589"/>
                  <a:pt x="13169" y="41613"/>
                </a:cubicBezTo>
                <a:cubicBezTo>
                  <a:pt x="14097" y="41935"/>
                  <a:pt x="15014" y="42185"/>
                  <a:pt x="15907" y="42363"/>
                </a:cubicBezTo>
                <a:lnTo>
                  <a:pt x="15955" y="42363"/>
                </a:lnTo>
                <a:cubicBezTo>
                  <a:pt x="16062" y="42363"/>
                  <a:pt x="16133" y="42292"/>
                  <a:pt x="16157" y="42197"/>
                </a:cubicBezTo>
                <a:cubicBezTo>
                  <a:pt x="16169" y="42090"/>
                  <a:pt x="16086" y="41994"/>
                  <a:pt x="15991" y="41959"/>
                </a:cubicBezTo>
                <a:cubicBezTo>
                  <a:pt x="15110" y="41780"/>
                  <a:pt x="14205" y="41530"/>
                  <a:pt x="13288" y="41232"/>
                </a:cubicBezTo>
                <a:cubicBezTo>
                  <a:pt x="13269" y="41225"/>
                  <a:pt x="13249" y="41222"/>
                  <a:pt x="13230" y="41222"/>
                </a:cubicBezTo>
                <a:close/>
                <a:moveTo>
                  <a:pt x="21567" y="42240"/>
                </a:moveTo>
                <a:cubicBezTo>
                  <a:pt x="21554" y="42240"/>
                  <a:pt x="21541" y="42242"/>
                  <a:pt x="21527" y="42244"/>
                </a:cubicBezTo>
                <a:cubicBezTo>
                  <a:pt x="20953" y="42322"/>
                  <a:pt x="20349" y="42359"/>
                  <a:pt x="19737" y="42359"/>
                </a:cubicBezTo>
                <a:cubicBezTo>
                  <a:pt x="19410" y="42359"/>
                  <a:pt x="19081" y="42348"/>
                  <a:pt x="18753" y="42328"/>
                </a:cubicBezTo>
                <a:cubicBezTo>
                  <a:pt x="18646" y="42328"/>
                  <a:pt x="18550" y="42423"/>
                  <a:pt x="18550" y="42530"/>
                </a:cubicBezTo>
                <a:cubicBezTo>
                  <a:pt x="18550" y="42625"/>
                  <a:pt x="18634" y="42732"/>
                  <a:pt x="18741" y="42732"/>
                </a:cubicBezTo>
                <a:cubicBezTo>
                  <a:pt x="19050" y="42744"/>
                  <a:pt x="19384" y="42768"/>
                  <a:pt x="19693" y="42768"/>
                </a:cubicBezTo>
                <a:cubicBezTo>
                  <a:pt x="20336" y="42768"/>
                  <a:pt x="20967" y="42721"/>
                  <a:pt x="21575" y="42649"/>
                </a:cubicBezTo>
                <a:cubicBezTo>
                  <a:pt x="21694" y="42625"/>
                  <a:pt x="21765" y="42518"/>
                  <a:pt x="21741" y="42423"/>
                </a:cubicBezTo>
                <a:cubicBezTo>
                  <a:pt x="21731" y="42318"/>
                  <a:pt x="21664" y="42240"/>
                  <a:pt x="21567" y="42240"/>
                </a:cubicBezTo>
                <a:close/>
                <a:moveTo>
                  <a:pt x="13042" y="42262"/>
                </a:moveTo>
                <a:cubicBezTo>
                  <a:pt x="12952" y="42262"/>
                  <a:pt x="12865" y="42308"/>
                  <a:pt x="12835" y="42387"/>
                </a:cubicBezTo>
                <a:cubicBezTo>
                  <a:pt x="12502" y="43244"/>
                  <a:pt x="12097" y="44090"/>
                  <a:pt x="11669" y="44923"/>
                </a:cubicBezTo>
                <a:cubicBezTo>
                  <a:pt x="11621" y="45007"/>
                  <a:pt x="11657" y="45149"/>
                  <a:pt x="11764" y="45185"/>
                </a:cubicBezTo>
                <a:cubicBezTo>
                  <a:pt x="11788" y="45221"/>
                  <a:pt x="11823" y="45221"/>
                  <a:pt x="11847" y="45221"/>
                </a:cubicBezTo>
                <a:cubicBezTo>
                  <a:pt x="11919" y="45221"/>
                  <a:pt x="12002" y="45173"/>
                  <a:pt x="12038" y="45114"/>
                </a:cubicBezTo>
                <a:cubicBezTo>
                  <a:pt x="12478" y="44268"/>
                  <a:pt x="12871" y="43399"/>
                  <a:pt x="13216" y="42542"/>
                </a:cubicBezTo>
                <a:cubicBezTo>
                  <a:pt x="13252" y="42435"/>
                  <a:pt x="13205" y="42316"/>
                  <a:pt x="13097" y="42268"/>
                </a:cubicBezTo>
                <a:cubicBezTo>
                  <a:pt x="13079" y="42264"/>
                  <a:pt x="13060" y="42262"/>
                  <a:pt x="13042" y="42262"/>
                </a:cubicBezTo>
                <a:close/>
                <a:moveTo>
                  <a:pt x="10425" y="47239"/>
                </a:moveTo>
                <a:cubicBezTo>
                  <a:pt x="10354" y="47239"/>
                  <a:pt x="10279" y="47273"/>
                  <a:pt x="10240" y="47328"/>
                </a:cubicBezTo>
                <a:cubicBezTo>
                  <a:pt x="9740" y="48090"/>
                  <a:pt x="9192" y="48852"/>
                  <a:pt x="8597" y="49579"/>
                </a:cubicBezTo>
                <a:cubicBezTo>
                  <a:pt x="8513" y="49674"/>
                  <a:pt x="8525" y="49793"/>
                  <a:pt x="8621" y="49864"/>
                </a:cubicBezTo>
                <a:cubicBezTo>
                  <a:pt x="8668" y="49888"/>
                  <a:pt x="8704" y="49912"/>
                  <a:pt x="8752" y="49912"/>
                </a:cubicBezTo>
                <a:cubicBezTo>
                  <a:pt x="8811" y="49912"/>
                  <a:pt x="8871" y="49876"/>
                  <a:pt x="8918" y="49829"/>
                </a:cubicBezTo>
                <a:cubicBezTo>
                  <a:pt x="9514" y="49102"/>
                  <a:pt x="10061" y="48328"/>
                  <a:pt x="10585" y="47554"/>
                </a:cubicBezTo>
                <a:cubicBezTo>
                  <a:pt x="10645" y="47471"/>
                  <a:pt x="10621" y="47328"/>
                  <a:pt x="10526" y="47269"/>
                </a:cubicBezTo>
                <a:cubicBezTo>
                  <a:pt x="10497" y="47248"/>
                  <a:pt x="10462" y="47239"/>
                  <a:pt x="10425" y="47239"/>
                </a:cubicBezTo>
                <a:close/>
                <a:moveTo>
                  <a:pt x="6893" y="51604"/>
                </a:moveTo>
                <a:cubicBezTo>
                  <a:pt x="6839" y="51604"/>
                  <a:pt x="6783" y="51625"/>
                  <a:pt x="6739" y="51662"/>
                </a:cubicBezTo>
                <a:cubicBezTo>
                  <a:pt x="6108" y="52329"/>
                  <a:pt x="5418" y="52972"/>
                  <a:pt x="4715" y="53579"/>
                </a:cubicBezTo>
                <a:cubicBezTo>
                  <a:pt x="4644" y="53662"/>
                  <a:pt x="4632" y="53781"/>
                  <a:pt x="4703" y="53865"/>
                </a:cubicBezTo>
                <a:cubicBezTo>
                  <a:pt x="4739" y="53912"/>
                  <a:pt x="4799" y="53936"/>
                  <a:pt x="4858" y="53936"/>
                </a:cubicBezTo>
                <a:cubicBezTo>
                  <a:pt x="4894" y="53936"/>
                  <a:pt x="4942" y="53924"/>
                  <a:pt x="4977" y="53901"/>
                </a:cubicBezTo>
                <a:cubicBezTo>
                  <a:pt x="5692" y="53269"/>
                  <a:pt x="6370" y="52615"/>
                  <a:pt x="7025" y="51948"/>
                </a:cubicBezTo>
                <a:cubicBezTo>
                  <a:pt x="7120" y="51876"/>
                  <a:pt x="7097" y="51734"/>
                  <a:pt x="7025" y="51662"/>
                </a:cubicBezTo>
                <a:cubicBezTo>
                  <a:pt x="6991" y="51622"/>
                  <a:pt x="6943" y="51604"/>
                  <a:pt x="6893" y="51604"/>
                </a:cubicBezTo>
                <a:close/>
                <a:moveTo>
                  <a:pt x="2657" y="55292"/>
                </a:moveTo>
                <a:cubicBezTo>
                  <a:pt x="2614" y="55292"/>
                  <a:pt x="2571" y="55304"/>
                  <a:pt x="2537" y="55329"/>
                </a:cubicBezTo>
                <a:cubicBezTo>
                  <a:pt x="1679" y="55936"/>
                  <a:pt x="905" y="56377"/>
                  <a:pt x="155" y="56722"/>
                </a:cubicBezTo>
                <a:cubicBezTo>
                  <a:pt x="48" y="56770"/>
                  <a:pt x="0" y="56889"/>
                  <a:pt x="48" y="56996"/>
                </a:cubicBezTo>
                <a:cubicBezTo>
                  <a:pt x="72" y="57068"/>
                  <a:pt x="155" y="57115"/>
                  <a:pt x="227" y="57115"/>
                </a:cubicBezTo>
                <a:cubicBezTo>
                  <a:pt x="251" y="57115"/>
                  <a:pt x="286" y="57115"/>
                  <a:pt x="310" y="57091"/>
                </a:cubicBezTo>
                <a:cubicBezTo>
                  <a:pt x="1084" y="56746"/>
                  <a:pt x="1894" y="56270"/>
                  <a:pt x="2775" y="55651"/>
                </a:cubicBezTo>
                <a:cubicBezTo>
                  <a:pt x="2858" y="55591"/>
                  <a:pt x="2870" y="55460"/>
                  <a:pt x="2810" y="55365"/>
                </a:cubicBezTo>
                <a:cubicBezTo>
                  <a:pt x="2776" y="55316"/>
                  <a:pt x="2717" y="55292"/>
                  <a:pt x="2657" y="55292"/>
                </a:cubicBezTo>
                <a:close/>
              </a:path>
            </a:pathLst>
          </a:custGeom>
          <a:solidFill>
            <a:srgbClr val="A58BFF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2354" name="Google Shape;2354;p73"/>
          <p:cNvGrpSpPr/>
          <p:nvPr/>
        </p:nvGrpSpPr>
        <p:grpSpPr>
          <a:xfrm>
            <a:off x="1" y="1550721"/>
            <a:ext cx="2157824" cy="3762071"/>
            <a:chOff x="6963740" y="3166408"/>
            <a:chExt cx="2157824" cy="3762071"/>
          </a:xfrm>
        </p:grpSpPr>
        <p:sp>
          <p:nvSpPr>
            <p:cNvPr id="2355" name="Google Shape;2355;p73"/>
            <p:cNvSpPr/>
            <p:nvPr/>
          </p:nvSpPr>
          <p:spPr>
            <a:xfrm>
              <a:off x="6963740" y="3744341"/>
              <a:ext cx="1360565" cy="3184138"/>
            </a:xfrm>
            <a:custGeom>
              <a:avLst/>
              <a:gdLst/>
              <a:ahLst/>
              <a:cxnLst/>
              <a:rect l="l" t="t" r="r" b="b"/>
              <a:pathLst>
                <a:path w="41899" h="98064" extrusionOk="0">
                  <a:moveTo>
                    <a:pt x="41693" y="0"/>
                  </a:moveTo>
                  <a:cubicBezTo>
                    <a:pt x="41683" y="0"/>
                    <a:pt x="41671" y="2"/>
                    <a:pt x="41660" y="4"/>
                  </a:cubicBezTo>
                  <a:cubicBezTo>
                    <a:pt x="40732" y="99"/>
                    <a:pt x="39779" y="302"/>
                    <a:pt x="38862" y="564"/>
                  </a:cubicBezTo>
                  <a:cubicBezTo>
                    <a:pt x="38755" y="599"/>
                    <a:pt x="38696" y="718"/>
                    <a:pt x="38731" y="814"/>
                  </a:cubicBezTo>
                  <a:cubicBezTo>
                    <a:pt x="38755" y="909"/>
                    <a:pt x="38827" y="968"/>
                    <a:pt x="38922" y="968"/>
                  </a:cubicBezTo>
                  <a:cubicBezTo>
                    <a:pt x="38946" y="968"/>
                    <a:pt x="38969" y="957"/>
                    <a:pt x="38969" y="957"/>
                  </a:cubicBezTo>
                  <a:cubicBezTo>
                    <a:pt x="39874" y="695"/>
                    <a:pt x="40791" y="504"/>
                    <a:pt x="41708" y="397"/>
                  </a:cubicBezTo>
                  <a:cubicBezTo>
                    <a:pt x="41803" y="385"/>
                    <a:pt x="41898" y="278"/>
                    <a:pt x="41886" y="183"/>
                  </a:cubicBezTo>
                  <a:cubicBezTo>
                    <a:pt x="41865" y="87"/>
                    <a:pt x="41787" y="0"/>
                    <a:pt x="41693" y="0"/>
                  </a:cubicBezTo>
                  <a:close/>
                  <a:moveTo>
                    <a:pt x="36296" y="1592"/>
                  </a:moveTo>
                  <a:cubicBezTo>
                    <a:pt x="36267" y="1592"/>
                    <a:pt x="36236" y="1598"/>
                    <a:pt x="36207" y="1611"/>
                  </a:cubicBezTo>
                  <a:cubicBezTo>
                    <a:pt x="35362" y="2028"/>
                    <a:pt x="34528" y="2504"/>
                    <a:pt x="33743" y="3052"/>
                  </a:cubicBezTo>
                  <a:cubicBezTo>
                    <a:pt x="33647" y="3112"/>
                    <a:pt x="33635" y="3243"/>
                    <a:pt x="33695" y="3338"/>
                  </a:cubicBezTo>
                  <a:cubicBezTo>
                    <a:pt x="33731" y="3397"/>
                    <a:pt x="33802" y="3421"/>
                    <a:pt x="33862" y="3421"/>
                  </a:cubicBezTo>
                  <a:cubicBezTo>
                    <a:pt x="33885" y="3421"/>
                    <a:pt x="33933" y="3409"/>
                    <a:pt x="33981" y="3374"/>
                  </a:cubicBezTo>
                  <a:cubicBezTo>
                    <a:pt x="34755" y="2838"/>
                    <a:pt x="35552" y="2361"/>
                    <a:pt x="36386" y="1957"/>
                  </a:cubicBezTo>
                  <a:cubicBezTo>
                    <a:pt x="36481" y="1921"/>
                    <a:pt x="36529" y="1790"/>
                    <a:pt x="36481" y="1695"/>
                  </a:cubicBezTo>
                  <a:cubicBezTo>
                    <a:pt x="36446" y="1634"/>
                    <a:pt x="36374" y="1592"/>
                    <a:pt x="36296" y="1592"/>
                  </a:cubicBezTo>
                  <a:close/>
                  <a:moveTo>
                    <a:pt x="31672" y="4798"/>
                  </a:moveTo>
                  <a:cubicBezTo>
                    <a:pt x="31622" y="4798"/>
                    <a:pt x="31574" y="4816"/>
                    <a:pt x="31540" y="4850"/>
                  </a:cubicBezTo>
                  <a:cubicBezTo>
                    <a:pt x="30837" y="5505"/>
                    <a:pt x="30206" y="6207"/>
                    <a:pt x="29611" y="6945"/>
                  </a:cubicBezTo>
                  <a:cubicBezTo>
                    <a:pt x="29528" y="7041"/>
                    <a:pt x="29540" y="7160"/>
                    <a:pt x="29635" y="7231"/>
                  </a:cubicBezTo>
                  <a:cubicBezTo>
                    <a:pt x="29659" y="7267"/>
                    <a:pt x="29706" y="7279"/>
                    <a:pt x="29754" y="7279"/>
                  </a:cubicBezTo>
                  <a:cubicBezTo>
                    <a:pt x="29814" y="7279"/>
                    <a:pt x="29861" y="7243"/>
                    <a:pt x="29921" y="7207"/>
                  </a:cubicBezTo>
                  <a:cubicBezTo>
                    <a:pt x="30492" y="6469"/>
                    <a:pt x="31123" y="5790"/>
                    <a:pt x="31802" y="5148"/>
                  </a:cubicBezTo>
                  <a:cubicBezTo>
                    <a:pt x="31897" y="5076"/>
                    <a:pt x="31897" y="4945"/>
                    <a:pt x="31826" y="4862"/>
                  </a:cubicBezTo>
                  <a:cubicBezTo>
                    <a:pt x="31782" y="4819"/>
                    <a:pt x="31726" y="4798"/>
                    <a:pt x="31672" y="4798"/>
                  </a:cubicBezTo>
                  <a:close/>
                  <a:moveTo>
                    <a:pt x="28150" y="9199"/>
                  </a:moveTo>
                  <a:cubicBezTo>
                    <a:pt x="28081" y="9199"/>
                    <a:pt x="28018" y="9234"/>
                    <a:pt x="27980" y="9303"/>
                  </a:cubicBezTo>
                  <a:lnTo>
                    <a:pt x="27956" y="9362"/>
                  </a:lnTo>
                  <a:cubicBezTo>
                    <a:pt x="27492" y="10160"/>
                    <a:pt x="27087" y="11017"/>
                    <a:pt x="26730" y="11875"/>
                  </a:cubicBezTo>
                  <a:cubicBezTo>
                    <a:pt x="26706" y="11982"/>
                    <a:pt x="26754" y="12101"/>
                    <a:pt x="26849" y="12148"/>
                  </a:cubicBezTo>
                  <a:cubicBezTo>
                    <a:pt x="26885" y="12160"/>
                    <a:pt x="26896" y="12160"/>
                    <a:pt x="26932" y="12160"/>
                  </a:cubicBezTo>
                  <a:cubicBezTo>
                    <a:pt x="27004" y="12160"/>
                    <a:pt x="27075" y="12113"/>
                    <a:pt x="27123" y="12041"/>
                  </a:cubicBezTo>
                  <a:cubicBezTo>
                    <a:pt x="27456" y="11172"/>
                    <a:pt x="27861" y="10362"/>
                    <a:pt x="28313" y="9565"/>
                  </a:cubicBezTo>
                  <a:lnTo>
                    <a:pt x="28337" y="9505"/>
                  </a:lnTo>
                  <a:cubicBezTo>
                    <a:pt x="28397" y="9410"/>
                    <a:pt x="28349" y="9291"/>
                    <a:pt x="28266" y="9231"/>
                  </a:cubicBezTo>
                  <a:cubicBezTo>
                    <a:pt x="28227" y="9210"/>
                    <a:pt x="28188" y="9199"/>
                    <a:pt x="28150" y="9199"/>
                  </a:cubicBezTo>
                  <a:close/>
                  <a:moveTo>
                    <a:pt x="26042" y="14442"/>
                  </a:moveTo>
                  <a:cubicBezTo>
                    <a:pt x="25944" y="14442"/>
                    <a:pt x="25868" y="14508"/>
                    <a:pt x="25837" y="14601"/>
                  </a:cubicBezTo>
                  <a:cubicBezTo>
                    <a:pt x="25599" y="15506"/>
                    <a:pt x="25408" y="16447"/>
                    <a:pt x="25289" y="17399"/>
                  </a:cubicBezTo>
                  <a:cubicBezTo>
                    <a:pt x="25277" y="17506"/>
                    <a:pt x="25361" y="17601"/>
                    <a:pt x="25468" y="17625"/>
                  </a:cubicBezTo>
                  <a:lnTo>
                    <a:pt x="25492" y="17625"/>
                  </a:lnTo>
                  <a:cubicBezTo>
                    <a:pt x="25599" y="17625"/>
                    <a:pt x="25694" y="17542"/>
                    <a:pt x="25706" y="17459"/>
                  </a:cubicBezTo>
                  <a:cubicBezTo>
                    <a:pt x="25825" y="16518"/>
                    <a:pt x="26004" y="15601"/>
                    <a:pt x="26242" y="14708"/>
                  </a:cubicBezTo>
                  <a:cubicBezTo>
                    <a:pt x="26265" y="14589"/>
                    <a:pt x="26194" y="14482"/>
                    <a:pt x="26087" y="14446"/>
                  </a:cubicBezTo>
                  <a:cubicBezTo>
                    <a:pt x="26071" y="14443"/>
                    <a:pt x="26056" y="14442"/>
                    <a:pt x="26042" y="14442"/>
                  </a:cubicBezTo>
                  <a:close/>
                  <a:moveTo>
                    <a:pt x="25301" y="20030"/>
                  </a:moveTo>
                  <a:cubicBezTo>
                    <a:pt x="25182" y="20030"/>
                    <a:pt x="25099" y="20114"/>
                    <a:pt x="25099" y="20221"/>
                  </a:cubicBezTo>
                  <a:lnTo>
                    <a:pt x="25099" y="20602"/>
                  </a:lnTo>
                  <a:cubicBezTo>
                    <a:pt x="25099" y="21435"/>
                    <a:pt x="25134" y="22269"/>
                    <a:pt x="25218" y="23078"/>
                  </a:cubicBezTo>
                  <a:cubicBezTo>
                    <a:pt x="25218" y="23185"/>
                    <a:pt x="25301" y="23257"/>
                    <a:pt x="25408" y="23257"/>
                  </a:cubicBezTo>
                  <a:lnTo>
                    <a:pt x="25432" y="23257"/>
                  </a:lnTo>
                  <a:cubicBezTo>
                    <a:pt x="25539" y="23245"/>
                    <a:pt x="25634" y="23138"/>
                    <a:pt x="25611" y="23043"/>
                  </a:cubicBezTo>
                  <a:cubicBezTo>
                    <a:pt x="25539" y="22233"/>
                    <a:pt x="25492" y="21400"/>
                    <a:pt x="25492" y="20602"/>
                  </a:cubicBezTo>
                  <a:lnTo>
                    <a:pt x="25492" y="20245"/>
                  </a:lnTo>
                  <a:cubicBezTo>
                    <a:pt x="25492" y="20126"/>
                    <a:pt x="25420" y="20030"/>
                    <a:pt x="25301" y="20030"/>
                  </a:cubicBezTo>
                  <a:close/>
                  <a:moveTo>
                    <a:pt x="25837" y="25657"/>
                  </a:moveTo>
                  <a:cubicBezTo>
                    <a:pt x="25821" y="25657"/>
                    <a:pt x="25805" y="25658"/>
                    <a:pt x="25789" y="25662"/>
                  </a:cubicBezTo>
                  <a:cubicBezTo>
                    <a:pt x="25694" y="25674"/>
                    <a:pt x="25611" y="25793"/>
                    <a:pt x="25646" y="25900"/>
                  </a:cubicBezTo>
                  <a:lnTo>
                    <a:pt x="25694" y="26079"/>
                  </a:lnTo>
                  <a:cubicBezTo>
                    <a:pt x="25861" y="26829"/>
                    <a:pt x="26063" y="27626"/>
                    <a:pt x="26361" y="28650"/>
                  </a:cubicBezTo>
                  <a:cubicBezTo>
                    <a:pt x="26385" y="28734"/>
                    <a:pt x="26468" y="28793"/>
                    <a:pt x="26551" y="28793"/>
                  </a:cubicBezTo>
                  <a:cubicBezTo>
                    <a:pt x="26563" y="28793"/>
                    <a:pt x="26587" y="28781"/>
                    <a:pt x="26611" y="28781"/>
                  </a:cubicBezTo>
                  <a:cubicBezTo>
                    <a:pt x="26718" y="28758"/>
                    <a:pt x="26777" y="28639"/>
                    <a:pt x="26754" y="28531"/>
                  </a:cubicBezTo>
                  <a:cubicBezTo>
                    <a:pt x="26456" y="27519"/>
                    <a:pt x="26242" y="26734"/>
                    <a:pt x="26075" y="25983"/>
                  </a:cubicBezTo>
                  <a:lnTo>
                    <a:pt x="26039" y="25805"/>
                  </a:lnTo>
                  <a:cubicBezTo>
                    <a:pt x="26019" y="25713"/>
                    <a:pt x="25929" y="25657"/>
                    <a:pt x="25837" y="25657"/>
                  </a:cubicBezTo>
                  <a:close/>
                  <a:moveTo>
                    <a:pt x="27345" y="31098"/>
                  </a:moveTo>
                  <a:cubicBezTo>
                    <a:pt x="27330" y="31098"/>
                    <a:pt x="27315" y="31100"/>
                    <a:pt x="27301" y="31103"/>
                  </a:cubicBezTo>
                  <a:cubicBezTo>
                    <a:pt x="27194" y="31139"/>
                    <a:pt x="27135" y="31258"/>
                    <a:pt x="27158" y="31353"/>
                  </a:cubicBezTo>
                  <a:cubicBezTo>
                    <a:pt x="27480" y="32449"/>
                    <a:pt x="27694" y="33294"/>
                    <a:pt x="27861" y="34080"/>
                  </a:cubicBezTo>
                  <a:cubicBezTo>
                    <a:pt x="27873" y="34187"/>
                    <a:pt x="27968" y="34246"/>
                    <a:pt x="28051" y="34246"/>
                  </a:cubicBezTo>
                  <a:cubicBezTo>
                    <a:pt x="28075" y="34246"/>
                    <a:pt x="28087" y="34246"/>
                    <a:pt x="28099" y="34234"/>
                  </a:cubicBezTo>
                  <a:cubicBezTo>
                    <a:pt x="28206" y="34211"/>
                    <a:pt x="28278" y="34092"/>
                    <a:pt x="28254" y="33996"/>
                  </a:cubicBezTo>
                  <a:cubicBezTo>
                    <a:pt x="28087" y="33187"/>
                    <a:pt x="27861" y="32341"/>
                    <a:pt x="27551" y="31234"/>
                  </a:cubicBezTo>
                  <a:cubicBezTo>
                    <a:pt x="27521" y="31153"/>
                    <a:pt x="27430" y="31098"/>
                    <a:pt x="27345" y="31098"/>
                  </a:cubicBezTo>
                  <a:close/>
                  <a:moveTo>
                    <a:pt x="28432" y="36639"/>
                  </a:moveTo>
                  <a:cubicBezTo>
                    <a:pt x="28313" y="36639"/>
                    <a:pt x="28242" y="36747"/>
                    <a:pt x="28242" y="36854"/>
                  </a:cubicBezTo>
                  <a:cubicBezTo>
                    <a:pt x="28254" y="37163"/>
                    <a:pt x="28266" y="37473"/>
                    <a:pt x="28266" y="37782"/>
                  </a:cubicBezTo>
                  <a:cubicBezTo>
                    <a:pt x="28266" y="38414"/>
                    <a:pt x="28242" y="39033"/>
                    <a:pt x="28159" y="39652"/>
                  </a:cubicBezTo>
                  <a:cubicBezTo>
                    <a:pt x="28147" y="39747"/>
                    <a:pt x="28242" y="39854"/>
                    <a:pt x="28337" y="39866"/>
                  </a:cubicBezTo>
                  <a:lnTo>
                    <a:pt x="28373" y="39866"/>
                  </a:lnTo>
                  <a:cubicBezTo>
                    <a:pt x="28468" y="39866"/>
                    <a:pt x="28563" y="39795"/>
                    <a:pt x="28563" y="39687"/>
                  </a:cubicBezTo>
                  <a:cubicBezTo>
                    <a:pt x="28635" y="39056"/>
                    <a:pt x="28671" y="38414"/>
                    <a:pt x="28671" y="37782"/>
                  </a:cubicBezTo>
                  <a:cubicBezTo>
                    <a:pt x="28671" y="37473"/>
                    <a:pt x="28659" y="37151"/>
                    <a:pt x="28635" y="36830"/>
                  </a:cubicBezTo>
                  <a:cubicBezTo>
                    <a:pt x="28635" y="36711"/>
                    <a:pt x="28540" y="36639"/>
                    <a:pt x="28432" y="36639"/>
                  </a:cubicBezTo>
                  <a:close/>
                  <a:moveTo>
                    <a:pt x="27849" y="42242"/>
                  </a:moveTo>
                  <a:cubicBezTo>
                    <a:pt x="27756" y="42242"/>
                    <a:pt x="27665" y="42299"/>
                    <a:pt x="27635" y="42390"/>
                  </a:cubicBezTo>
                  <a:cubicBezTo>
                    <a:pt x="27385" y="43283"/>
                    <a:pt x="27075" y="44176"/>
                    <a:pt x="26682" y="45021"/>
                  </a:cubicBezTo>
                  <a:cubicBezTo>
                    <a:pt x="26646" y="45129"/>
                    <a:pt x="26682" y="45248"/>
                    <a:pt x="26789" y="45283"/>
                  </a:cubicBezTo>
                  <a:cubicBezTo>
                    <a:pt x="26825" y="45307"/>
                    <a:pt x="26849" y="45307"/>
                    <a:pt x="26885" y="45307"/>
                  </a:cubicBezTo>
                  <a:cubicBezTo>
                    <a:pt x="26956" y="45307"/>
                    <a:pt x="27027" y="45260"/>
                    <a:pt x="27075" y="45200"/>
                  </a:cubicBezTo>
                  <a:cubicBezTo>
                    <a:pt x="27456" y="44319"/>
                    <a:pt x="27789" y="43414"/>
                    <a:pt x="28039" y="42509"/>
                  </a:cubicBezTo>
                  <a:cubicBezTo>
                    <a:pt x="28051" y="42390"/>
                    <a:pt x="27992" y="42283"/>
                    <a:pt x="27897" y="42247"/>
                  </a:cubicBezTo>
                  <a:cubicBezTo>
                    <a:pt x="27881" y="42244"/>
                    <a:pt x="27865" y="42242"/>
                    <a:pt x="27849" y="42242"/>
                  </a:cubicBezTo>
                  <a:close/>
                  <a:moveTo>
                    <a:pt x="25523" y="47397"/>
                  </a:moveTo>
                  <a:cubicBezTo>
                    <a:pt x="25453" y="47397"/>
                    <a:pt x="25388" y="47431"/>
                    <a:pt x="25349" y="47486"/>
                  </a:cubicBezTo>
                  <a:cubicBezTo>
                    <a:pt x="24849" y="48284"/>
                    <a:pt x="24265" y="49022"/>
                    <a:pt x="23658" y="49701"/>
                  </a:cubicBezTo>
                  <a:cubicBezTo>
                    <a:pt x="23575" y="49784"/>
                    <a:pt x="23575" y="49915"/>
                    <a:pt x="23670" y="49986"/>
                  </a:cubicBezTo>
                  <a:cubicBezTo>
                    <a:pt x="23706" y="50022"/>
                    <a:pt x="23753" y="50034"/>
                    <a:pt x="23801" y="50034"/>
                  </a:cubicBezTo>
                  <a:cubicBezTo>
                    <a:pt x="23860" y="50034"/>
                    <a:pt x="23920" y="50010"/>
                    <a:pt x="23944" y="49974"/>
                  </a:cubicBezTo>
                  <a:cubicBezTo>
                    <a:pt x="24587" y="49272"/>
                    <a:pt x="25170" y="48510"/>
                    <a:pt x="25694" y="47712"/>
                  </a:cubicBezTo>
                  <a:cubicBezTo>
                    <a:pt x="25753" y="47605"/>
                    <a:pt x="25718" y="47486"/>
                    <a:pt x="25634" y="47427"/>
                  </a:cubicBezTo>
                  <a:cubicBezTo>
                    <a:pt x="25598" y="47406"/>
                    <a:pt x="25560" y="47397"/>
                    <a:pt x="25523" y="47397"/>
                  </a:cubicBezTo>
                  <a:close/>
                  <a:moveTo>
                    <a:pt x="21740" y="51560"/>
                  </a:moveTo>
                  <a:cubicBezTo>
                    <a:pt x="21696" y="51560"/>
                    <a:pt x="21651" y="51575"/>
                    <a:pt x="21610" y="51606"/>
                  </a:cubicBezTo>
                  <a:cubicBezTo>
                    <a:pt x="21181" y="51963"/>
                    <a:pt x="20741" y="52284"/>
                    <a:pt x="20277" y="52582"/>
                  </a:cubicBezTo>
                  <a:cubicBezTo>
                    <a:pt x="19955" y="52772"/>
                    <a:pt x="19646" y="52963"/>
                    <a:pt x="19288" y="53153"/>
                  </a:cubicBezTo>
                  <a:cubicBezTo>
                    <a:pt x="19205" y="53201"/>
                    <a:pt x="19157" y="53320"/>
                    <a:pt x="19217" y="53427"/>
                  </a:cubicBezTo>
                  <a:cubicBezTo>
                    <a:pt x="19265" y="53487"/>
                    <a:pt x="19324" y="53534"/>
                    <a:pt x="19396" y="53534"/>
                  </a:cubicBezTo>
                  <a:cubicBezTo>
                    <a:pt x="19419" y="53534"/>
                    <a:pt x="19467" y="53523"/>
                    <a:pt x="19491" y="53499"/>
                  </a:cubicBezTo>
                  <a:cubicBezTo>
                    <a:pt x="19836" y="53308"/>
                    <a:pt x="20169" y="53118"/>
                    <a:pt x="20479" y="52903"/>
                  </a:cubicBezTo>
                  <a:cubicBezTo>
                    <a:pt x="20955" y="52606"/>
                    <a:pt x="21420" y="52284"/>
                    <a:pt x="21872" y="51927"/>
                  </a:cubicBezTo>
                  <a:cubicBezTo>
                    <a:pt x="21955" y="51856"/>
                    <a:pt x="21967" y="51725"/>
                    <a:pt x="21896" y="51641"/>
                  </a:cubicBezTo>
                  <a:cubicBezTo>
                    <a:pt x="21855" y="51587"/>
                    <a:pt x="21799" y="51560"/>
                    <a:pt x="21740" y="51560"/>
                  </a:cubicBezTo>
                  <a:close/>
                  <a:moveTo>
                    <a:pt x="16863" y="54397"/>
                  </a:moveTo>
                  <a:cubicBezTo>
                    <a:pt x="16834" y="54397"/>
                    <a:pt x="16805" y="54403"/>
                    <a:pt x="16776" y="54415"/>
                  </a:cubicBezTo>
                  <a:cubicBezTo>
                    <a:pt x="16336" y="54606"/>
                    <a:pt x="15883" y="54808"/>
                    <a:pt x="15419" y="55011"/>
                  </a:cubicBezTo>
                  <a:cubicBezTo>
                    <a:pt x="15026" y="55189"/>
                    <a:pt x="14597" y="55368"/>
                    <a:pt x="14204" y="55547"/>
                  </a:cubicBezTo>
                  <a:cubicBezTo>
                    <a:pt x="14097" y="55582"/>
                    <a:pt x="14050" y="55701"/>
                    <a:pt x="14097" y="55809"/>
                  </a:cubicBezTo>
                  <a:cubicBezTo>
                    <a:pt x="14133" y="55880"/>
                    <a:pt x="14204" y="55928"/>
                    <a:pt x="14276" y="55928"/>
                  </a:cubicBezTo>
                  <a:cubicBezTo>
                    <a:pt x="14300" y="55928"/>
                    <a:pt x="14335" y="55916"/>
                    <a:pt x="14347" y="55916"/>
                  </a:cubicBezTo>
                  <a:cubicBezTo>
                    <a:pt x="14752" y="55737"/>
                    <a:pt x="15169" y="55558"/>
                    <a:pt x="15574" y="55380"/>
                  </a:cubicBezTo>
                  <a:cubicBezTo>
                    <a:pt x="16038" y="55189"/>
                    <a:pt x="16490" y="54987"/>
                    <a:pt x="16943" y="54785"/>
                  </a:cubicBezTo>
                  <a:cubicBezTo>
                    <a:pt x="17050" y="54737"/>
                    <a:pt x="17086" y="54618"/>
                    <a:pt x="17050" y="54511"/>
                  </a:cubicBezTo>
                  <a:cubicBezTo>
                    <a:pt x="17015" y="54441"/>
                    <a:pt x="16942" y="54397"/>
                    <a:pt x="16863" y="54397"/>
                  </a:cubicBezTo>
                  <a:close/>
                  <a:moveTo>
                    <a:pt x="11735" y="56759"/>
                  </a:moveTo>
                  <a:cubicBezTo>
                    <a:pt x="11705" y="56759"/>
                    <a:pt x="11673" y="56767"/>
                    <a:pt x="11645" y="56785"/>
                  </a:cubicBezTo>
                  <a:lnTo>
                    <a:pt x="11537" y="56844"/>
                  </a:lnTo>
                  <a:cubicBezTo>
                    <a:pt x="10752" y="57297"/>
                    <a:pt x="9978" y="57785"/>
                    <a:pt x="9240" y="58333"/>
                  </a:cubicBezTo>
                  <a:cubicBezTo>
                    <a:pt x="9156" y="58404"/>
                    <a:pt x="9144" y="58535"/>
                    <a:pt x="9204" y="58618"/>
                  </a:cubicBezTo>
                  <a:cubicBezTo>
                    <a:pt x="9240" y="58666"/>
                    <a:pt x="9311" y="58702"/>
                    <a:pt x="9370" y="58702"/>
                  </a:cubicBezTo>
                  <a:cubicBezTo>
                    <a:pt x="9406" y="58702"/>
                    <a:pt x="9442" y="58678"/>
                    <a:pt x="9478" y="58654"/>
                  </a:cubicBezTo>
                  <a:cubicBezTo>
                    <a:pt x="10192" y="58118"/>
                    <a:pt x="10954" y="57618"/>
                    <a:pt x="11728" y="57190"/>
                  </a:cubicBezTo>
                  <a:lnTo>
                    <a:pt x="11835" y="57130"/>
                  </a:lnTo>
                  <a:cubicBezTo>
                    <a:pt x="11918" y="57082"/>
                    <a:pt x="11966" y="56963"/>
                    <a:pt x="11907" y="56868"/>
                  </a:cubicBezTo>
                  <a:cubicBezTo>
                    <a:pt x="11873" y="56802"/>
                    <a:pt x="11805" y="56759"/>
                    <a:pt x="11735" y="56759"/>
                  </a:cubicBezTo>
                  <a:close/>
                  <a:moveTo>
                    <a:pt x="7227" y="60127"/>
                  </a:moveTo>
                  <a:cubicBezTo>
                    <a:pt x="7174" y="60127"/>
                    <a:pt x="7120" y="60148"/>
                    <a:pt x="7084" y="60190"/>
                  </a:cubicBezTo>
                  <a:cubicBezTo>
                    <a:pt x="6406" y="60845"/>
                    <a:pt x="5763" y="61559"/>
                    <a:pt x="5168" y="62297"/>
                  </a:cubicBezTo>
                  <a:cubicBezTo>
                    <a:pt x="5096" y="62393"/>
                    <a:pt x="5108" y="62512"/>
                    <a:pt x="5191" y="62583"/>
                  </a:cubicBezTo>
                  <a:cubicBezTo>
                    <a:pt x="5227" y="62607"/>
                    <a:pt x="5275" y="62631"/>
                    <a:pt x="5310" y="62631"/>
                  </a:cubicBezTo>
                  <a:cubicBezTo>
                    <a:pt x="5370" y="62631"/>
                    <a:pt x="5430" y="62607"/>
                    <a:pt x="5489" y="62536"/>
                  </a:cubicBezTo>
                  <a:cubicBezTo>
                    <a:pt x="6072" y="61809"/>
                    <a:pt x="6703" y="61107"/>
                    <a:pt x="7370" y="60464"/>
                  </a:cubicBezTo>
                  <a:cubicBezTo>
                    <a:pt x="7442" y="60392"/>
                    <a:pt x="7442" y="60261"/>
                    <a:pt x="7370" y="60190"/>
                  </a:cubicBezTo>
                  <a:cubicBezTo>
                    <a:pt x="7335" y="60148"/>
                    <a:pt x="7281" y="60127"/>
                    <a:pt x="7227" y="60127"/>
                  </a:cubicBezTo>
                  <a:close/>
                  <a:moveTo>
                    <a:pt x="3675" y="64542"/>
                  </a:moveTo>
                  <a:cubicBezTo>
                    <a:pt x="3605" y="64542"/>
                    <a:pt x="3540" y="64576"/>
                    <a:pt x="3501" y="64631"/>
                  </a:cubicBezTo>
                  <a:cubicBezTo>
                    <a:pt x="2989" y="65441"/>
                    <a:pt x="2548" y="66286"/>
                    <a:pt x="2143" y="67155"/>
                  </a:cubicBezTo>
                  <a:cubicBezTo>
                    <a:pt x="2096" y="67250"/>
                    <a:pt x="2143" y="67369"/>
                    <a:pt x="2251" y="67417"/>
                  </a:cubicBezTo>
                  <a:cubicBezTo>
                    <a:pt x="2274" y="67429"/>
                    <a:pt x="2310" y="67429"/>
                    <a:pt x="2334" y="67429"/>
                  </a:cubicBezTo>
                  <a:cubicBezTo>
                    <a:pt x="2429" y="67429"/>
                    <a:pt x="2489" y="67393"/>
                    <a:pt x="2512" y="67334"/>
                  </a:cubicBezTo>
                  <a:cubicBezTo>
                    <a:pt x="2905" y="66476"/>
                    <a:pt x="3346" y="65643"/>
                    <a:pt x="3846" y="64857"/>
                  </a:cubicBezTo>
                  <a:cubicBezTo>
                    <a:pt x="3906" y="64750"/>
                    <a:pt x="3870" y="64631"/>
                    <a:pt x="3786" y="64571"/>
                  </a:cubicBezTo>
                  <a:cubicBezTo>
                    <a:pt x="3750" y="64551"/>
                    <a:pt x="3712" y="64542"/>
                    <a:pt x="3675" y="64542"/>
                  </a:cubicBezTo>
                  <a:close/>
                  <a:moveTo>
                    <a:pt x="1305" y="69657"/>
                  </a:moveTo>
                  <a:cubicBezTo>
                    <a:pt x="1219" y="69657"/>
                    <a:pt x="1139" y="69712"/>
                    <a:pt x="1119" y="69798"/>
                  </a:cubicBezTo>
                  <a:cubicBezTo>
                    <a:pt x="822" y="70703"/>
                    <a:pt x="584" y="71644"/>
                    <a:pt x="405" y="72572"/>
                  </a:cubicBezTo>
                  <a:cubicBezTo>
                    <a:pt x="393" y="72668"/>
                    <a:pt x="465" y="72787"/>
                    <a:pt x="572" y="72799"/>
                  </a:cubicBezTo>
                  <a:lnTo>
                    <a:pt x="607" y="72799"/>
                  </a:lnTo>
                  <a:cubicBezTo>
                    <a:pt x="703" y="72799"/>
                    <a:pt x="786" y="72727"/>
                    <a:pt x="810" y="72632"/>
                  </a:cubicBezTo>
                  <a:cubicBezTo>
                    <a:pt x="988" y="71715"/>
                    <a:pt x="1227" y="70810"/>
                    <a:pt x="1500" y="69917"/>
                  </a:cubicBezTo>
                  <a:cubicBezTo>
                    <a:pt x="1536" y="69810"/>
                    <a:pt x="1477" y="69691"/>
                    <a:pt x="1369" y="69667"/>
                  </a:cubicBezTo>
                  <a:cubicBezTo>
                    <a:pt x="1348" y="69660"/>
                    <a:pt x="1327" y="69657"/>
                    <a:pt x="1305" y="69657"/>
                  </a:cubicBezTo>
                  <a:close/>
                  <a:moveTo>
                    <a:pt x="262" y="75192"/>
                  </a:moveTo>
                  <a:cubicBezTo>
                    <a:pt x="155" y="75192"/>
                    <a:pt x="48" y="75275"/>
                    <a:pt x="48" y="75382"/>
                  </a:cubicBezTo>
                  <a:cubicBezTo>
                    <a:pt x="24" y="75811"/>
                    <a:pt x="0" y="76263"/>
                    <a:pt x="0" y="76692"/>
                  </a:cubicBezTo>
                  <a:cubicBezTo>
                    <a:pt x="0" y="77216"/>
                    <a:pt x="12" y="77728"/>
                    <a:pt x="60" y="78240"/>
                  </a:cubicBezTo>
                  <a:cubicBezTo>
                    <a:pt x="72" y="78359"/>
                    <a:pt x="167" y="78430"/>
                    <a:pt x="274" y="78430"/>
                  </a:cubicBezTo>
                  <a:cubicBezTo>
                    <a:pt x="286" y="78430"/>
                    <a:pt x="286" y="78430"/>
                    <a:pt x="274" y="78418"/>
                  </a:cubicBezTo>
                  <a:cubicBezTo>
                    <a:pt x="393" y="78407"/>
                    <a:pt x="477" y="78299"/>
                    <a:pt x="465" y="78192"/>
                  </a:cubicBezTo>
                  <a:cubicBezTo>
                    <a:pt x="417" y="77692"/>
                    <a:pt x="405" y="77180"/>
                    <a:pt x="405" y="76680"/>
                  </a:cubicBezTo>
                  <a:cubicBezTo>
                    <a:pt x="405" y="76263"/>
                    <a:pt x="417" y="75823"/>
                    <a:pt x="453" y="75394"/>
                  </a:cubicBezTo>
                  <a:cubicBezTo>
                    <a:pt x="453" y="75287"/>
                    <a:pt x="357" y="75192"/>
                    <a:pt x="262" y="75192"/>
                  </a:cubicBezTo>
                  <a:close/>
                  <a:moveTo>
                    <a:pt x="683" y="80838"/>
                  </a:moveTo>
                  <a:cubicBezTo>
                    <a:pt x="666" y="80838"/>
                    <a:pt x="648" y="80841"/>
                    <a:pt x="631" y="80847"/>
                  </a:cubicBezTo>
                  <a:cubicBezTo>
                    <a:pt x="524" y="80859"/>
                    <a:pt x="453" y="80978"/>
                    <a:pt x="477" y="81074"/>
                  </a:cubicBezTo>
                  <a:cubicBezTo>
                    <a:pt x="667" y="81990"/>
                    <a:pt x="941" y="82907"/>
                    <a:pt x="1250" y="83824"/>
                  </a:cubicBezTo>
                  <a:cubicBezTo>
                    <a:pt x="1286" y="83907"/>
                    <a:pt x="1358" y="83955"/>
                    <a:pt x="1441" y="83955"/>
                  </a:cubicBezTo>
                  <a:cubicBezTo>
                    <a:pt x="1477" y="83955"/>
                    <a:pt x="1489" y="83955"/>
                    <a:pt x="1500" y="83943"/>
                  </a:cubicBezTo>
                  <a:cubicBezTo>
                    <a:pt x="1608" y="83907"/>
                    <a:pt x="1655" y="83788"/>
                    <a:pt x="1631" y="83681"/>
                  </a:cubicBezTo>
                  <a:cubicBezTo>
                    <a:pt x="1310" y="82812"/>
                    <a:pt x="1060" y="81895"/>
                    <a:pt x="869" y="80990"/>
                  </a:cubicBezTo>
                  <a:cubicBezTo>
                    <a:pt x="850" y="80902"/>
                    <a:pt x="766" y="80838"/>
                    <a:pt x="683" y="80838"/>
                  </a:cubicBezTo>
                  <a:close/>
                  <a:moveTo>
                    <a:pt x="2564" y="86149"/>
                  </a:moveTo>
                  <a:cubicBezTo>
                    <a:pt x="2534" y="86149"/>
                    <a:pt x="2505" y="86155"/>
                    <a:pt x="2477" y="86169"/>
                  </a:cubicBezTo>
                  <a:cubicBezTo>
                    <a:pt x="2370" y="86217"/>
                    <a:pt x="2334" y="86336"/>
                    <a:pt x="2382" y="86443"/>
                  </a:cubicBezTo>
                  <a:cubicBezTo>
                    <a:pt x="2810" y="87289"/>
                    <a:pt x="3310" y="88122"/>
                    <a:pt x="3822" y="88908"/>
                  </a:cubicBezTo>
                  <a:cubicBezTo>
                    <a:pt x="3858" y="88967"/>
                    <a:pt x="3929" y="89003"/>
                    <a:pt x="3989" y="89003"/>
                  </a:cubicBezTo>
                  <a:cubicBezTo>
                    <a:pt x="4025" y="89003"/>
                    <a:pt x="4060" y="88979"/>
                    <a:pt x="4096" y="88967"/>
                  </a:cubicBezTo>
                  <a:cubicBezTo>
                    <a:pt x="4179" y="88908"/>
                    <a:pt x="4215" y="88777"/>
                    <a:pt x="4156" y="88682"/>
                  </a:cubicBezTo>
                  <a:cubicBezTo>
                    <a:pt x="3632" y="87896"/>
                    <a:pt x="3155" y="87098"/>
                    <a:pt x="2739" y="86265"/>
                  </a:cubicBezTo>
                  <a:cubicBezTo>
                    <a:pt x="2705" y="86189"/>
                    <a:pt x="2635" y="86149"/>
                    <a:pt x="2564" y="86149"/>
                  </a:cubicBezTo>
                  <a:close/>
                  <a:moveTo>
                    <a:pt x="5690" y="90836"/>
                  </a:moveTo>
                  <a:cubicBezTo>
                    <a:pt x="5644" y="90836"/>
                    <a:pt x="5599" y="90851"/>
                    <a:pt x="5560" y="90884"/>
                  </a:cubicBezTo>
                  <a:cubicBezTo>
                    <a:pt x="5477" y="90968"/>
                    <a:pt x="5465" y="91087"/>
                    <a:pt x="5537" y="91170"/>
                  </a:cubicBezTo>
                  <a:cubicBezTo>
                    <a:pt x="6156" y="91896"/>
                    <a:pt x="6823" y="92587"/>
                    <a:pt x="7525" y="93230"/>
                  </a:cubicBezTo>
                  <a:cubicBezTo>
                    <a:pt x="7549" y="93265"/>
                    <a:pt x="7608" y="93289"/>
                    <a:pt x="7656" y="93289"/>
                  </a:cubicBezTo>
                  <a:cubicBezTo>
                    <a:pt x="7716" y="93289"/>
                    <a:pt x="7775" y="93254"/>
                    <a:pt x="7799" y="93194"/>
                  </a:cubicBezTo>
                  <a:cubicBezTo>
                    <a:pt x="7882" y="93123"/>
                    <a:pt x="7882" y="92980"/>
                    <a:pt x="7787" y="92908"/>
                  </a:cubicBezTo>
                  <a:cubicBezTo>
                    <a:pt x="7108" y="92289"/>
                    <a:pt x="6453" y="91611"/>
                    <a:pt x="5834" y="90896"/>
                  </a:cubicBezTo>
                  <a:cubicBezTo>
                    <a:pt x="5796" y="90857"/>
                    <a:pt x="5743" y="90836"/>
                    <a:pt x="5690" y="90836"/>
                  </a:cubicBezTo>
                  <a:close/>
                  <a:moveTo>
                    <a:pt x="9867" y="94641"/>
                  </a:moveTo>
                  <a:cubicBezTo>
                    <a:pt x="9802" y="94641"/>
                    <a:pt x="9740" y="94672"/>
                    <a:pt x="9704" y="94730"/>
                  </a:cubicBezTo>
                  <a:cubicBezTo>
                    <a:pt x="9632" y="94813"/>
                    <a:pt x="9656" y="94956"/>
                    <a:pt x="9751" y="95016"/>
                  </a:cubicBezTo>
                  <a:cubicBezTo>
                    <a:pt x="10525" y="95563"/>
                    <a:pt x="11347" y="96063"/>
                    <a:pt x="12180" y="96516"/>
                  </a:cubicBezTo>
                  <a:cubicBezTo>
                    <a:pt x="12204" y="96528"/>
                    <a:pt x="12240" y="96540"/>
                    <a:pt x="12264" y="96540"/>
                  </a:cubicBezTo>
                  <a:cubicBezTo>
                    <a:pt x="12347" y="96540"/>
                    <a:pt x="12395" y="96504"/>
                    <a:pt x="12454" y="96421"/>
                  </a:cubicBezTo>
                  <a:cubicBezTo>
                    <a:pt x="12502" y="96337"/>
                    <a:pt x="12478" y="96218"/>
                    <a:pt x="12371" y="96159"/>
                  </a:cubicBezTo>
                  <a:cubicBezTo>
                    <a:pt x="11549" y="95730"/>
                    <a:pt x="10752" y="95218"/>
                    <a:pt x="9990" y="94682"/>
                  </a:cubicBezTo>
                  <a:cubicBezTo>
                    <a:pt x="9952" y="94654"/>
                    <a:pt x="9909" y="94641"/>
                    <a:pt x="9867" y="94641"/>
                  </a:cubicBezTo>
                  <a:close/>
                  <a:moveTo>
                    <a:pt x="14837" y="97303"/>
                  </a:moveTo>
                  <a:cubicBezTo>
                    <a:pt x="14759" y="97303"/>
                    <a:pt x="14683" y="97356"/>
                    <a:pt x="14645" y="97433"/>
                  </a:cubicBezTo>
                  <a:cubicBezTo>
                    <a:pt x="14597" y="97540"/>
                    <a:pt x="14669" y="97647"/>
                    <a:pt x="14764" y="97695"/>
                  </a:cubicBezTo>
                  <a:cubicBezTo>
                    <a:pt x="15121" y="97814"/>
                    <a:pt x="15478" y="97945"/>
                    <a:pt x="15836" y="98052"/>
                  </a:cubicBezTo>
                  <a:cubicBezTo>
                    <a:pt x="15847" y="98064"/>
                    <a:pt x="15883" y="98064"/>
                    <a:pt x="15895" y="98064"/>
                  </a:cubicBezTo>
                  <a:cubicBezTo>
                    <a:pt x="15990" y="98064"/>
                    <a:pt x="16062" y="98004"/>
                    <a:pt x="16074" y="97933"/>
                  </a:cubicBezTo>
                  <a:cubicBezTo>
                    <a:pt x="16109" y="97826"/>
                    <a:pt x="16050" y="97707"/>
                    <a:pt x="15943" y="97671"/>
                  </a:cubicBezTo>
                  <a:cubicBezTo>
                    <a:pt x="15597" y="97576"/>
                    <a:pt x="15240" y="97456"/>
                    <a:pt x="14895" y="97314"/>
                  </a:cubicBezTo>
                  <a:cubicBezTo>
                    <a:pt x="14876" y="97306"/>
                    <a:pt x="14856" y="97303"/>
                    <a:pt x="14837" y="9730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356" name="Google Shape;2356;p73"/>
            <p:cNvGrpSpPr/>
            <p:nvPr/>
          </p:nvGrpSpPr>
          <p:grpSpPr>
            <a:xfrm>
              <a:off x="8224180" y="3166408"/>
              <a:ext cx="897384" cy="878440"/>
              <a:chOff x="8224180" y="3166408"/>
              <a:chExt cx="897384" cy="878440"/>
            </a:xfrm>
          </p:grpSpPr>
          <p:sp>
            <p:nvSpPr>
              <p:cNvPr id="2357" name="Google Shape;2357;p73"/>
              <p:cNvSpPr/>
              <p:nvPr/>
            </p:nvSpPr>
            <p:spPr>
              <a:xfrm rot="1470186">
                <a:off x="8328182" y="3280039"/>
                <a:ext cx="689380" cy="651180"/>
              </a:xfrm>
              <a:custGeom>
                <a:avLst/>
                <a:gdLst/>
                <a:ahLst/>
                <a:cxnLst/>
                <a:rect l="l" t="t" r="r" b="b"/>
                <a:pathLst>
                  <a:path w="21230" h="20055" extrusionOk="0">
                    <a:moveTo>
                      <a:pt x="20431" y="826"/>
                    </a:moveTo>
                    <a:lnTo>
                      <a:pt x="14050" y="19280"/>
                    </a:lnTo>
                    <a:lnTo>
                      <a:pt x="9359" y="16018"/>
                    </a:lnTo>
                    <a:cubicBezTo>
                      <a:pt x="9299" y="15970"/>
                      <a:pt x="9240" y="15958"/>
                      <a:pt x="9180" y="15958"/>
                    </a:cubicBezTo>
                    <a:cubicBezTo>
                      <a:pt x="9168" y="15958"/>
                      <a:pt x="9156" y="15970"/>
                      <a:pt x="9156" y="15970"/>
                    </a:cubicBezTo>
                    <a:lnTo>
                      <a:pt x="4525" y="16697"/>
                    </a:lnTo>
                    <a:lnTo>
                      <a:pt x="4751" y="12768"/>
                    </a:lnTo>
                    <a:cubicBezTo>
                      <a:pt x="4751" y="12696"/>
                      <a:pt x="4715" y="12625"/>
                      <a:pt x="4680" y="12565"/>
                    </a:cubicBezTo>
                    <a:lnTo>
                      <a:pt x="870" y="7934"/>
                    </a:lnTo>
                    <a:lnTo>
                      <a:pt x="20431" y="826"/>
                    </a:lnTo>
                    <a:close/>
                    <a:moveTo>
                      <a:pt x="20893" y="0"/>
                    </a:moveTo>
                    <a:cubicBezTo>
                      <a:pt x="20860" y="0"/>
                      <a:pt x="20828" y="6"/>
                      <a:pt x="20801" y="16"/>
                    </a:cubicBezTo>
                    <a:lnTo>
                      <a:pt x="227" y="7505"/>
                    </a:lnTo>
                    <a:cubicBezTo>
                      <a:pt x="119" y="7541"/>
                      <a:pt x="60" y="7624"/>
                      <a:pt x="36" y="7719"/>
                    </a:cubicBezTo>
                    <a:cubicBezTo>
                      <a:pt x="0" y="7803"/>
                      <a:pt x="36" y="7910"/>
                      <a:pt x="96" y="7981"/>
                    </a:cubicBezTo>
                    <a:lnTo>
                      <a:pt x="4096" y="12851"/>
                    </a:lnTo>
                    <a:lnTo>
                      <a:pt x="3858" y="17030"/>
                    </a:lnTo>
                    <a:cubicBezTo>
                      <a:pt x="3858" y="17125"/>
                      <a:pt x="3894" y="17209"/>
                      <a:pt x="3965" y="17268"/>
                    </a:cubicBezTo>
                    <a:cubicBezTo>
                      <a:pt x="4021" y="17315"/>
                      <a:pt x="4085" y="17347"/>
                      <a:pt x="4156" y="17347"/>
                    </a:cubicBezTo>
                    <a:cubicBezTo>
                      <a:pt x="4175" y="17347"/>
                      <a:pt x="4195" y="17345"/>
                      <a:pt x="4215" y="17340"/>
                    </a:cubicBezTo>
                    <a:lnTo>
                      <a:pt x="9097" y="16590"/>
                    </a:lnTo>
                    <a:lnTo>
                      <a:pt x="14014" y="19995"/>
                    </a:lnTo>
                    <a:cubicBezTo>
                      <a:pt x="14062" y="20042"/>
                      <a:pt x="14133" y="20054"/>
                      <a:pt x="14181" y="20054"/>
                    </a:cubicBezTo>
                    <a:cubicBezTo>
                      <a:pt x="14228" y="20054"/>
                      <a:pt x="14264" y="20054"/>
                      <a:pt x="14264" y="20042"/>
                    </a:cubicBezTo>
                    <a:cubicBezTo>
                      <a:pt x="14347" y="20007"/>
                      <a:pt x="14431" y="19935"/>
                      <a:pt x="14455" y="19840"/>
                    </a:cubicBezTo>
                    <a:lnTo>
                      <a:pt x="21182" y="409"/>
                    </a:lnTo>
                    <a:cubicBezTo>
                      <a:pt x="21229" y="302"/>
                      <a:pt x="21193" y="171"/>
                      <a:pt x="21110" y="99"/>
                    </a:cubicBezTo>
                    <a:cubicBezTo>
                      <a:pt x="21060" y="32"/>
                      <a:pt x="20973" y="0"/>
                      <a:pt x="208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58" name="Google Shape;2358;p73"/>
              <p:cNvSpPr/>
              <p:nvPr/>
            </p:nvSpPr>
            <p:spPr>
              <a:xfrm rot="1470186">
                <a:off x="8497309" y="3326673"/>
                <a:ext cx="551731" cy="412268"/>
              </a:xfrm>
              <a:custGeom>
                <a:avLst/>
                <a:gdLst/>
                <a:ahLst/>
                <a:cxnLst/>
                <a:rect l="l" t="t" r="r" b="b"/>
                <a:pathLst>
                  <a:path w="16991" h="12697" extrusionOk="0">
                    <a:moveTo>
                      <a:pt x="16659" y="1"/>
                    </a:moveTo>
                    <a:cubicBezTo>
                      <a:pt x="16596" y="1"/>
                      <a:pt x="16532" y="21"/>
                      <a:pt x="16479" y="64"/>
                    </a:cubicBezTo>
                    <a:lnTo>
                      <a:pt x="168" y="12161"/>
                    </a:lnTo>
                    <a:cubicBezTo>
                      <a:pt x="37" y="12256"/>
                      <a:pt x="1" y="12446"/>
                      <a:pt x="108" y="12577"/>
                    </a:cubicBezTo>
                    <a:cubicBezTo>
                      <a:pt x="168" y="12661"/>
                      <a:pt x="263" y="12696"/>
                      <a:pt x="346" y="12696"/>
                    </a:cubicBezTo>
                    <a:cubicBezTo>
                      <a:pt x="418" y="12696"/>
                      <a:pt x="489" y="12673"/>
                      <a:pt x="525" y="12637"/>
                    </a:cubicBezTo>
                    <a:lnTo>
                      <a:pt x="16836" y="540"/>
                    </a:lnTo>
                    <a:cubicBezTo>
                      <a:pt x="16967" y="457"/>
                      <a:pt x="16991" y="254"/>
                      <a:pt x="16896" y="123"/>
                    </a:cubicBezTo>
                    <a:cubicBezTo>
                      <a:pt x="16846" y="45"/>
                      <a:pt x="16754" y="1"/>
                      <a:pt x="166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59" name="Google Shape;2359;p73"/>
              <p:cNvSpPr/>
              <p:nvPr/>
            </p:nvSpPr>
            <p:spPr>
              <a:xfrm rot="1470186">
                <a:off x="8623447" y="3356407"/>
                <a:ext cx="385117" cy="521950"/>
              </a:xfrm>
              <a:custGeom>
                <a:avLst/>
                <a:gdLst/>
                <a:ahLst/>
                <a:cxnLst/>
                <a:rect l="l" t="t" r="r" b="b"/>
                <a:pathLst>
                  <a:path w="11860" h="16075" extrusionOk="0">
                    <a:moveTo>
                      <a:pt x="11525" y="0"/>
                    </a:moveTo>
                    <a:cubicBezTo>
                      <a:pt x="11434" y="0"/>
                      <a:pt x="11341" y="40"/>
                      <a:pt x="11276" y="120"/>
                    </a:cubicBezTo>
                    <a:lnTo>
                      <a:pt x="84" y="15598"/>
                    </a:lnTo>
                    <a:cubicBezTo>
                      <a:pt x="1" y="15741"/>
                      <a:pt x="25" y="15920"/>
                      <a:pt x="155" y="16015"/>
                    </a:cubicBezTo>
                    <a:cubicBezTo>
                      <a:pt x="215" y="16063"/>
                      <a:pt x="275" y="16075"/>
                      <a:pt x="334" y="16075"/>
                    </a:cubicBezTo>
                    <a:cubicBezTo>
                      <a:pt x="429" y="16075"/>
                      <a:pt x="513" y="16039"/>
                      <a:pt x="572" y="15944"/>
                    </a:cubicBezTo>
                    <a:lnTo>
                      <a:pt x="11764" y="466"/>
                    </a:lnTo>
                    <a:cubicBezTo>
                      <a:pt x="11859" y="335"/>
                      <a:pt x="11824" y="156"/>
                      <a:pt x="11693" y="49"/>
                    </a:cubicBezTo>
                    <a:cubicBezTo>
                      <a:pt x="11642" y="17"/>
                      <a:pt x="11584" y="0"/>
                      <a:pt x="11525" y="0"/>
                    </a:cubicBezTo>
                    <a:close/>
                  </a:path>
                </a:pathLst>
              </a:custGeom>
              <a:solidFill>
                <a:srgbClr val="0500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60" name="Google Shape;2360;p73"/>
              <p:cNvSpPr/>
              <p:nvPr/>
            </p:nvSpPr>
            <p:spPr>
              <a:xfrm rot="1470186">
                <a:off x="8458849" y="3361997"/>
                <a:ext cx="499938" cy="484253"/>
              </a:xfrm>
              <a:custGeom>
                <a:avLst/>
                <a:gdLst/>
                <a:ahLst/>
                <a:cxnLst/>
                <a:rect l="l" t="t" r="r" b="b"/>
                <a:pathLst>
                  <a:path w="15396" h="14914" extrusionOk="0">
                    <a:moveTo>
                      <a:pt x="15062" y="1"/>
                    </a:moveTo>
                    <a:cubicBezTo>
                      <a:pt x="14985" y="1"/>
                      <a:pt x="14907" y="31"/>
                      <a:pt x="14848" y="90"/>
                    </a:cubicBezTo>
                    <a:lnTo>
                      <a:pt x="120" y="14401"/>
                    </a:lnTo>
                    <a:cubicBezTo>
                      <a:pt x="1" y="14521"/>
                      <a:pt x="1" y="14711"/>
                      <a:pt x="120" y="14830"/>
                    </a:cubicBezTo>
                    <a:cubicBezTo>
                      <a:pt x="179" y="14890"/>
                      <a:pt x="263" y="14913"/>
                      <a:pt x="334" y="14913"/>
                    </a:cubicBezTo>
                    <a:cubicBezTo>
                      <a:pt x="429" y="14913"/>
                      <a:pt x="501" y="14890"/>
                      <a:pt x="548" y="14830"/>
                    </a:cubicBezTo>
                    <a:lnTo>
                      <a:pt x="15276" y="531"/>
                    </a:lnTo>
                    <a:cubicBezTo>
                      <a:pt x="15395" y="412"/>
                      <a:pt x="15395" y="209"/>
                      <a:pt x="15276" y="90"/>
                    </a:cubicBezTo>
                    <a:cubicBezTo>
                      <a:pt x="15217" y="31"/>
                      <a:pt x="15139" y="1"/>
                      <a:pt x="150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361" name="Google Shape;2361;p73"/>
          <p:cNvGrpSpPr/>
          <p:nvPr/>
        </p:nvGrpSpPr>
        <p:grpSpPr>
          <a:xfrm flipH="1">
            <a:off x="7467140" y="221782"/>
            <a:ext cx="854481" cy="832954"/>
            <a:chOff x="376907" y="499782"/>
            <a:chExt cx="854481" cy="832954"/>
          </a:xfrm>
        </p:grpSpPr>
        <p:sp>
          <p:nvSpPr>
            <p:cNvPr id="2362" name="Google Shape;2362;p73"/>
            <p:cNvSpPr/>
            <p:nvPr/>
          </p:nvSpPr>
          <p:spPr>
            <a:xfrm>
              <a:off x="398177" y="499782"/>
              <a:ext cx="833212" cy="809347"/>
            </a:xfrm>
            <a:custGeom>
              <a:avLst/>
              <a:gdLst/>
              <a:ahLst/>
              <a:cxnLst/>
              <a:rect l="l" t="t" r="r" b="b"/>
              <a:pathLst>
                <a:path w="25659" h="24926" extrusionOk="0">
                  <a:moveTo>
                    <a:pt x="11371" y="10233"/>
                  </a:moveTo>
                  <a:cubicBezTo>
                    <a:pt x="12478" y="11912"/>
                    <a:pt x="13609" y="13615"/>
                    <a:pt x="14764" y="15282"/>
                  </a:cubicBezTo>
                  <a:cubicBezTo>
                    <a:pt x="13585" y="13674"/>
                    <a:pt x="12419" y="11996"/>
                    <a:pt x="11371" y="10233"/>
                  </a:cubicBezTo>
                  <a:close/>
                  <a:moveTo>
                    <a:pt x="11940" y="0"/>
                  </a:moveTo>
                  <a:cubicBezTo>
                    <a:pt x="11869" y="0"/>
                    <a:pt x="11796" y="17"/>
                    <a:pt x="11728" y="54"/>
                  </a:cubicBezTo>
                  <a:cubicBezTo>
                    <a:pt x="11514" y="161"/>
                    <a:pt x="11430" y="411"/>
                    <a:pt x="11514" y="613"/>
                  </a:cubicBezTo>
                  <a:cubicBezTo>
                    <a:pt x="11966" y="1744"/>
                    <a:pt x="12454" y="2840"/>
                    <a:pt x="12990" y="3911"/>
                  </a:cubicBezTo>
                  <a:cubicBezTo>
                    <a:pt x="12466" y="3137"/>
                    <a:pt x="11942" y="2363"/>
                    <a:pt x="11430" y="1578"/>
                  </a:cubicBezTo>
                  <a:cubicBezTo>
                    <a:pt x="11334" y="1442"/>
                    <a:pt x="11190" y="1370"/>
                    <a:pt x="11045" y="1370"/>
                  </a:cubicBezTo>
                  <a:cubicBezTo>
                    <a:pt x="10973" y="1370"/>
                    <a:pt x="10902" y="1388"/>
                    <a:pt x="10835" y="1423"/>
                  </a:cubicBezTo>
                  <a:cubicBezTo>
                    <a:pt x="10621" y="1542"/>
                    <a:pt x="10537" y="1792"/>
                    <a:pt x="10621" y="2006"/>
                  </a:cubicBezTo>
                  <a:cubicBezTo>
                    <a:pt x="11156" y="3280"/>
                    <a:pt x="11776" y="4518"/>
                    <a:pt x="12419" y="5721"/>
                  </a:cubicBezTo>
                  <a:cubicBezTo>
                    <a:pt x="11799" y="4852"/>
                    <a:pt x="11192" y="3959"/>
                    <a:pt x="10597" y="3066"/>
                  </a:cubicBezTo>
                  <a:cubicBezTo>
                    <a:pt x="10501" y="2930"/>
                    <a:pt x="10357" y="2859"/>
                    <a:pt x="10211" y="2859"/>
                  </a:cubicBezTo>
                  <a:cubicBezTo>
                    <a:pt x="10140" y="2859"/>
                    <a:pt x="10068" y="2876"/>
                    <a:pt x="10002" y="2911"/>
                  </a:cubicBezTo>
                  <a:cubicBezTo>
                    <a:pt x="9787" y="3018"/>
                    <a:pt x="9704" y="3268"/>
                    <a:pt x="9787" y="3483"/>
                  </a:cubicBezTo>
                  <a:cubicBezTo>
                    <a:pt x="10073" y="4149"/>
                    <a:pt x="10371" y="4804"/>
                    <a:pt x="10680" y="5459"/>
                  </a:cubicBezTo>
                  <a:cubicBezTo>
                    <a:pt x="10252" y="4745"/>
                    <a:pt x="9835" y="4030"/>
                    <a:pt x="9418" y="3316"/>
                  </a:cubicBezTo>
                  <a:cubicBezTo>
                    <a:pt x="9336" y="3168"/>
                    <a:pt x="9191" y="3088"/>
                    <a:pt x="9039" y="3088"/>
                  </a:cubicBezTo>
                  <a:cubicBezTo>
                    <a:pt x="8971" y="3088"/>
                    <a:pt x="8901" y="3104"/>
                    <a:pt x="8835" y="3137"/>
                  </a:cubicBezTo>
                  <a:cubicBezTo>
                    <a:pt x="8632" y="3233"/>
                    <a:pt x="8525" y="3471"/>
                    <a:pt x="8620" y="3697"/>
                  </a:cubicBezTo>
                  <a:cubicBezTo>
                    <a:pt x="8823" y="4245"/>
                    <a:pt x="9049" y="4804"/>
                    <a:pt x="9287" y="5352"/>
                  </a:cubicBezTo>
                  <a:cubicBezTo>
                    <a:pt x="8751" y="4518"/>
                    <a:pt x="8228" y="3697"/>
                    <a:pt x="7704" y="2875"/>
                  </a:cubicBezTo>
                  <a:cubicBezTo>
                    <a:pt x="7622" y="2745"/>
                    <a:pt x="7480" y="2671"/>
                    <a:pt x="7333" y="2671"/>
                  </a:cubicBezTo>
                  <a:cubicBezTo>
                    <a:pt x="7265" y="2671"/>
                    <a:pt x="7196" y="2687"/>
                    <a:pt x="7132" y="2721"/>
                  </a:cubicBezTo>
                  <a:cubicBezTo>
                    <a:pt x="6918" y="2816"/>
                    <a:pt x="6811" y="3054"/>
                    <a:pt x="6906" y="3280"/>
                  </a:cubicBezTo>
                  <a:cubicBezTo>
                    <a:pt x="7358" y="4459"/>
                    <a:pt x="7870" y="5602"/>
                    <a:pt x="8418" y="6733"/>
                  </a:cubicBezTo>
                  <a:cubicBezTo>
                    <a:pt x="7906" y="5935"/>
                    <a:pt x="7382" y="5149"/>
                    <a:pt x="6870" y="4352"/>
                  </a:cubicBezTo>
                  <a:cubicBezTo>
                    <a:pt x="6791" y="4225"/>
                    <a:pt x="6648" y="4151"/>
                    <a:pt x="6498" y="4151"/>
                  </a:cubicBezTo>
                  <a:cubicBezTo>
                    <a:pt x="6423" y="4151"/>
                    <a:pt x="6346" y="4169"/>
                    <a:pt x="6275" y="4209"/>
                  </a:cubicBezTo>
                  <a:cubicBezTo>
                    <a:pt x="6073" y="4316"/>
                    <a:pt x="5977" y="4578"/>
                    <a:pt x="6084" y="4780"/>
                  </a:cubicBezTo>
                  <a:cubicBezTo>
                    <a:pt x="6430" y="5519"/>
                    <a:pt x="6787" y="6245"/>
                    <a:pt x="7156" y="6959"/>
                  </a:cubicBezTo>
                  <a:cubicBezTo>
                    <a:pt x="6454" y="5935"/>
                    <a:pt x="5787" y="4911"/>
                    <a:pt x="5096" y="3876"/>
                  </a:cubicBezTo>
                  <a:cubicBezTo>
                    <a:pt x="5009" y="3749"/>
                    <a:pt x="4869" y="3680"/>
                    <a:pt x="4721" y="3680"/>
                  </a:cubicBezTo>
                  <a:cubicBezTo>
                    <a:pt x="4648" y="3680"/>
                    <a:pt x="4572" y="3697"/>
                    <a:pt x="4501" y="3733"/>
                  </a:cubicBezTo>
                  <a:cubicBezTo>
                    <a:pt x="4310" y="3852"/>
                    <a:pt x="4227" y="4102"/>
                    <a:pt x="4310" y="4316"/>
                  </a:cubicBezTo>
                  <a:cubicBezTo>
                    <a:pt x="4382" y="4507"/>
                    <a:pt x="4477" y="4697"/>
                    <a:pt x="4560" y="4888"/>
                  </a:cubicBezTo>
                  <a:cubicBezTo>
                    <a:pt x="4498" y="4856"/>
                    <a:pt x="4429" y="4838"/>
                    <a:pt x="4359" y="4838"/>
                  </a:cubicBezTo>
                  <a:cubicBezTo>
                    <a:pt x="4295" y="4838"/>
                    <a:pt x="4230" y="4853"/>
                    <a:pt x="4168" y="4888"/>
                  </a:cubicBezTo>
                  <a:cubicBezTo>
                    <a:pt x="3953" y="4995"/>
                    <a:pt x="3870" y="5245"/>
                    <a:pt x="3953" y="5459"/>
                  </a:cubicBezTo>
                  <a:cubicBezTo>
                    <a:pt x="4287" y="6281"/>
                    <a:pt x="4644" y="7066"/>
                    <a:pt x="5013" y="7852"/>
                  </a:cubicBezTo>
                  <a:lnTo>
                    <a:pt x="4168" y="6423"/>
                  </a:lnTo>
                  <a:cubicBezTo>
                    <a:pt x="4084" y="6281"/>
                    <a:pt x="3924" y="6198"/>
                    <a:pt x="3766" y="6198"/>
                  </a:cubicBezTo>
                  <a:cubicBezTo>
                    <a:pt x="3699" y="6198"/>
                    <a:pt x="3632" y="6213"/>
                    <a:pt x="3572" y="6245"/>
                  </a:cubicBezTo>
                  <a:cubicBezTo>
                    <a:pt x="3358" y="6364"/>
                    <a:pt x="3275" y="6614"/>
                    <a:pt x="3382" y="6840"/>
                  </a:cubicBezTo>
                  <a:cubicBezTo>
                    <a:pt x="4310" y="8852"/>
                    <a:pt x="5346" y="10817"/>
                    <a:pt x="6442" y="12734"/>
                  </a:cubicBezTo>
                  <a:cubicBezTo>
                    <a:pt x="5251" y="10924"/>
                    <a:pt x="4072" y="9102"/>
                    <a:pt x="2929" y="7316"/>
                  </a:cubicBezTo>
                  <a:cubicBezTo>
                    <a:pt x="2850" y="7189"/>
                    <a:pt x="2707" y="7115"/>
                    <a:pt x="2557" y="7115"/>
                  </a:cubicBezTo>
                  <a:cubicBezTo>
                    <a:pt x="2482" y="7115"/>
                    <a:pt x="2405" y="7134"/>
                    <a:pt x="2334" y="7174"/>
                  </a:cubicBezTo>
                  <a:cubicBezTo>
                    <a:pt x="2120" y="7293"/>
                    <a:pt x="2036" y="7555"/>
                    <a:pt x="2143" y="7769"/>
                  </a:cubicBezTo>
                  <a:cubicBezTo>
                    <a:pt x="2882" y="9329"/>
                    <a:pt x="3667" y="10864"/>
                    <a:pt x="4501" y="12365"/>
                  </a:cubicBezTo>
                  <a:cubicBezTo>
                    <a:pt x="3822" y="11281"/>
                    <a:pt x="3144" y="10186"/>
                    <a:pt x="2465" y="9114"/>
                  </a:cubicBezTo>
                  <a:cubicBezTo>
                    <a:pt x="2384" y="8984"/>
                    <a:pt x="2241" y="8910"/>
                    <a:pt x="2094" y="8910"/>
                  </a:cubicBezTo>
                  <a:cubicBezTo>
                    <a:pt x="2026" y="8910"/>
                    <a:pt x="1958" y="8926"/>
                    <a:pt x="1893" y="8959"/>
                  </a:cubicBezTo>
                  <a:cubicBezTo>
                    <a:pt x="1679" y="9055"/>
                    <a:pt x="1596" y="9293"/>
                    <a:pt x="1667" y="9519"/>
                  </a:cubicBezTo>
                  <a:cubicBezTo>
                    <a:pt x="2108" y="10745"/>
                    <a:pt x="2632" y="11936"/>
                    <a:pt x="3215" y="13079"/>
                  </a:cubicBezTo>
                  <a:cubicBezTo>
                    <a:pt x="2715" y="12377"/>
                    <a:pt x="2251" y="11662"/>
                    <a:pt x="1786" y="10948"/>
                  </a:cubicBezTo>
                  <a:cubicBezTo>
                    <a:pt x="1708" y="10815"/>
                    <a:pt x="1564" y="10744"/>
                    <a:pt x="1417" y="10744"/>
                  </a:cubicBezTo>
                  <a:cubicBezTo>
                    <a:pt x="1339" y="10744"/>
                    <a:pt x="1261" y="10764"/>
                    <a:pt x="1191" y="10805"/>
                  </a:cubicBezTo>
                  <a:cubicBezTo>
                    <a:pt x="977" y="10924"/>
                    <a:pt x="905" y="11186"/>
                    <a:pt x="1012" y="11400"/>
                  </a:cubicBezTo>
                  <a:cubicBezTo>
                    <a:pt x="1453" y="12329"/>
                    <a:pt x="1953" y="13258"/>
                    <a:pt x="2453" y="14163"/>
                  </a:cubicBezTo>
                  <a:cubicBezTo>
                    <a:pt x="1917" y="13389"/>
                    <a:pt x="1393" y="12615"/>
                    <a:pt x="869" y="11841"/>
                  </a:cubicBezTo>
                  <a:cubicBezTo>
                    <a:pt x="782" y="11714"/>
                    <a:pt x="647" y="11645"/>
                    <a:pt x="507" y="11645"/>
                  </a:cubicBezTo>
                  <a:cubicBezTo>
                    <a:pt x="437" y="11645"/>
                    <a:pt x="365" y="11662"/>
                    <a:pt x="298" y="11698"/>
                  </a:cubicBezTo>
                  <a:cubicBezTo>
                    <a:pt x="84" y="11793"/>
                    <a:pt x="0" y="12055"/>
                    <a:pt x="72" y="12258"/>
                  </a:cubicBezTo>
                  <a:cubicBezTo>
                    <a:pt x="500" y="13389"/>
                    <a:pt x="989" y="14496"/>
                    <a:pt x="1560" y="15544"/>
                  </a:cubicBezTo>
                  <a:cubicBezTo>
                    <a:pt x="1468" y="15466"/>
                    <a:pt x="1356" y="15426"/>
                    <a:pt x="1243" y="15426"/>
                  </a:cubicBezTo>
                  <a:cubicBezTo>
                    <a:pt x="1164" y="15426"/>
                    <a:pt x="1085" y="15445"/>
                    <a:pt x="1012" y="15484"/>
                  </a:cubicBezTo>
                  <a:cubicBezTo>
                    <a:pt x="786" y="15627"/>
                    <a:pt x="715" y="15901"/>
                    <a:pt x="846" y="16115"/>
                  </a:cubicBezTo>
                  <a:cubicBezTo>
                    <a:pt x="2596" y="19104"/>
                    <a:pt x="4799" y="21818"/>
                    <a:pt x="7346" y="24176"/>
                  </a:cubicBezTo>
                  <a:cubicBezTo>
                    <a:pt x="7437" y="24254"/>
                    <a:pt x="7547" y="24296"/>
                    <a:pt x="7656" y="24296"/>
                  </a:cubicBezTo>
                  <a:cubicBezTo>
                    <a:pt x="7761" y="24296"/>
                    <a:pt x="7866" y="24257"/>
                    <a:pt x="7954" y="24176"/>
                  </a:cubicBezTo>
                  <a:cubicBezTo>
                    <a:pt x="8132" y="24009"/>
                    <a:pt x="8156" y="23759"/>
                    <a:pt x="8013" y="23568"/>
                  </a:cubicBezTo>
                  <a:cubicBezTo>
                    <a:pt x="6632" y="21723"/>
                    <a:pt x="5239" y="19866"/>
                    <a:pt x="3965" y="17901"/>
                  </a:cubicBezTo>
                  <a:lnTo>
                    <a:pt x="3965" y="17901"/>
                  </a:lnTo>
                  <a:cubicBezTo>
                    <a:pt x="5537" y="19997"/>
                    <a:pt x="7227" y="22009"/>
                    <a:pt x="9132" y="23818"/>
                  </a:cubicBezTo>
                  <a:cubicBezTo>
                    <a:pt x="9222" y="23902"/>
                    <a:pt x="9335" y="23943"/>
                    <a:pt x="9448" y="23943"/>
                  </a:cubicBezTo>
                  <a:cubicBezTo>
                    <a:pt x="9561" y="23943"/>
                    <a:pt x="9674" y="23902"/>
                    <a:pt x="9763" y="23818"/>
                  </a:cubicBezTo>
                  <a:cubicBezTo>
                    <a:pt x="9918" y="23664"/>
                    <a:pt x="9942" y="23378"/>
                    <a:pt x="9787" y="23199"/>
                  </a:cubicBezTo>
                  <a:cubicBezTo>
                    <a:pt x="9228" y="22544"/>
                    <a:pt x="8692" y="21878"/>
                    <a:pt x="8156" y="21187"/>
                  </a:cubicBezTo>
                  <a:lnTo>
                    <a:pt x="8156" y="21187"/>
                  </a:lnTo>
                  <a:cubicBezTo>
                    <a:pt x="9144" y="22414"/>
                    <a:pt x="10180" y="23604"/>
                    <a:pt x="11216" y="24771"/>
                  </a:cubicBezTo>
                  <a:cubicBezTo>
                    <a:pt x="11311" y="24878"/>
                    <a:pt x="11442" y="24926"/>
                    <a:pt x="11561" y="24926"/>
                  </a:cubicBezTo>
                  <a:cubicBezTo>
                    <a:pt x="11668" y="24926"/>
                    <a:pt x="11764" y="24890"/>
                    <a:pt x="11918" y="24878"/>
                  </a:cubicBezTo>
                  <a:cubicBezTo>
                    <a:pt x="12097" y="24711"/>
                    <a:pt x="12121" y="24449"/>
                    <a:pt x="11978" y="24247"/>
                  </a:cubicBezTo>
                  <a:cubicBezTo>
                    <a:pt x="10906" y="22866"/>
                    <a:pt x="9799" y="21485"/>
                    <a:pt x="8751" y="20068"/>
                  </a:cubicBezTo>
                  <a:lnTo>
                    <a:pt x="8751" y="20068"/>
                  </a:lnTo>
                  <a:cubicBezTo>
                    <a:pt x="10013" y="21711"/>
                    <a:pt x="11371" y="23283"/>
                    <a:pt x="12823" y="24759"/>
                  </a:cubicBezTo>
                  <a:cubicBezTo>
                    <a:pt x="12916" y="24845"/>
                    <a:pt x="13034" y="24890"/>
                    <a:pt x="13151" y="24890"/>
                  </a:cubicBezTo>
                  <a:cubicBezTo>
                    <a:pt x="13260" y="24890"/>
                    <a:pt x="13368" y="24851"/>
                    <a:pt x="13454" y="24771"/>
                  </a:cubicBezTo>
                  <a:cubicBezTo>
                    <a:pt x="13633" y="24604"/>
                    <a:pt x="13645" y="24342"/>
                    <a:pt x="13490" y="24152"/>
                  </a:cubicBezTo>
                  <a:cubicBezTo>
                    <a:pt x="11966" y="22223"/>
                    <a:pt x="10514" y="20258"/>
                    <a:pt x="9144" y="18223"/>
                  </a:cubicBezTo>
                  <a:lnTo>
                    <a:pt x="9144" y="18223"/>
                  </a:lnTo>
                  <a:cubicBezTo>
                    <a:pt x="9668" y="18937"/>
                    <a:pt x="10192" y="19639"/>
                    <a:pt x="10716" y="20318"/>
                  </a:cubicBezTo>
                  <a:cubicBezTo>
                    <a:pt x="11502" y="21366"/>
                    <a:pt x="12299" y="22330"/>
                    <a:pt x="13431" y="22914"/>
                  </a:cubicBezTo>
                  <a:cubicBezTo>
                    <a:pt x="13492" y="22942"/>
                    <a:pt x="13561" y="22957"/>
                    <a:pt x="13630" y="22957"/>
                  </a:cubicBezTo>
                  <a:cubicBezTo>
                    <a:pt x="13762" y="22957"/>
                    <a:pt x="13896" y="22904"/>
                    <a:pt x="13990" y="22795"/>
                  </a:cubicBezTo>
                  <a:cubicBezTo>
                    <a:pt x="14121" y="22628"/>
                    <a:pt x="14121" y="22425"/>
                    <a:pt x="14014" y="22259"/>
                  </a:cubicBezTo>
                  <a:lnTo>
                    <a:pt x="14014" y="22259"/>
                  </a:lnTo>
                  <a:cubicBezTo>
                    <a:pt x="14359" y="22568"/>
                    <a:pt x="14705" y="22866"/>
                    <a:pt x="15086" y="23116"/>
                  </a:cubicBezTo>
                  <a:cubicBezTo>
                    <a:pt x="15161" y="23177"/>
                    <a:pt x="15250" y="23205"/>
                    <a:pt x="15339" y="23205"/>
                  </a:cubicBezTo>
                  <a:cubicBezTo>
                    <a:pt x="15459" y="23205"/>
                    <a:pt x="15580" y="23152"/>
                    <a:pt x="15669" y="23056"/>
                  </a:cubicBezTo>
                  <a:cubicBezTo>
                    <a:pt x="15812" y="22902"/>
                    <a:pt x="15836" y="22664"/>
                    <a:pt x="15693" y="22485"/>
                  </a:cubicBezTo>
                  <a:cubicBezTo>
                    <a:pt x="13228" y="19223"/>
                    <a:pt x="10728" y="15889"/>
                    <a:pt x="8549" y="12365"/>
                  </a:cubicBezTo>
                  <a:lnTo>
                    <a:pt x="8549" y="12365"/>
                  </a:lnTo>
                  <a:cubicBezTo>
                    <a:pt x="10097" y="14627"/>
                    <a:pt x="11680" y="16865"/>
                    <a:pt x="13288" y="19092"/>
                  </a:cubicBezTo>
                  <a:cubicBezTo>
                    <a:pt x="14300" y="20473"/>
                    <a:pt x="15550" y="22199"/>
                    <a:pt x="17217" y="23402"/>
                  </a:cubicBezTo>
                  <a:cubicBezTo>
                    <a:pt x="17299" y="23458"/>
                    <a:pt x="17392" y="23486"/>
                    <a:pt x="17483" y="23486"/>
                  </a:cubicBezTo>
                  <a:cubicBezTo>
                    <a:pt x="17605" y="23486"/>
                    <a:pt x="17724" y="23437"/>
                    <a:pt x="17812" y="23342"/>
                  </a:cubicBezTo>
                  <a:cubicBezTo>
                    <a:pt x="17955" y="23176"/>
                    <a:pt x="17979" y="22925"/>
                    <a:pt x="17824" y="22747"/>
                  </a:cubicBezTo>
                  <a:cubicBezTo>
                    <a:pt x="17681" y="22568"/>
                    <a:pt x="17538" y="22390"/>
                    <a:pt x="17395" y="22211"/>
                  </a:cubicBezTo>
                  <a:lnTo>
                    <a:pt x="17395" y="22211"/>
                  </a:lnTo>
                  <a:cubicBezTo>
                    <a:pt x="17693" y="22449"/>
                    <a:pt x="18014" y="22664"/>
                    <a:pt x="18360" y="22842"/>
                  </a:cubicBezTo>
                  <a:cubicBezTo>
                    <a:pt x="18420" y="22869"/>
                    <a:pt x="18486" y="22882"/>
                    <a:pt x="18551" y="22882"/>
                  </a:cubicBezTo>
                  <a:cubicBezTo>
                    <a:pt x="18692" y="22882"/>
                    <a:pt x="18834" y="22821"/>
                    <a:pt x="18931" y="22699"/>
                  </a:cubicBezTo>
                  <a:cubicBezTo>
                    <a:pt x="19062" y="22521"/>
                    <a:pt x="19050" y="22283"/>
                    <a:pt x="18896" y="22128"/>
                  </a:cubicBezTo>
                  <a:cubicBezTo>
                    <a:pt x="17538" y="20663"/>
                    <a:pt x="16264" y="19151"/>
                    <a:pt x="15038" y="17580"/>
                  </a:cubicBezTo>
                  <a:lnTo>
                    <a:pt x="15038" y="17580"/>
                  </a:lnTo>
                  <a:cubicBezTo>
                    <a:pt x="16467" y="19366"/>
                    <a:pt x="18003" y="21080"/>
                    <a:pt x="19646" y="22687"/>
                  </a:cubicBezTo>
                  <a:cubicBezTo>
                    <a:pt x="19735" y="22771"/>
                    <a:pt x="19845" y="22812"/>
                    <a:pt x="19955" y="22812"/>
                  </a:cubicBezTo>
                  <a:cubicBezTo>
                    <a:pt x="20065" y="22812"/>
                    <a:pt x="20175" y="22771"/>
                    <a:pt x="20265" y="22687"/>
                  </a:cubicBezTo>
                  <a:cubicBezTo>
                    <a:pt x="20443" y="22521"/>
                    <a:pt x="20455" y="22247"/>
                    <a:pt x="20300" y="22068"/>
                  </a:cubicBezTo>
                  <a:cubicBezTo>
                    <a:pt x="20003" y="21723"/>
                    <a:pt x="19705" y="21378"/>
                    <a:pt x="19408" y="21020"/>
                  </a:cubicBezTo>
                  <a:lnTo>
                    <a:pt x="19408" y="21020"/>
                  </a:lnTo>
                  <a:cubicBezTo>
                    <a:pt x="19681" y="21271"/>
                    <a:pt x="19979" y="21497"/>
                    <a:pt x="20300" y="21723"/>
                  </a:cubicBezTo>
                  <a:cubicBezTo>
                    <a:pt x="20377" y="21779"/>
                    <a:pt x="20467" y="21807"/>
                    <a:pt x="20556" y="21807"/>
                  </a:cubicBezTo>
                  <a:cubicBezTo>
                    <a:pt x="20674" y="21807"/>
                    <a:pt x="20791" y="21758"/>
                    <a:pt x="20872" y="21663"/>
                  </a:cubicBezTo>
                  <a:cubicBezTo>
                    <a:pt x="21027" y="21497"/>
                    <a:pt x="21039" y="21247"/>
                    <a:pt x="20896" y="21068"/>
                  </a:cubicBezTo>
                  <a:cubicBezTo>
                    <a:pt x="19681" y="19592"/>
                    <a:pt x="18526" y="18151"/>
                    <a:pt x="17407" y="16710"/>
                  </a:cubicBezTo>
                  <a:lnTo>
                    <a:pt x="17407" y="16710"/>
                  </a:lnTo>
                  <a:cubicBezTo>
                    <a:pt x="18360" y="17794"/>
                    <a:pt x="19384" y="18830"/>
                    <a:pt x="20479" y="19818"/>
                  </a:cubicBezTo>
                  <a:cubicBezTo>
                    <a:pt x="20567" y="19888"/>
                    <a:pt x="20674" y="19924"/>
                    <a:pt x="20781" y="19924"/>
                  </a:cubicBezTo>
                  <a:cubicBezTo>
                    <a:pt x="20891" y="19924"/>
                    <a:pt x="21001" y="19885"/>
                    <a:pt x="21086" y="19806"/>
                  </a:cubicBezTo>
                  <a:cubicBezTo>
                    <a:pt x="21253" y="19639"/>
                    <a:pt x="21277" y="19366"/>
                    <a:pt x="21134" y="19187"/>
                  </a:cubicBezTo>
                  <a:cubicBezTo>
                    <a:pt x="18765" y="16198"/>
                    <a:pt x="16348" y="13150"/>
                    <a:pt x="14264" y="9900"/>
                  </a:cubicBezTo>
                  <a:lnTo>
                    <a:pt x="14264" y="9900"/>
                  </a:lnTo>
                  <a:cubicBezTo>
                    <a:pt x="15812" y="12067"/>
                    <a:pt x="17395" y="14210"/>
                    <a:pt x="19003" y="16306"/>
                  </a:cubicBezTo>
                  <a:cubicBezTo>
                    <a:pt x="19884" y="17461"/>
                    <a:pt x="20979" y="18889"/>
                    <a:pt x="22467" y="19818"/>
                  </a:cubicBezTo>
                  <a:cubicBezTo>
                    <a:pt x="22539" y="19863"/>
                    <a:pt x="22618" y="19884"/>
                    <a:pt x="22696" y="19884"/>
                  </a:cubicBezTo>
                  <a:cubicBezTo>
                    <a:pt x="22826" y="19884"/>
                    <a:pt x="22954" y="19826"/>
                    <a:pt x="23051" y="19723"/>
                  </a:cubicBezTo>
                  <a:cubicBezTo>
                    <a:pt x="23194" y="19568"/>
                    <a:pt x="23194" y="19306"/>
                    <a:pt x="23063" y="19151"/>
                  </a:cubicBezTo>
                  <a:cubicBezTo>
                    <a:pt x="20681" y="16198"/>
                    <a:pt x="18134" y="13043"/>
                    <a:pt x="15859" y="9638"/>
                  </a:cubicBezTo>
                  <a:lnTo>
                    <a:pt x="15859" y="9638"/>
                  </a:lnTo>
                  <a:cubicBezTo>
                    <a:pt x="16931" y="11150"/>
                    <a:pt x="18038" y="12639"/>
                    <a:pt x="19146" y="14115"/>
                  </a:cubicBezTo>
                  <a:cubicBezTo>
                    <a:pt x="20193" y="15496"/>
                    <a:pt x="21170" y="16734"/>
                    <a:pt x="22444" y="17687"/>
                  </a:cubicBezTo>
                  <a:cubicBezTo>
                    <a:pt x="22524" y="17746"/>
                    <a:pt x="22619" y="17776"/>
                    <a:pt x="22714" y="17776"/>
                  </a:cubicBezTo>
                  <a:cubicBezTo>
                    <a:pt x="22830" y="17776"/>
                    <a:pt x="22947" y="17731"/>
                    <a:pt x="23039" y="17639"/>
                  </a:cubicBezTo>
                  <a:cubicBezTo>
                    <a:pt x="23194" y="17484"/>
                    <a:pt x="23194" y="17222"/>
                    <a:pt x="23063" y="17044"/>
                  </a:cubicBezTo>
                  <a:cubicBezTo>
                    <a:pt x="20122" y="13317"/>
                    <a:pt x="17110" y="9507"/>
                    <a:pt x="14740" y="5316"/>
                  </a:cubicBezTo>
                  <a:lnTo>
                    <a:pt x="14740" y="5316"/>
                  </a:lnTo>
                  <a:lnTo>
                    <a:pt x="20789" y="14008"/>
                  </a:lnTo>
                  <a:cubicBezTo>
                    <a:pt x="21432" y="14936"/>
                    <a:pt x="22146" y="15972"/>
                    <a:pt x="23229" y="16603"/>
                  </a:cubicBezTo>
                  <a:cubicBezTo>
                    <a:pt x="23294" y="16642"/>
                    <a:pt x="23366" y="16660"/>
                    <a:pt x="23439" y="16660"/>
                  </a:cubicBezTo>
                  <a:cubicBezTo>
                    <a:pt x="23568" y="16660"/>
                    <a:pt x="23698" y="16603"/>
                    <a:pt x="23789" y="16496"/>
                  </a:cubicBezTo>
                  <a:cubicBezTo>
                    <a:pt x="23932" y="16329"/>
                    <a:pt x="23932" y="16079"/>
                    <a:pt x="23789" y="15913"/>
                  </a:cubicBezTo>
                  <a:cubicBezTo>
                    <a:pt x="22241" y="14008"/>
                    <a:pt x="20741" y="12043"/>
                    <a:pt x="19300" y="10055"/>
                  </a:cubicBezTo>
                  <a:lnTo>
                    <a:pt x="19300" y="10055"/>
                  </a:lnTo>
                  <a:cubicBezTo>
                    <a:pt x="20920" y="12127"/>
                    <a:pt x="22622" y="14127"/>
                    <a:pt x="24361" y="16079"/>
                  </a:cubicBezTo>
                  <a:cubicBezTo>
                    <a:pt x="24452" y="16177"/>
                    <a:pt x="24571" y="16225"/>
                    <a:pt x="24692" y="16225"/>
                  </a:cubicBezTo>
                  <a:cubicBezTo>
                    <a:pt x="24792" y="16225"/>
                    <a:pt x="24893" y="16192"/>
                    <a:pt x="24980" y="16127"/>
                  </a:cubicBezTo>
                  <a:cubicBezTo>
                    <a:pt x="25158" y="15972"/>
                    <a:pt x="25206" y="15710"/>
                    <a:pt x="25063" y="15520"/>
                  </a:cubicBezTo>
                  <a:lnTo>
                    <a:pt x="20098" y="8733"/>
                  </a:lnTo>
                  <a:lnTo>
                    <a:pt x="20098" y="8733"/>
                  </a:lnTo>
                  <a:cubicBezTo>
                    <a:pt x="21586" y="10495"/>
                    <a:pt x="23170" y="12210"/>
                    <a:pt x="24849" y="13805"/>
                  </a:cubicBezTo>
                  <a:cubicBezTo>
                    <a:pt x="24932" y="13889"/>
                    <a:pt x="25039" y="13930"/>
                    <a:pt x="25148" y="13930"/>
                  </a:cubicBezTo>
                  <a:cubicBezTo>
                    <a:pt x="25256" y="13930"/>
                    <a:pt x="25367" y="13889"/>
                    <a:pt x="25456" y="13805"/>
                  </a:cubicBezTo>
                  <a:cubicBezTo>
                    <a:pt x="25634" y="13639"/>
                    <a:pt x="25658" y="13377"/>
                    <a:pt x="25504" y="13198"/>
                  </a:cubicBezTo>
                  <a:cubicBezTo>
                    <a:pt x="24432" y="11877"/>
                    <a:pt x="23372" y="10519"/>
                    <a:pt x="22348" y="9150"/>
                  </a:cubicBezTo>
                  <a:lnTo>
                    <a:pt x="22348" y="9150"/>
                  </a:lnTo>
                  <a:lnTo>
                    <a:pt x="24468" y="11615"/>
                  </a:lnTo>
                  <a:cubicBezTo>
                    <a:pt x="24549" y="11722"/>
                    <a:pt x="24675" y="11781"/>
                    <a:pt x="24804" y="11781"/>
                  </a:cubicBezTo>
                  <a:cubicBezTo>
                    <a:pt x="24904" y="11781"/>
                    <a:pt x="25004" y="11746"/>
                    <a:pt x="25087" y="11674"/>
                  </a:cubicBezTo>
                  <a:cubicBezTo>
                    <a:pt x="25277" y="11531"/>
                    <a:pt x="25301" y="11245"/>
                    <a:pt x="25146" y="11055"/>
                  </a:cubicBezTo>
                  <a:cubicBezTo>
                    <a:pt x="23956" y="9567"/>
                    <a:pt x="22741" y="8055"/>
                    <a:pt x="21586" y="6507"/>
                  </a:cubicBezTo>
                  <a:lnTo>
                    <a:pt x="21586" y="6507"/>
                  </a:lnTo>
                  <a:lnTo>
                    <a:pt x="24063" y="9019"/>
                  </a:lnTo>
                  <a:cubicBezTo>
                    <a:pt x="24157" y="9101"/>
                    <a:pt x="24275" y="9146"/>
                    <a:pt x="24391" y="9146"/>
                  </a:cubicBezTo>
                  <a:cubicBezTo>
                    <a:pt x="24495" y="9146"/>
                    <a:pt x="24598" y="9110"/>
                    <a:pt x="24682" y="9031"/>
                  </a:cubicBezTo>
                  <a:cubicBezTo>
                    <a:pt x="24861" y="8864"/>
                    <a:pt x="24884" y="8602"/>
                    <a:pt x="24730" y="8400"/>
                  </a:cubicBezTo>
                  <a:lnTo>
                    <a:pt x="21729" y="4733"/>
                  </a:lnTo>
                  <a:cubicBezTo>
                    <a:pt x="21729" y="4590"/>
                    <a:pt x="21682" y="4459"/>
                    <a:pt x="21574" y="4352"/>
                  </a:cubicBezTo>
                  <a:lnTo>
                    <a:pt x="20955" y="3780"/>
                  </a:lnTo>
                  <a:cubicBezTo>
                    <a:pt x="20872" y="3697"/>
                    <a:pt x="20762" y="3655"/>
                    <a:pt x="20650" y="3655"/>
                  </a:cubicBezTo>
                  <a:cubicBezTo>
                    <a:pt x="20539" y="3655"/>
                    <a:pt x="20425" y="3697"/>
                    <a:pt x="20336" y="3780"/>
                  </a:cubicBezTo>
                  <a:cubicBezTo>
                    <a:pt x="20324" y="3792"/>
                    <a:pt x="20300" y="3816"/>
                    <a:pt x="20277" y="3852"/>
                  </a:cubicBezTo>
                  <a:lnTo>
                    <a:pt x="18872" y="2423"/>
                  </a:lnTo>
                  <a:cubicBezTo>
                    <a:pt x="18780" y="2331"/>
                    <a:pt x="18663" y="2286"/>
                    <a:pt x="18547" y="2286"/>
                  </a:cubicBezTo>
                  <a:cubicBezTo>
                    <a:pt x="18452" y="2286"/>
                    <a:pt x="18357" y="2316"/>
                    <a:pt x="18276" y="2375"/>
                  </a:cubicBezTo>
                  <a:cubicBezTo>
                    <a:pt x="18134" y="2471"/>
                    <a:pt x="18074" y="2625"/>
                    <a:pt x="18098" y="2780"/>
                  </a:cubicBezTo>
                  <a:lnTo>
                    <a:pt x="16860" y="1339"/>
                  </a:lnTo>
                  <a:cubicBezTo>
                    <a:pt x="16771" y="1238"/>
                    <a:pt x="16648" y="1182"/>
                    <a:pt x="16523" y="1182"/>
                  </a:cubicBezTo>
                  <a:cubicBezTo>
                    <a:pt x="16429" y="1182"/>
                    <a:pt x="16334" y="1214"/>
                    <a:pt x="16252" y="1280"/>
                  </a:cubicBezTo>
                  <a:cubicBezTo>
                    <a:pt x="16050" y="1423"/>
                    <a:pt x="16014" y="1697"/>
                    <a:pt x="16145" y="1887"/>
                  </a:cubicBezTo>
                  <a:cubicBezTo>
                    <a:pt x="16800" y="2887"/>
                    <a:pt x="17455" y="3864"/>
                    <a:pt x="18134" y="4852"/>
                  </a:cubicBezTo>
                  <a:cubicBezTo>
                    <a:pt x="17443" y="3959"/>
                    <a:pt x="16741" y="3042"/>
                    <a:pt x="16050" y="2149"/>
                  </a:cubicBezTo>
                  <a:cubicBezTo>
                    <a:pt x="15971" y="2031"/>
                    <a:pt x="15840" y="1975"/>
                    <a:pt x="15706" y="1975"/>
                  </a:cubicBezTo>
                  <a:cubicBezTo>
                    <a:pt x="15637" y="1975"/>
                    <a:pt x="15567" y="1990"/>
                    <a:pt x="15502" y="2018"/>
                  </a:cubicBezTo>
                  <a:cubicBezTo>
                    <a:pt x="15312" y="2101"/>
                    <a:pt x="15205" y="2328"/>
                    <a:pt x="15264" y="2542"/>
                  </a:cubicBezTo>
                  <a:cubicBezTo>
                    <a:pt x="15359" y="2852"/>
                    <a:pt x="15455" y="3149"/>
                    <a:pt x="15574" y="3447"/>
                  </a:cubicBezTo>
                  <a:cubicBezTo>
                    <a:pt x="15300" y="3042"/>
                    <a:pt x="15026" y="2649"/>
                    <a:pt x="14764" y="2244"/>
                  </a:cubicBezTo>
                  <a:cubicBezTo>
                    <a:pt x="14676" y="2121"/>
                    <a:pt x="14530" y="2050"/>
                    <a:pt x="14382" y="2050"/>
                  </a:cubicBezTo>
                  <a:cubicBezTo>
                    <a:pt x="14330" y="2050"/>
                    <a:pt x="14278" y="2059"/>
                    <a:pt x="14228" y="2078"/>
                  </a:cubicBezTo>
                  <a:cubicBezTo>
                    <a:pt x="14050" y="2149"/>
                    <a:pt x="13931" y="2352"/>
                    <a:pt x="13943" y="2554"/>
                  </a:cubicBezTo>
                  <a:lnTo>
                    <a:pt x="12299" y="185"/>
                  </a:lnTo>
                  <a:cubicBezTo>
                    <a:pt x="12213" y="66"/>
                    <a:pt x="12079" y="0"/>
                    <a:pt x="119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3" name="Google Shape;2363;p73"/>
            <p:cNvSpPr/>
            <p:nvPr/>
          </p:nvSpPr>
          <p:spPr>
            <a:xfrm>
              <a:off x="376907" y="510010"/>
              <a:ext cx="822366" cy="822725"/>
            </a:xfrm>
            <a:custGeom>
              <a:avLst/>
              <a:gdLst/>
              <a:ahLst/>
              <a:cxnLst/>
              <a:rect l="l" t="t" r="r" b="b"/>
              <a:pathLst>
                <a:path w="25325" h="25338" extrusionOk="0">
                  <a:moveTo>
                    <a:pt x="12657" y="917"/>
                  </a:moveTo>
                  <a:cubicBezTo>
                    <a:pt x="19146" y="917"/>
                    <a:pt x="24432" y="6180"/>
                    <a:pt x="24420" y="12669"/>
                  </a:cubicBezTo>
                  <a:cubicBezTo>
                    <a:pt x="24420" y="19158"/>
                    <a:pt x="19146" y="24432"/>
                    <a:pt x="12657" y="24432"/>
                  </a:cubicBezTo>
                  <a:cubicBezTo>
                    <a:pt x="6168" y="24432"/>
                    <a:pt x="905" y="19158"/>
                    <a:pt x="905" y="12669"/>
                  </a:cubicBezTo>
                  <a:cubicBezTo>
                    <a:pt x="905" y="6180"/>
                    <a:pt x="6168" y="917"/>
                    <a:pt x="12657" y="917"/>
                  </a:cubicBezTo>
                  <a:close/>
                  <a:moveTo>
                    <a:pt x="12657" y="1"/>
                  </a:moveTo>
                  <a:cubicBezTo>
                    <a:pt x="5680" y="1"/>
                    <a:pt x="0" y="5692"/>
                    <a:pt x="0" y="12669"/>
                  </a:cubicBezTo>
                  <a:cubicBezTo>
                    <a:pt x="0" y="19658"/>
                    <a:pt x="5680" y="25337"/>
                    <a:pt x="12657" y="25337"/>
                  </a:cubicBezTo>
                  <a:cubicBezTo>
                    <a:pt x="19658" y="25337"/>
                    <a:pt x="25325" y="19658"/>
                    <a:pt x="25325" y="12669"/>
                  </a:cubicBezTo>
                  <a:cubicBezTo>
                    <a:pt x="25325" y="5692"/>
                    <a:pt x="19646" y="1"/>
                    <a:pt x="126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4" name="Google Shape;2364;p73"/>
            <p:cNvSpPr/>
            <p:nvPr/>
          </p:nvSpPr>
          <p:spPr>
            <a:xfrm>
              <a:off x="554756" y="857589"/>
              <a:ext cx="85078" cy="85071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10" y="0"/>
                  </a:moveTo>
                  <a:cubicBezTo>
                    <a:pt x="572" y="0"/>
                    <a:pt x="0" y="596"/>
                    <a:pt x="0" y="1310"/>
                  </a:cubicBezTo>
                  <a:cubicBezTo>
                    <a:pt x="0" y="2048"/>
                    <a:pt x="572" y="2620"/>
                    <a:pt x="1310" y="2620"/>
                  </a:cubicBezTo>
                  <a:cubicBezTo>
                    <a:pt x="2036" y="2620"/>
                    <a:pt x="2620" y="2024"/>
                    <a:pt x="2620" y="1310"/>
                  </a:cubicBezTo>
                  <a:cubicBezTo>
                    <a:pt x="2620" y="596"/>
                    <a:pt x="2036" y="0"/>
                    <a:pt x="13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5" name="Google Shape;2365;p73"/>
            <p:cNvSpPr/>
            <p:nvPr/>
          </p:nvSpPr>
          <p:spPr>
            <a:xfrm>
              <a:off x="953739" y="857589"/>
              <a:ext cx="85078" cy="85071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10" y="0"/>
                  </a:moveTo>
                  <a:cubicBezTo>
                    <a:pt x="584" y="0"/>
                    <a:pt x="1" y="596"/>
                    <a:pt x="1" y="1310"/>
                  </a:cubicBezTo>
                  <a:cubicBezTo>
                    <a:pt x="1" y="2048"/>
                    <a:pt x="584" y="2620"/>
                    <a:pt x="1310" y="2620"/>
                  </a:cubicBezTo>
                  <a:cubicBezTo>
                    <a:pt x="2037" y="2620"/>
                    <a:pt x="2620" y="2024"/>
                    <a:pt x="2620" y="1310"/>
                  </a:cubicBezTo>
                  <a:cubicBezTo>
                    <a:pt x="2620" y="596"/>
                    <a:pt x="2037" y="0"/>
                    <a:pt x="13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6" name="Google Shape;2366;p73"/>
            <p:cNvSpPr/>
            <p:nvPr/>
          </p:nvSpPr>
          <p:spPr>
            <a:xfrm>
              <a:off x="626292" y="1034756"/>
              <a:ext cx="352229" cy="109716"/>
            </a:xfrm>
            <a:custGeom>
              <a:avLst/>
              <a:gdLst/>
              <a:ahLst/>
              <a:cxnLst/>
              <a:rect l="l" t="t" r="r" b="b"/>
              <a:pathLst>
                <a:path w="10847" h="3379" extrusionOk="0">
                  <a:moveTo>
                    <a:pt x="10331" y="1"/>
                  </a:moveTo>
                  <a:cubicBezTo>
                    <a:pt x="10207" y="1"/>
                    <a:pt x="10085" y="55"/>
                    <a:pt x="10001" y="164"/>
                  </a:cubicBezTo>
                  <a:cubicBezTo>
                    <a:pt x="8715" y="1617"/>
                    <a:pt x="7287" y="2390"/>
                    <a:pt x="5739" y="2462"/>
                  </a:cubicBezTo>
                  <a:cubicBezTo>
                    <a:pt x="5649" y="2467"/>
                    <a:pt x="5560" y="2469"/>
                    <a:pt x="5471" y="2469"/>
                  </a:cubicBezTo>
                  <a:cubicBezTo>
                    <a:pt x="2903" y="2469"/>
                    <a:pt x="833" y="533"/>
                    <a:pt x="810" y="521"/>
                  </a:cubicBezTo>
                  <a:cubicBezTo>
                    <a:pt x="725" y="431"/>
                    <a:pt x="613" y="388"/>
                    <a:pt x="502" y="388"/>
                  </a:cubicBezTo>
                  <a:cubicBezTo>
                    <a:pt x="380" y="388"/>
                    <a:pt x="260" y="439"/>
                    <a:pt x="179" y="533"/>
                  </a:cubicBezTo>
                  <a:cubicBezTo>
                    <a:pt x="0" y="712"/>
                    <a:pt x="12" y="997"/>
                    <a:pt x="191" y="1176"/>
                  </a:cubicBezTo>
                  <a:cubicBezTo>
                    <a:pt x="274" y="1259"/>
                    <a:pt x="2536" y="3379"/>
                    <a:pt x="5489" y="3379"/>
                  </a:cubicBezTo>
                  <a:cubicBezTo>
                    <a:pt x="5572" y="3379"/>
                    <a:pt x="5679" y="3379"/>
                    <a:pt x="5786" y="3355"/>
                  </a:cubicBezTo>
                  <a:cubicBezTo>
                    <a:pt x="7584" y="3283"/>
                    <a:pt x="9239" y="2402"/>
                    <a:pt x="10680" y="759"/>
                  </a:cubicBezTo>
                  <a:cubicBezTo>
                    <a:pt x="10847" y="557"/>
                    <a:pt x="10835" y="271"/>
                    <a:pt x="10632" y="116"/>
                  </a:cubicBezTo>
                  <a:cubicBezTo>
                    <a:pt x="10545" y="40"/>
                    <a:pt x="10437" y="1"/>
                    <a:pt x="103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67" name="Google Shape;2367;p73"/>
          <p:cNvGrpSpPr/>
          <p:nvPr/>
        </p:nvGrpSpPr>
        <p:grpSpPr>
          <a:xfrm flipH="1">
            <a:off x="6423157" y="1879969"/>
            <a:ext cx="1312246" cy="1383255"/>
            <a:chOff x="1231401" y="2478319"/>
            <a:chExt cx="1312246" cy="1383255"/>
          </a:xfrm>
        </p:grpSpPr>
        <p:sp>
          <p:nvSpPr>
            <p:cNvPr id="2368" name="Google Shape;2368;p73"/>
            <p:cNvSpPr/>
            <p:nvPr/>
          </p:nvSpPr>
          <p:spPr>
            <a:xfrm>
              <a:off x="1329207" y="3705107"/>
              <a:ext cx="99788" cy="85006"/>
            </a:xfrm>
            <a:custGeom>
              <a:avLst/>
              <a:gdLst/>
              <a:ahLst/>
              <a:cxnLst/>
              <a:rect l="l" t="t" r="r" b="b"/>
              <a:pathLst>
                <a:path w="3073" h="2618" extrusionOk="0">
                  <a:moveTo>
                    <a:pt x="603" y="0"/>
                  </a:moveTo>
                  <a:cubicBezTo>
                    <a:pt x="465" y="0"/>
                    <a:pt x="352" y="38"/>
                    <a:pt x="275" y="118"/>
                  </a:cubicBezTo>
                  <a:cubicBezTo>
                    <a:pt x="1" y="416"/>
                    <a:pt x="322" y="1190"/>
                    <a:pt x="1025" y="1856"/>
                  </a:cubicBezTo>
                  <a:cubicBezTo>
                    <a:pt x="1530" y="2335"/>
                    <a:pt x="2093" y="2617"/>
                    <a:pt x="2465" y="2617"/>
                  </a:cubicBezTo>
                  <a:cubicBezTo>
                    <a:pt x="2602" y="2617"/>
                    <a:pt x="2713" y="2579"/>
                    <a:pt x="2787" y="2499"/>
                  </a:cubicBezTo>
                  <a:cubicBezTo>
                    <a:pt x="3073" y="2202"/>
                    <a:pt x="2751" y="1428"/>
                    <a:pt x="2049" y="749"/>
                  </a:cubicBezTo>
                  <a:cubicBezTo>
                    <a:pt x="1535" y="279"/>
                    <a:pt x="977" y="0"/>
                    <a:pt x="603" y="0"/>
                  </a:cubicBezTo>
                  <a:close/>
                </a:path>
              </a:pathLst>
            </a:custGeom>
            <a:solidFill>
              <a:srgbClr val="F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9" name="Google Shape;2369;p73"/>
            <p:cNvSpPr/>
            <p:nvPr/>
          </p:nvSpPr>
          <p:spPr>
            <a:xfrm>
              <a:off x="1315309" y="3691793"/>
              <a:ext cx="100145" cy="85169"/>
            </a:xfrm>
            <a:custGeom>
              <a:avLst/>
              <a:gdLst/>
              <a:ahLst/>
              <a:cxnLst/>
              <a:rect l="l" t="t" r="r" b="b"/>
              <a:pathLst>
                <a:path w="3084" h="2623" extrusionOk="0">
                  <a:moveTo>
                    <a:pt x="617" y="0"/>
                  </a:moveTo>
                  <a:cubicBezTo>
                    <a:pt x="477" y="0"/>
                    <a:pt x="363" y="40"/>
                    <a:pt x="286" y="123"/>
                  </a:cubicBezTo>
                  <a:cubicBezTo>
                    <a:pt x="0" y="421"/>
                    <a:pt x="334" y="1195"/>
                    <a:pt x="1036" y="1862"/>
                  </a:cubicBezTo>
                  <a:cubicBezTo>
                    <a:pt x="1541" y="2341"/>
                    <a:pt x="2104" y="2622"/>
                    <a:pt x="2477" y="2622"/>
                  </a:cubicBezTo>
                  <a:cubicBezTo>
                    <a:pt x="2613" y="2622"/>
                    <a:pt x="2725" y="2584"/>
                    <a:pt x="2798" y="2504"/>
                  </a:cubicBezTo>
                  <a:cubicBezTo>
                    <a:pt x="3084" y="2207"/>
                    <a:pt x="2762" y="1433"/>
                    <a:pt x="2060" y="766"/>
                  </a:cubicBezTo>
                  <a:cubicBezTo>
                    <a:pt x="1556" y="288"/>
                    <a:pt x="994" y="0"/>
                    <a:pt x="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370" name="Google Shape;2370;p73"/>
            <p:cNvGrpSpPr/>
            <p:nvPr/>
          </p:nvGrpSpPr>
          <p:grpSpPr>
            <a:xfrm>
              <a:off x="1231401" y="2478319"/>
              <a:ext cx="1312246" cy="1383255"/>
              <a:chOff x="1231401" y="2478319"/>
              <a:chExt cx="1312246" cy="1383255"/>
            </a:xfrm>
          </p:grpSpPr>
          <p:sp>
            <p:nvSpPr>
              <p:cNvPr id="2371" name="Google Shape;2371;p73"/>
              <p:cNvSpPr/>
              <p:nvPr/>
            </p:nvSpPr>
            <p:spPr>
              <a:xfrm>
                <a:off x="1244552" y="2491859"/>
                <a:ext cx="1299095" cy="1369714"/>
              </a:xfrm>
              <a:custGeom>
                <a:avLst/>
                <a:gdLst/>
                <a:ahLst/>
                <a:cxnLst/>
                <a:rect l="l" t="t" r="r" b="b"/>
                <a:pathLst>
                  <a:path w="40006" h="42184" extrusionOk="0">
                    <a:moveTo>
                      <a:pt x="35517" y="2417"/>
                    </a:moveTo>
                    <a:lnTo>
                      <a:pt x="37981" y="4525"/>
                    </a:lnTo>
                    <a:lnTo>
                      <a:pt x="36088" y="10644"/>
                    </a:lnTo>
                    <a:lnTo>
                      <a:pt x="33219" y="11097"/>
                    </a:lnTo>
                    <a:lnTo>
                      <a:pt x="33052" y="7763"/>
                    </a:lnTo>
                    <a:cubicBezTo>
                      <a:pt x="33052" y="7727"/>
                      <a:pt x="33040" y="7704"/>
                      <a:pt x="33040" y="7668"/>
                    </a:cubicBezTo>
                    <a:cubicBezTo>
                      <a:pt x="33040" y="7656"/>
                      <a:pt x="33040" y="7644"/>
                      <a:pt x="33016" y="7620"/>
                    </a:cubicBezTo>
                    <a:cubicBezTo>
                      <a:pt x="33004" y="7585"/>
                      <a:pt x="32981" y="7549"/>
                      <a:pt x="32945" y="7525"/>
                    </a:cubicBezTo>
                    <a:cubicBezTo>
                      <a:pt x="32933" y="7501"/>
                      <a:pt x="32933" y="7501"/>
                      <a:pt x="32921" y="7501"/>
                    </a:cubicBezTo>
                    <a:cubicBezTo>
                      <a:pt x="32885" y="7489"/>
                      <a:pt x="32873" y="7454"/>
                      <a:pt x="32838" y="7454"/>
                    </a:cubicBezTo>
                    <a:cubicBezTo>
                      <a:pt x="32826" y="7442"/>
                      <a:pt x="32802" y="7442"/>
                      <a:pt x="32778" y="7442"/>
                    </a:cubicBezTo>
                    <a:cubicBezTo>
                      <a:pt x="32766" y="7442"/>
                      <a:pt x="32754" y="7430"/>
                      <a:pt x="32719" y="7430"/>
                    </a:cubicBezTo>
                    <a:lnTo>
                      <a:pt x="29325" y="7263"/>
                    </a:lnTo>
                    <a:lnTo>
                      <a:pt x="29730" y="4763"/>
                    </a:lnTo>
                    <a:lnTo>
                      <a:pt x="35517" y="2417"/>
                    </a:lnTo>
                    <a:close/>
                    <a:moveTo>
                      <a:pt x="28849" y="5620"/>
                    </a:moveTo>
                    <a:lnTo>
                      <a:pt x="28575" y="7430"/>
                    </a:lnTo>
                    <a:lnTo>
                      <a:pt x="2393" y="35302"/>
                    </a:lnTo>
                    <a:cubicBezTo>
                      <a:pt x="2120" y="35278"/>
                      <a:pt x="1881" y="35278"/>
                      <a:pt x="1679" y="35278"/>
                    </a:cubicBezTo>
                    <a:lnTo>
                      <a:pt x="28849" y="5620"/>
                    </a:lnTo>
                    <a:close/>
                    <a:moveTo>
                      <a:pt x="29052" y="7954"/>
                    </a:moveTo>
                    <a:lnTo>
                      <a:pt x="31921" y="8085"/>
                    </a:lnTo>
                    <a:lnTo>
                      <a:pt x="5358" y="36374"/>
                    </a:lnTo>
                    <a:cubicBezTo>
                      <a:pt x="4644" y="35874"/>
                      <a:pt x="3906" y="35588"/>
                      <a:pt x="3239" y="35421"/>
                    </a:cubicBezTo>
                    <a:lnTo>
                      <a:pt x="29052" y="7954"/>
                    </a:lnTo>
                    <a:close/>
                    <a:moveTo>
                      <a:pt x="32397" y="8620"/>
                    </a:moveTo>
                    <a:lnTo>
                      <a:pt x="32528" y="11371"/>
                    </a:lnTo>
                    <a:lnTo>
                      <a:pt x="7144" y="38410"/>
                    </a:lnTo>
                    <a:cubicBezTo>
                      <a:pt x="6906" y="37922"/>
                      <a:pt x="6549" y="37433"/>
                      <a:pt x="6037" y="36945"/>
                    </a:cubicBezTo>
                    <a:cubicBezTo>
                      <a:pt x="5989" y="36898"/>
                      <a:pt x="5953" y="36874"/>
                      <a:pt x="5918" y="36838"/>
                    </a:cubicBezTo>
                    <a:lnTo>
                      <a:pt x="32397" y="8620"/>
                    </a:lnTo>
                    <a:close/>
                    <a:moveTo>
                      <a:pt x="35386" y="11466"/>
                    </a:moveTo>
                    <a:lnTo>
                      <a:pt x="7632" y="40589"/>
                    </a:lnTo>
                    <a:cubicBezTo>
                      <a:pt x="7632" y="40172"/>
                      <a:pt x="7585" y="39648"/>
                      <a:pt x="7418" y="39100"/>
                    </a:cubicBezTo>
                    <a:cubicBezTo>
                      <a:pt x="7454" y="39088"/>
                      <a:pt x="7477" y="39065"/>
                      <a:pt x="7501" y="39041"/>
                    </a:cubicBezTo>
                    <a:lnTo>
                      <a:pt x="33052" y="11823"/>
                    </a:lnTo>
                    <a:lnTo>
                      <a:pt x="35386" y="11466"/>
                    </a:lnTo>
                    <a:close/>
                    <a:moveTo>
                      <a:pt x="1701" y="35975"/>
                    </a:moveTo>
                    <a:cubicBezTo>
                      <a:pt x="2637" y="35975"/>
                      <a:pt x="4199" y="36190"/>
                      <a:pt x="5537" y="37433"/>
                    </a:cubicBezTo>
                    <a:cubicBezTo>
                      <a:pt x="7263" y="39076"/>
                      <a:pt x="6942" y="40874"/>
                      <a:pt x="6811" y="41374"/>
                    </a:cubicBezTo>
                    <a:cubicBezTo>
                      <a:pt x="6685" y="41421"/>
                      <a:pt x="6471" y="41474"/>
                      <a:pt x="6179" y="41474"/>
                    </a:cubicBezTo>
                    <a:cubicBezTo>
                      <a:pt x="5506" y="41474"/>
                      <a:pt x="4419" y="41190"/>
                      <a:pt x="3048" y="39886"/>
                    </a:cubicBezTo>
                    <a:cubicBezTo>
                      <a:pt x="1143" y="38088"/>
                      <a:pt x="1072" y="36552"/>
                      <a:pt x="1108" y="36005"/>
                    </a:cubicBezTo>
                    <a:cubicBezTo>
                      <a:pt x="1252" y="35990"/>
                      <a:pt x="1455" y="35975"/>
                      <a:pt x="1701" y="35975"/>
                    </a:cubicBezTo>
                    <a:close/>
                    <a:moveTo>
                      <a:pt x="39611" y="0"/>
                    </a:moveTo>
                    <a:cubicBezTo>
                      <a:pt x="39569" y="0"/>
                      <a:pt x="39525" y="8"/>
                      <a:pt x="39481" y="24"/>
                    </a:cubicBezTo>
                    <a:lnTo>
                      <a:pt x="29254" y="4167"/>
                    </a:lnTo>
                    <a:cubicBezTo>
                      <a:pt x="29242" y="4167"/>
                      <a:pt x="29242" y="4191"/>
                      <a:pt x="29230" y="4191"/>
                    </a:cubicBezTo>
                    <a:cubicBezTo>
                      <a:pt x="29194" y="4203"/>
                      <a:pt x="29171" y="4215"/>
                      <a:pt x="29147" y="4251"/>
                    </a:cubicBezTo>
                    <a:cubicBezTo>
                      <a:pt x="29147" y="4251"/>
                      <a:pt x="29135" y="4263"/>
                      <a:pt x="29123" y="4263"/>
                    </a:cubicBezTo>
                    <a:lnTo>
                      <a:pt x="536" y="35457"/>
                    </a:lnTo>
                    <a:cubicBezTo>
                      <a:pt x="536" y="35457"/>
                      <a:pt x="536" y="35469"/>
                      <a:pt x="512" y="35469"/>
                    </a:cubicBezTo>
                    <a:cubicBezTo>
                      <a:pt x="488" y="35505"/>
                      <a:pt x="477" y="35540"/>
                      <a:pt x="453" y="35588"/>
                    </a:cubicBezTo>
                    <a:lnTo>
                      <a:pt x="441" y="35600"/>
                    </a:lnTo>
                    <a:lnTo>
                      <a:pt x="441" y="35624"/>
                    </a:lnTo>
                    <a:lnTo>
                      <a:pt x="441" y="35636"/>
                    </a:lnTo>
                    <a:cubicBezTo>
                      <a:pt x="381" y="35898"/>
                      <a:pt x="0" y="37981"/>
                      <a:pt x="2536" y="40410"/>
                    </a:cubicBezTo>
                    <a:cubicBezTo>
                      <a:pt x="4072" y="41851"/>
                      <a:pt x="5358" y="42184"/>
                      <a:pt x="6192" y="42184"/>
                    </a:cubicBezTo>
                    <a:cubicBezTo>
                      <a:pt x="6823" y="42184"/>
                      <a:pt x="7204" y="41994"/>
                      <a:pt x="7239" y="41970"/>
                    </a:cubicBezTo>
                    <a:cubicBezTo>
                      <a:pt x="7239" y="41970"/>
                      <a:pt x="7263" y="41970"/>
                      <a:pt x="7263" y="41958"/>
                    </a:cubicBezTo>
                    <a:cubicBezTo>
                      <a:pt x="7275" y="41946"/>
                      <a:pt x="7311" y="41934"/>
                      <a:pt x="7323" y="41910"/>
                    </a:cubicBezTo>
                    <a:lnTo>
                      <a:pt x="7335" y="41898"/>
                    </a:lnTo>
                    <a:lnTo>
                      <a:pt x="36600" y="11192"/>
                    </a:lnTo>
                    <a:cubicBezTo>
                      <a:pt x="36600" y="11192"/>
                      <a:pt x="36600" y="11180"/>
                      <a:pt x="36612" y="11180"/>
                    </a:cubicBezTo>
                    <a:cubicBezTo>
                      <a:pt x="36624" y="11156"/>
                      <a:pt x="36636" y="11133"/>
                      <a:pt x="36660" y="11109"/>
                    </a:cubicBezTo>
                    <a:cubicBezTo>
                      <a:pt x="36660" y="11097"/>
                      <a:pt x="36672" y="11073"/>
                      <a:pt x="36683" y="11061"/>
                    </a:cubicBezTo>
                    <a:lnTo>
                      <a:pt x="39946" y="453"/>
                    </a:lnTo>
                    <a:cubicBezTo>
                      <a:pt x="40005" y="322"/>
                      <a:pt x="39958" y="179"/>
                      <a:pt x="39851" y="96"/>
                    </a:cubicBezTo>
                    <a:cubicBezTo>
                      <a:pt x="39779" y="32"/>
                      <a:pt x="39697" y="0"/>
                      <a:pt x="3961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72" name="Google Shape;2372;p73"/>
              <p:cNvSpPr/>
              <p:nvPr/>
            </p:nvSpPr>
            <p:spPr>
              <a:xfrm>
                <a:off x="1231401" y="2478319"/>
                <a:ext cx="1298705" cy="1369747"/>
              </a:xfrm>
              <a:custGeom>
                <a:avLst/>
                <a:gdLst/>
                <a:ahLst/>
                <a:cxnLst/>
                <a:rect l="l" t="t" r="r" b="b"/>
                <a:pathLst>
                  <a:path w="39994" h="42185" extrusionOk="0">
                    <a:moveTo>
                      <a:pt x="35529" y="2418"/>
                    </a:moveTo>
                    <a:lnTo>
                      <a:pt x="37981" y="4525"/>
                    </a:lnTo>
                    <a:lnTo>
                      <a:pt x="36088" y="10645"/>
                    </a:lnTo>
                    <a:lnTo>
                      <a:pt x="33219" y="11097"/>
                    </a:lnTo>
                    <a:lnTo>
                      <a:pt x="33052" y="7763"/>
                    </a:lnTo>
                    <a:cubicBezTo>
                      <a:pt x="33052" y="7728"/>
                      <a:pt x="33040" y="7704"/>
                      <a:pt x="33040" y="7668"/>
                    </a:cubicBezTo>
                    <a:cubicBezTo>
                      <a:pt x="33040" y="7656"/>
                      <a:pt x="33040" y="7644"/>
                      <a:pt x="33028" y="7621"/>
                    </a:cubicBezTo>
                    <a:cubicBezTo>
                      <a:pt x="33005" y="7573"/>
                      <a:pt x="32981" y="7549"/>
                      <a:pt x="32945" y="7525"/>
                    </a:cubicBezTo>
                    <a:cubicBezTo>
                      <a:pt x="32933" y="7501"/>
                      <a:pt x="32933" y="7501"/>
                      <a:pt x="32921" y="7501"/>
                    </a:cubicBezTo>
                    <a:cubicBezTo>
                      <a:pt x="32886" y="7490"/>
                      <a:pt x="32874" y="7454"/>
                      <a:pt x="32850" y="7454"/>
                    </a:cubicBezTo>
                    <a:cubicBezTo>
                      <a:pt x="32826" y="7442"/>
                      <a:pt x="32802" y="7442"/>
                      <a:pt x="32790" y="7442"/>
                    </a:cubicBezTo>
                    <a:cubicBezTo>
                      <a:pt x="32766" y="7442"/>
                      <a:pt x="32755" y="7430"/>
                      <a:pt x="32731" y="7430"/>
                    </a:cubicBezTo>
                    <a:lnTo>
                      <a:pt x="29337" y="7263"/>
                    </a:lnTo>
                    <a:lnTo>
                      <a:pt x="29730" y="4763"/>
                    </a:lnTo>
                    <a:lnTo>
                      <a:pt x="35529" y="2418"/>
                    </a:lnTo>
                    <a:close/>
                    <a:moveTo>
                      <a:pt x="28861" y="5620"/>
                    </a:moveTo>
                    <a:lnTo>
                      <a:pt x="28575" y="7430"/>
                    </a:lnTo>
                    <a:lnTo>
                      <a:pt x="2394" y="35302"/>
                    </a:lnTo>
                    <a:cubicBezTo>
                      <a:pt x="2132" y="35279"/>
                      <a:pt x="1894" y="35279"/>
                      <a:pt x="1679" y="35279"/>
                    </a:cubicBezTo>
                    <a:lnTo>
                      <a:pt x="28861" y="5620"/>
                    </a:lnTo>
                    <a:close/>
                    <a:moveTo>
                      <a:pt x="29052" y="7954"/>
                    </a:moveTo>
                    <a:lnTo>
                      <a:pt x="31921" y="8085"/>
                    </a:lnTo>
                    <a:lnTo>
                      <a:pt x="5358" y="36374"/>
                    </a:lnTo>
                    <a:cubicBezTo>
                      <a:pt x="4644" y="35874"/>
                      <a:pt x="3918" y="35588"/>
                      <a:pt x="3239" y="35422"/>
                    </a:cubicBezTo>
                    <a:lnTo>
                      <a:pt x="29052" y="7954"/>
                    </a:lnTo>
                    <a:close/>
                    <a:moveTo>
                      <a:pt x="32385" y="8621"/>
                    </a:moveTo>
                    <a:lnTo>
                      <a:pt x="32516" y="11371"/>
                    </a:lnTo>
                    <a:lnTo>
                      <a:pt x="7132" y="38422"/>
                    </a:lnTo>
                    <a:cubicBezTo>
                      <a:pt x="6894" y="37922"/>
                      <a:pt x="6537" y="37434"/>
                      <a:pt x="6025" y="36946"/>
                    </a:cubicBezTo>
                    <a:cubicBezTo>
                      <a:pt x="5977" y="36898"/>
                      <a:pt x="5942" y="36874"/>
                      <a:pt x="5906" y="36838"/>
                    </a:cubicBezTo>
                    <a:lnTo>
                      <a:pt x="32385" y="8621"/>
                    </a:lnTo>
                    <a:close/>
                    <a:moveTo>
                      <a:pt x="35374" y="11466"/>
                    </a:moveTo>
                    <a:lnTo>
                      <a:pt x="7609" y="40601"/>
                    </a:lnTo>
                    <a:cubicBezTo>
                      <a:pt x="7632" y="40172"/>
                      <a:pt x="7585" y="39648"/>
                      <a:pt x="7406" y="39101"/>
                    </a:cubicBezTo>
                    <a:cubicBezTo>
                      <a:pt x="7442" y="39089"/>
                      <a:pt x="7466" y="39077"/>
                      <a:pt x="7490" y="39041"/>
                    </a:cubicBezTo>
                    <a:lnTo>
                      <a:pt x="33040" y="11823"/>
                    </a:lnTo>
                    <a:lnTo>
                      <a:pt x="35374" y="11466"/>
                    </a:lnTo>
                    <a:close/>
                    <a:moveTo>
                      <a:pt x="1707" y="35974"/>
                    </a:moveTo>
                    <a:cubicBezTo>
                      <a:pt x="2645" y="35974"/>
                      <a:pt x="4195" y="36188"/>
                      <a:pt x="5525" y="37434"/>
                    </a:cubicBezTo>
                    <a:cubicBezTo>
                      <a:pt x="7251" y="39077"/>
                      <a:pt x="6930" y="40875"/>
                      <a:pt x="6799" y="41375"/>
                    </a:cubicBezTo>
                    <a:cubicBezTo>
                      <a:pt x="6677" y="41421"/>
                      <a:pt x="6464" y="41475"/>
                      <a:pt x="6173" y="41475"/>
                    </a:cubicBezTo>
                    <a:cubicBezTo>
                      <a:pt x="5500" y="41475"/>
                      <a:pt x="4407" y="41191"/>
                      <a:pt x="3037" y="39886"/>
                    </a:cubicBezTo>
                    <a:cubicBezTo>
                      <a:pt x="1132" y="38089"/>
                      <a:pt x="1060" y="36553"/>
                      <a:pt x="1096" y="36005"/>
                    </a:cubicBezTo>
                    <a:cubicBezTo>
                      <a:pt x="1243" y="35990"/>
                      <a:pt x="1453" y="35974"/>
                      <a:pt x="1707" y="35974"/>
                    </a:cubicBezTo>
                    <a:close/>
                    <a:moveTo>
                      <a:pt x="39614" y="1"/>
                    </a:moveTo>
                    <a:cubicBezTo>
                      <a:pt x="39570" y="1"/>
                      <a:pt x="39525" y="8"/>
                      <a:pt x="39482" y="24"/>
                    </a:cubicBezTo>
                    <a:lnTo>
                      <a:pt x="29254" y="4168"/>
                    </a:lnTo>
                    <a:cubicBezTo>
                      <a:pt x="29242" y="4168"/>
                      <a:pt x="29242" y="4192"/>
                      <a:pt x="29230" y="4192"/>
                    </a:cubicBezTo>
                    <a:cubicBezTo>
                      <a:pt x="29207" y="4203"/>
                      <a:pt x="29171" y="4215"/>
                      <a:pt x="29159" y="4251"/>
                    </a:cubicBezTo>
                    <a:cubicBezTo>
                      <a:pt x="29159" y="4251"/>
                      <a:pt x="29135" y="4263"/>
                      <a:pt x="29123" y="4263"/>
                    </a:cubicBezTo>
                    <a:lnTo>
                      <a:pt x="536" y="35457"/>
                    </a:lnTo>
                    <a:cubicBezTo>
                      <a:pt x="536" y="35457"/>
                      <a:pt x="536" y="35469"/>
                      <a:pt x="524" y="35469"/>
                    </a:cubicBezTo>
                    <a:cubicBezTo>
                      <a:pt x="489" y="35505"/>
                      <a:pt x="477" y="35541"/>
                      <a:pt x="465" y="35588"/>
                    </a:cubicBezTo>
                    <a:lnTo>
                      <a:pt x="441" y="35600"/>
                    </a:lnTo>
                    <a:lnTo>
                      <a:pt x="441" y="35624"/>
                    </a:lnTo>
                    <a:lnTo>
                      <a:pt x="441" y="35636"/>
                    </a:lnTo>
                    <a:cubicBezTo>
                      <a:pt x="381" y="35898"/>
                      <a:pt x="0" y="37981"/>
                      <a:pt x="2548" y="40410"/>
                    </a:cubicBezTo>
                    <a:cubicBezTo>
                      <a:pt x="4072" y="41851"/>
                      <a:pt x="5358" y="42184"/>
                      <a:pt x="6192" y="42184"/>
                    </a:cubicBezTo>
                    <a:cubicBezTo>
                      <a:pt x="6835" y="42184"/>
                      <a:pt x="7204" y="41994"/>
                      <a:pt x="7251" y="41970"/>
                    </a:cubicBezTo>
                    <a:cubicBezTo>
                      <a:pt x="7251" y="41970"/>
                      <a:pt x="7263" y="41970"/>
                      <a:pt x="7263" y="41958"/>
                    </a:cubicBezTo>
                    <a:cubicBezTo>
                      <a:pt x="7275" y="41946"/>
                      <a:pt x="7311" y="41934"/>
                      <a:pt x="7323" y="41910"/>
                    </a:cubicBezTo>
                    <a:lnTo>
                      <a:pt x="7335" y="41899"/>
                    </a:lnTo>
                    <a:lnTo>
                      <a:pt x="36600" y="11192"/>
                    </a:lnTo>
                    <a:cubicBezTo>
                      <a:pt x="36600" y="11192"/>
                      <a:pt x="36600" y="11180"/>
                      <a:pt x="36612" y="11180"/>
                    </a:cubicBezTo>
                    <a:cubicBezTo>
                      <a:pt x="36624" y="11157"/>
                      <a:pt x="36648" y="11133"/>
                      <a:pt x="36660" y="11109"/>
                    </a:cubicBezTo>
                    <a:cubicBezTo>
                      <a:pt x="36660" y="11097"/>
                      <a:pt x="36672" y="11073"/>
                      <a:pt x="36684" y="11061"/>
                    </a:cubicBezTo>
                    <a:lnTo>
                      <a:pt x="39946" y="453"/>
                    </a:lnTo>
                    <a:cubicBezTo>
                      <a:pt x="39994" y="334"/>
                      <a:pt x="39946" y="179"/>
                      <a:pt x="39851" y="96"/>
                    </a:cubicBezTo>
                    <a:cubicBezTo>
                      <a:pt x="39787" y="32"/>
                      <a:pt x="39703" y="1"/>
                      <a:pt x="396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373" name="Google Shape;2373;p73"/>
          <p:cNvSpPr/>
          <p:nvPr/>
        </p:nvSpPr>
        <p:spPr>
          <a:xfrm flipH="1">
            <a:off x="6085196" y="1165431"/>
            <a:ext cx="876498" cy="148875"/>
          </a:xfrm>
          <a:custGeom>
            <a:avLst/>
            <a:gdLst/>
            <a:ahLst/>
            <a:cxnLst/>
            <a:rect l="l" t="t" r="r" b="b"/>
            <a:pathLst>
              <a:path w="26992" h="4585" extrusionOk="0">
                <a:moveTo>
                  <a:pt x="4864" y="0"/>
                </a:moveTo>
                <a:cubicBezTo>
                  <a:pt x="3934" y="0"/>
                  <a:pt x="3314" y="732"/>
                  <a:pt x="2715" y="1453"/>
                </a:cubicBezTo>
                <a:cubicBezTo>
                  <a:pt x="2441" y="1810"/>
                  <a:pt x="2120" y="2179"/>
                  <a:pt x="1798" y="2429"/>
                </a:cubicBezTo>
                <a:cubicBezTo>
                  <a:pt x="1274" y="2405"/>
                  <a:pt x="798" y="2048"/>
                  <a:pt x="620" y="1560"/>
                </a:cubicBezTo>
                <a:cubicBezTo>
                  <a:pt x="573" y="1439"/>
                  <a:pt x="462" y="1362"/>
                  <a:pt x="341" y="1362"/>
                </a:cubicBezTo>
                <a:cubicBezTo>
                  <a:pt x="307" y="1362"/>
                  <a:pt x="273" y="1368"/>
                  <a:pt x="239" y="1381"/>
                </a:cubicBezTo>
                <a:cubicBezTo>
                  <a:pt x="84" y="1441"/>
                  <a:pt x="0" y="1596"/>
                  <a:pt x="60" y="1762"/>
                </a:cubicBezTo>
                <a:cubicBezTo>
                  <a:pt x="322" y="2524"/>
                  <a:pt x="1096" y="3060"/>
                  <a:pt x="1882" y="3060"/>
                </a:cubicBezTo>
                <a:cubicBezTo>
                  <a:pt x="1941" y="3048"/>
                  <a:pt x="2001" y="3048"/>
                  <a:pt x="2060" y="3001"/>
                </a:cubicBezTo>
                <a:cubicBezTo>
                  <a:pt x="2477" y="2691"/>
                  <a:pt x="2834" y="2274"/>
                  <a:pt x="3179" y="1858"/>
                </a:cubicBezTo>
                <a:cubicBezTo>
                  <a:pt x="3727" y="1187"/>
                  <a:pt x="4222" y="612"/>
                  <a:pt x="4870" y="612"/>
                </a:cubicBezTo>
                <a:cubicBezTo>
                  <a:pt x="4913" y="612"/>
                  <a:pt x="4957" y="614"/>
                  <a:pt x="5001" y="619"/>
                </a:cubicBezTo>
                <a:cubicBezTo>
                  <a:pt x="5727" y="715"/>
                  <a:pt x="6204" y="1500"/>
                  <a:pt x="6620" y="2215"/>
                </a:cubicBezTo>
                <a:cubicBezTo>
                  <a:pt x="7224" y="3231"/>
                  <a:pt x="7949" y="3776"/>
                  <a:pt x="8680" y="3776"/>
                </a:cubicBezTo>
                <a:cubicBezTo>
                  <a:pt x="8771" y="3776"/>
                  <a:pt x="8863" y="3768"/>
                  <a:pt x="8954" y="3751"/>
                </a:cubicBezTo>
                <a:cubicBezTo>
                  <a:pt x="9716" y="3596"/>
                  <a:pt x="10121" y="2953"/>
                  <a:pt x="10490" y="2346"/>
                </a:cubicBezTo>
                <a:cubicBezTo>
                  <a:pt x="10668" y="2048"/>
                  <a:pt x="10859" y="1727"/>
                  <a:pt x="11097" y="1500"/>
                </a:cubicBezTo>
                <a:cubicBezTo>
                  <a:pt x="11407" y="1191"/>
                  <a:pt x="11871" y="1012"/>
                  <a:pt x="12359" y="1012"/>
                </a:cubicBezTo>
                <a:lnTo>
                  <a:pt x="12383" y="1012"/>
                </a:lnTo>
                <a:cubicBezTo>
                  <a:pt x="12871" y="1012"/>
                  <a:pt x="13335" y="1203"/>
                  <a:pt x="13645" y="1512"/>
                </a:cubicBezTo>
                <a:cubicBezTo>
                  <a:pt x="13883" y="1750"/>
                  <a:pt x="14062" y="2060"/>
                  <a:pt x="14240" y="2393"/>
                </a:cubicBezTo>
                <a:cubicBezTo>
                  <a:pt x="14324" y="2560"/>
                  <a:pt x="14419" y="2715"/>
                  <a:pt x="14526" y="2870"/>
                </a:cubicBezTo>
                <a:cubicBezTo>
                  <a:pt x="15062" y="3715"/>
                  <a:pt x="15991" y="4358"/>
                  <a:pt x="16943" y="4536"/>
                </a:cubicBezTo>
                <a:cubicBezTo>
                  <a:pt x="17122" y="4560"/>
                  <a:pt x="17300" y="4584"/>
                  <a:pt x="17467" y="4584"/>
                </a:cubicBezTo>
                <a:cubicBezTo>
                  <a:pt x="17991" y="4584"/>
                  <a:pt x="18467" y="4429"/>
                  <a:pt x="18920" y="4120"/>
                </a:cubicBezTo>
                <a:cubicBezTo>
                  <a:pt x="19348" y="3786"/>
                  <a:pt x="19646" y="3346"/>
                  <a:pt x="19943" y="2893"/>
                </a:cubicBezTo>
                <a:cubicBezTo>
                  <a:pt x="20336" y="2286"/>
                  <a:pt x="20705" y="1750"/>
                  <a:pt x="21277" y="1655"/>
                </a:cubicBezTo>
                <a:cubicBezTo>
                  <a:pt x="21328" y="1648"/>
                  <a:pt x="21378" y="1644"/>
                  <a:pt x="21428" y="1644"/>
                </a:cubicBezTo>
                <a:cubicBezTo>
                  <a:pt x="22040" y="1644"/>
                  <a:pt x="22618" y="2157"/>
                  <a:pt x="23003" y="2608"/>
                </a:cubicBezTo>
                <a:cubicBezTo>
                  <a:pt x="23087" y="2703"/>
                  <a:pt x="23170" y="2786"/>
                  <a:pt x="23241" y="2893"/>
                </a:cubicBezTo>
                <a:cubicBezTo>
                  <a:pt x="23694" y="3441"/>
                  <a:pt x="24158" y="4013"/>
                  <a:pt x="24849" y="4263"/>
                </a:cubicBezTo>
                <a:cubicBezTo>
                  <a:pt x="25026" y="4327"/>
                  <a:pt x="25219" y="4359"/>
                  <a:pt x="25415" y="4359"/>
                </a:cubicBezTo>
                <a:cubicBezTo>
                  <a:pt x="25799" y="4359"/>
                  <a:pt x="26192" y="4237"/>
                  <a:pt x="26492" y="4001"/>
                </a:cubicBezTo>
                <a:cubicBezTo>
                  <a:pt x="26837" y="3727"/>
                  <a:pt x="26992" y="3346"/>
                  <a:pt x="26956" y="2953"/>
                </a:cubicBezTo>
                <a:cubicBezTo>
                  <a:pt x="26924" y="2801"/>
                  <a:pt x="26801" y="2688"/>
                  <a:pt x="26653" y="2688"/>
                </a:cubicBezTo>
                <a:cubicBezTo>
                  <a:pt x="26639" y="2688"/>
                  <a:pt x="26625" y="2689"/>
                  <a:pt x="26611" y="2691"/>
                </a:cubicBezTo>
                <a:cubicBezTo>
                  <a:pt x="26444" y="2715"/>
                  <a:pt x="26325" y="2870"/>
                  <a:pt x="26337" y="3024"/>
                </a:cubicBezTo>
                <a:cubicBezTo>
                  <a:pt x="26373" y="3251"/>
                  <a:pt x="26218" y="3417"/>
                  <a:pt x="26099" y="3524"/>
                </a:cubicBezTo>
                <a:cubicBezTo>
                  <a:pt x="25902" y="3672"/>
                  <a:pt x="25632" y="3758"/>
                  <a:pt x="25374" y="3758"/>
                </a:cubicBezTo>
                <a:cubicBezTo>
                  <a:pt x="25257" y="3758"/>
                  <a:pt x="25143" y="3740"/>
                  <a:pt x="25039" y="3703"/>
                </a:cubicBezTo>
                <a:cubicBezTo>
                  <a:pt x="24492" y="3489"/>
                  <a:pt x="24111" y="3012"/>
                  <a:pt x="23694" y="2512"/>
                </a:cubicBezTo>
                <a:cubicBezTo>
                  <a:pt x="23599" y="2405"/>
                  <a:pt x="23527" y="2310"/>
                  <a:pt x="23432" y="2215"/>
                </a:cubicBezTo>
                <a:cubicBezTo>
                  <a:pt x="22778" y="1445"/>
                  <a:pt x="22087" y="1039"/>
                  <a:pt x="21417" y="1039"/>
                </a:cubicBezTo>
                <a:cubicBezTo>
                  <a:pt x="21330" y="1039"/>
                  <a:pt x="21244" y="1046"/>
                  <a:pt x="21158" y="1060"/>
                </a:cubicBezTo>
                <a:cubicBezTo>
                  <a:pt x="20313" y="1203"/>
                  <a:pt x="19848" y="1881"/>
                  <a:pt x="19408" y="2548"/>
                </a:cubicBezTo>
                <a:cubicBezTo>
                  <a:pt x="19134" y="2953"/>
                  <a:pt x="18848" y="3358"/>
                  <a:pt x="18515" y="3620"/>
                </a:cubicBezTo>
                <a:cubicBezTo>
                  <a:pt x="18166" y="3879"/>
                  <a:pt x="17795" y="3962"/>
                  <a:pt x="17470" y="3962"/>
                </a:cubicBezTo>
                <a:cubicBezTo>
                  <a:pt x="17318" y="3962"/>
                  <a:pt x="17175" y="3944"/>
                  <a:pt x="17050" y="3917"/>
                </a:cubicBezTo>
                <a:cubicBezTo>
                  <a:pt x="16264" y="3786"/>
                  <a:pt x="15479" y="3239"/>
                  <a:pt x="15026" y="2536"/>
                </a:cubicBezTo>
                <a:cubicBezTo>
                  <a:pt x="14943" y="2393"/>
                  <a:pt x="14859" y="2239"/>
                  <a:pt x="14776" y="2096"/>
                </a:cubicBezTo>
                <a:cubicBezTo>
                  <a:pt x="14586" y="1739"/>
                  <a:pt x="14383" y="1381"/>
                  <a:pt x="14086" y="1084"/>
                </a:cubicBezTo>
                <a:cubicBezTo>
                  <a:pt x="13669" y="643"/>
                  <a:pt x="13050" y="393"/>
                  <a:pt x="12395" y="393"/>
                </a:cubicBezTo>
                <a:lnTo>
                  <a:pt x="12383" y="393"/>
                </a:lnTo>
                <a:cubicBezTo>
                  <a:pt x="11728" y="393"/>
                  <a:pt x="11109" y="631"/>
                  <a:pt x="10680" y="1060"/>
                </a:cubicBezTo>
                <a:cubicBezTo>
                  <a:pt x="10395" y="1346"/>
                  <a:pt x="10192" y="1691"/>
                  <a:pt x="9978" y="2036"/>
                </a:cubicBezTo>
                <a:cubicBezTo>
                  <a:pt x="9645" y="2584"/>
                  <a:pt x="9359" y="3060"/>
                  <a:pt x="8847" y="3143"/>
                </a:cubicBezTo>
                <a:cubicBezTo>
                  <a:pt x="8792" y="3154"/>
                  <a:pt x="8738" y="3159"/>
                  <a:pt x="8684" y="3159"/>
                </a:cubicBezTo>
                <a:cubicBezTo>
                  <a:pt x="8015" y="3159"/>
                  <a:pt x="7442" y="2377"/>
                  <a:pt x="7144" y="1881"/>
                </a:cubicBezTo>
                <a:cubicBezTo>
                  <a:pt x="6668" y="1096"/>
                  <a:pt x="6085" y="131"/>
                  <a:pt x="5073" y="12"/>
                </a:cubicBezTo>
                <a:cubicBezTo>
                  <a:pt x="5001" y="4"/>
                  <a:pt x="4932" y="0"/>
                  <a:pt x="486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C7B4D6-0091-0F47-BC78-F4CF17DD66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2650" y="3750044"/>
            <a:ext cx="515675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2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p42"/>
          <p:cNvSpPr txBox="1">
            <a:spLocks noGrp="1"/>
          </p:cNvSpPr>
          <p:nvPr>
            <p:ph type="title"/>
          </p:nvPr>
        </p:nvSpPr>
        <p:spPr>
          <a:xfrm>
            <a:off x="788645" y="216369"/>
            <a:ext cx="8229600" cy="35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endParaRPr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96" name="Google Shape;896;p42"/>
          <p:cNvGrpSpPr/>
          <p:nvPr/>
        </p:nvGrpSpPr>
        <p:grpSpPr>
          <a:xfrm>
            <a:off x="308344" y="793190"/>
            <a:ext cx="4796081" cy="4350309"/>
            <a:chOff x="1328425" y="1708475"/>
            <a:chExt cx="2982300" cy="2982300"/>
          </a:xfrm>
        </p:grpSpPr>
        <p:sp>
          <p:nvSpPr>
            <p:cNvPr id="897" name="Google Shape;897;p42"/>
            <p:cNvSpPr txBox="1"/>
            <p:nvPr/>
          </p:nvSpPr>
          <p:spPr>
            <a:xfrm>
              <a:off x="1916852" y="2977564"/>
              <a:ext cx="1804144" cy="44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" sz="2800" b="1" i="0" u="none" strike="noStrike" kern="0" cap="none" spc="0" normalizeH="0" baseline="0" noProof="0">
                  <a:ln>
                    <a:noFill/>
                  </a:ln>
                  <a:solidFill>
                    <a:schemeClr val="tx2">
                      <a:lumMod val="75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Fredoka One"/>
                  <a:cs typeface="Times New Roman" panose="02020603050405020304" pitchFamily="18" charset="0"/>
                  <a:sym typeface="Fredoka One"/>
                </a:rPr>
                <a:t>Lớp </a:t>
              </a:r>
              <a:r>
                <a:rPr kumimoji="0" lang="en" sz="2800" b="1" i="0" u="none" strike="noStrike" kern="0" cap="none" spc="0" normalizeH="0" baseline="0" noProof="0" dirty="0" err="1">
                  <a:ln>
                    <a:noFill/>
                  </a:ln>
                  <a:solidFill>
                    <a:schemeClr val="tx2">
                      <a:lumMod val="75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Fredoka One"/>
                  <a:cs typeface="Times New Roman" panose="02020603050405020304" pitchFamily="18" charset="0"/>
                  <a:sym typeface="Fredoka One"/>
                </a:rPr>
                <a:t>học</a:t>
              </a:r>
              <a:r>
                <a:rPr kumimoji="0" lang="en" sz="2800" b="1" i="0" u="none" strike="noStrike" kern="0" cap="none" spc="0" normalizeH="0" baseline="0" noProof="0" dirty="0">
                  <a:ln>
                    <a:noFill/>
                  </a:ln>
                  <a:solidFill>
                    <a:schemeClr val="tx2">
                      <a:lumMod val="75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Fredoka One"/>
                  <a:cs typeface="Times New Roman" panose="02020603050405020304" pitchFamily="18" charset="0"/>
                  <a:sym typeface="Fredoka One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" sz="2800" b="1" i="0" u="none" strike="noStrike" kern="0" cap="none" spc="0" normalizeH="0" baseline="0" noProof="0" dirty="0" err="1">
                  <a:ln>
                    <a:noFill/>
                  </a:ln>
                  <a:solidFill>
                    <a:schemeClr val="tx2">
                      <a:lumMod val="75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Fredoka One"/>
                  <a:cs typeface="Times New Roman" panose="02020603050405020304" pitchFamily="18" charset="0"/>
                  <a:sym typeface="Fredoka One"/>
                </a:rPr>
                <a:t>th</a:t>
              </a:r>
              <a:r>
                <a:rPr lang="en-US" sz="2800" b="1" err="1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ea typeface="Fredoka One"/>
                  <a:cs typeface="Times New Roman" panose="02020603050405020304" pitchFamily="18" charset="0"/>
                  <a:sym typeface="Fredoka One"/>
                </a:rPr>
                <a:t>ân</a:t>
              </a:r>
              <a:r>
                <a:rPr lang="en-US" sz="2800" b="1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ea typeface="Fredoka One"/>
                  <a:cs typeface="Times New Roman" panose="02020603050405020304" pitchFamily="18" charset="0"/>
                  <a:sym typeface="Fredoka One"/>
                </a:rPr>
                <a:t> thiện, kỷ luật tích cực</a:t>
              </a:r>
              <a:endParaRPr kumimoji="0" sz="28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Fredoka One"/>
                <a:cs typeface="Times New Roman" panose="02020603050405020304" pitchFamily="18" charset="0"/>
                <a:sym typeface="Fredoka One"/>
              </a:endParaRPr>
            </a:p>
          </p:txBody>
        </p:sp>
        <p:grpSp>
          <p:nvGrpSpPr>
            <p:cNvPr id="900" name="Google Shape;900;p42"/>
            <p:cNvGrpSpPr/>
            <p:nvPr/>
          </p:nvGrpSpPr>
          <p:grpSpPr>
            <a:xfrm>
              <a:off x="1328425" y="1708475"/>
              <a:ext cx="2982300" cy="2982300"/>
              <a:chOff x="1328425" y="1708475"/>
              <a:chExt cx="2982300" cy="2982300"/>
            </a:xfrm>
          </p:grpSpPr>
          <p:sp>
            <p:nvSpPr>
              <p:cNvPr id="901" name="Google Shape;901;p42"/>
              <p:cNvSpPr/>
              <p:nvPr/>
            </p:nvSpPr>
            <p:spPr>
              <a:xfrm>
                <a:off x="1328425" y="1708475"/>
                <a:ext cx="2982300" cy="2982300"/>
              </a:xfrm>
              <a:prstGeom prst="blockArc">
                <a:avLst>
                  <a:gd name="adj1" fmla="val 2812051"/>
                  <a:gd name="adj2" fmla="val 10885183"/>
                  <a:gd name="adj3" fmla="val 21139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902" name="Google Shape;902;p42"/>
              <p:cNvSpPr/>
              <p:nvPr/>
            </p:nvSpPr>
            <p:spPr>
              <a:xfrm>
                <a:off x="1328425" y="1708475"/>
                <a:ext cx="2982300" cy="2982300"/>
              </a:xfrm>
              <a:prstGeom prst="blockArc">
                <a:avLst>
                  <a:gd name="adj1" fmla="val 19772714"/>
                  <a:gd name="adj2" fmla="val 3422554"/>
                  <a:gd name="adj3" fmla="val 21160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903" name="Google Shape;903;p42"/>
              <p:cNvSpPr/>
              <p:nvPr/>
            </p:nvSpPr>
            <p:spPr>
              <a:xfrm>
                <a:off x="1328425" y="1708475"/>
                <a:ext cx="2982300" cy="2982300"/>
              </a:xfrm>
              <a:prstGeom prst="blockArc">
                <a:avLst>
                  <a:gd name="adj1" fmla="val 10800000"/>
                  <a:gd name="adj2" fmla="val 21585164"/>
                  <a:gd name="adj3" fmla="val 21255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p:grpSp>
      </p:grpSp>
      <p:grpSp>
        <p:nvGrpSpPr>
          <p:cNvPr id="904" name="Google Shape;904;p42"/>
          <p:cNvGrpSpPr/>
          <p:nvPr/>
        </p:nvGrpSpPr>
        <p:grpSpPr>
          <a:xfrm rot="2089001">
            <a:off x="2377345" y="102629"/>
            <a:ext cx="997838" cy="819708"/>
            <a:chOff x="5843500" y="2864700"/>
            <a:chExt cx="1323525" cy="1396975"/>
          </a:xfrm>
        </p:grpSpPr>
        <p:sp>
          <p:nvSpPr>
            <p:cNvPr id="905" name="Google Shape;905;p42"/>
            <p:cNvSpPr/>
            <p:nvPr/>
          </p:nvSpPr>
          <p:spPr>
            <a:xfrm>
              <a:off x="6382200" y="4114775"/>
              <a:ext cx="243000" cy="146900"/>
            </a:xfrm>
            <a:custGeom>
              <a:avLst/>
              <a:gdLst/>
              <a:ahLst/>
              <a:cxnLst/>
              <a:rect l="l" t="t" r="r" b="b"/>
              <a:pathLst>
                <a:path w="9720" h="5876" extrusionOk="0">
                  <a:moveTo>
                    <a:pt x="9720" y="0"/>
                  </a:moveTo>
                  <a:lnTo>
                    <a:pt x="0" y="1969"/>
                  </a:lnTo>
                  <a:lnTo>
                    <a:pt x="172" y="2375"/>
                  </a:lnTo>
                  <a:lnTo>
                    <a:pt x="360" y="2766"/>
                  </a:lnTo>
                  <a:lnTo>
                    <a:pt x="563" y="3141"/>
                  </a:lnTo>
                  <a:lnTo>
                    <a:pt x="797" y="3500"/>
                  </a:lnTo>
                  <a:lnTo>
                    <a:pt x="1047" y="3844"/>
                  </a:lnTo>
                  <a:lnTo>
                    <a:pt x="1329" y="4188"/>
                  </a:lnTo>
                  <a:lnTo>
                    <a:pt x="1626" y="4485"/>
                  </a:lnTo>
                  <a:lnTo>
                    <a:pt x="1954" y="4782"/>
                  </a:lnTo>
                  <a:lnTo>
                    <a:pt x="2297" y="5032"/>
                  </a:lnTo>
                  <a:lnTo>
                    <a:pt x="2657" y="5266"/>
                  </a:lnTo>
                  <a:lnTo>
                    <a:pt x="2860" y="5375"/>
                  </a:lnTo>
                  <a:lnTo>
                    <a:pt x="3047" y="5469"/>
                  </a:lnTo>
                  <a:lnTo>
                    <a:pt x="3251" y="5547"/>
                  </a:lnTo>
                  <a:lnTo>
                    <a:pt x="3454" y="5625"/>
                  </a:lnTo>
                  <a:lnTo>
                    <a:pt x="3657" y="5688"/>
                  </a:lnTo>
                  <a:lnTo>
                    <a:pt x="3860" y="5750"/>
                  </a:lnTo>
                  <a:lnTo>
                    <a:pt x="4079" y="5797"/>
                  </a:lnTo>
                  <a:lnTo>
                    <a:pt x="4282" y="5829"/>
                  </a:lnTo>
                  <a:lnTo>
                    <a:pt x="4501" y="5860"/>
                  </a:lnTo>
                  <a:lnTo>
                    <a:pt x="4704" y="5875"/>
                  </a:lnTo>
                  <a:lnTo>
                    <a:pt x="4923" y="5875"/>
                  </a:lnTo>
                  <a:lnTo>
                    <a:pt x="5141" y="5860"/>
                  </a:lnTo>
                  <a:lnTo>
                    <a:pt x="5391" y="5844"/>
                  </a:lnTo>
                  <a:lnTo>
                    <a:pt x="5641" y="5797"/>
                  </a:lnTo>
                  <a:lnTo>
                    <a:pt x="5891" y="5735"/>
                  </a:lnTo>
                  <a:lnTo>
                    <a:pt x="6126" y="5657"/>
                  </a:lnTo>
                  <a:lnTo>
                    <a:pt x="6360" y="5579"/>
                  </a:lnTo>
                  <a:lnTo>
                    <a:pt x="6595" y="5469"/>
                  </a:lnTo>
                  <a:lnTo>
                    <a:pt x="6829" y="5360"/>
                  </a:lnTo>
                  <a:lnTo>
                    <a:pt x="7048" y="5235"/>
                  </a:lnTo>
                  <a:lnTo>
                    <a:pt x="7251" y="5094"/>
                  </a:lnTo>
                  <a:lnTo>
                    <a:pt x="7454" y="4938"/>
                  </a:lnTo>
                  <a:lnTo>
                    <a:pt x="7657" y="4782"/>
                  </a:lnTo>
                  <a:lnTo>
                    <a:pt x="7845" y="4610"/>
                  </a:lnTo>
                  <a:lnTo>
                    <a:pt x="8032" y="4422"/>
                  </a:lnTo>
                  <a:lnTo>
                    <a:pt x="8204" y="4235"/>
                  </a:lnTo>
                  <a:lnTo>
                    <a:pt x="8360" y="4032"/>
                  </a:lnTo>
                  <a:lnTo>
                    <a:pt x="8517" y="3829"/>
                  </a:lnTo>
                  <a:lnTo>
                    <a:pt x="8657" y="3625"/>
                  </a:lnTo>
                  <a:lnTo>
                    <a:pt x="8782" y="3407"/>
                  </a:lnTo>
                  <a:lnTo>
                    <a:pt x="8907" y="3188"/>
                  </a:lnTo>
                  <a:lnTo>
                    <a:pt x="9017" y="2953"/>
                  </a:lnTo>
                  <a:lnTo>
                    <a:pt x="9126" y="2719"/>
                  </a:lnTo>
                  <a:lnTo>
                    <a:pt x="9220" y="2485"/>
                  </a:lnTo>
                  <a:lnTo>
                    <a:pt x="9376" y="2016"/>
                  </a:lnTo>
                  <a:lnTo>
                    <a:pt x="9517" y="1516"/>
                  </a:lnTo>
                  <a:lnTo>
                    <a:pt x="9610" y="1016"/>
                  </a:lnTo>
                  <a:lnTo>
                    <a:pt x="9673" y="516"/>
                  </a:lnTo>
                  <a:lnTo>
                    <a:pt x="972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906" name="Google Shape;906;p42"/>
            <p:cNvSpPr/>
            <p:nvPr/>
          </p:nvSpPr>
          <p:spPr>
            <a:xfrm>
              <a:off x="6382200" y="4114775"/>
              <a:ext cx="243000" cy="146900"/>
            </a:xfrm>
            <a:custGeom>
              <a:avLst/>
              <a:gdLst/>
              <a:ahLst/>
              <a:cxnLst/>
              <a:rect l="l" t="t" r="r" b="b"/>
              <a:pathLst>
                <a:path w="9720" h="5876" fill="none" extrusionOk="0">
                  <a:moveTo>
                    <a:pt x="0" y="1969"/>
                  </a:moveTo>
                  <a:lnTo>
                    <a:pt x="0" y="1969"/>
                  </a:lnTo>
                  <a:lnTo>
                    <a:pt x="172" y="2375"/>
                  </a:lnTo>
                  <a:lnTo>
                    <a:pt x="360" y="2766"/>
                  </a:lnTo>
                  <a:lnTo>
                    <a:pt x="563" y="3141"/>
                  </a:lnTo>
                  <a:lnTo>
                    <a:pt x="797" y="3500"/>
                  </a:lnTo>
                  <a:lnTo>
                    <a:pt x="1047" y="3844"/>
                  </a:lnTo>
                  <a:lnTo>
                    <a:pt x="1329" y="4188"/>
                  </a:lnTo>
                  <a:lnTo>
                    <a:pt x="1626" y="4485"/>
                  </a:lnTo>
                  <a:lnTo>
                    <a:pt x="1954" y="4782"/>
                  </a:lnTo>
                  <a:lnTo>
                    <a:pt x="1954" y="4782"/>
                  </a:lnTo>
                  <a:lnTo>
                    <a:pt x="2297" y="5032"/>
                  </a:lnTo>
                  <a:lnTo>
                    <a:pt x="2657" y="5266"/>
                  </a:lnTo>
                  <a:lnTo>
                    <a:pt x="2860" y="5375"/>
                  </a:lnTo>
                  <a:lnTo>
                    <a:pt x="3047" y="5469"/>
                  </a:lnTo>
                  <a:lnTo>
                    <a:pt x="3251" y="5547"/>
                  </a:lnTo>
                  <a:lnTo>
                    <a:pt x="3454" y="5625"/>
                  </a:lnTo>
                  <a:lnTo>
                    <a:pt x="3657" y="5688"/>
                  </a:lnTo>
                  <a:lnTo>
                    <a:pt x="3860" y="5750"/>
                  </a:lnTo>
                  <a:lnTo>
                    <a:pt x="4079" y="5797"/>
                  </a:lnTo>
                  <a:lnTo>
                    <a:pt x="4282" y="5829"/>
                  </a:lnTo>
                  <a:lnTo>
                    <a:pt x="4501" y="5860"/>
                  </a:lnTo>
                  <a:lnTo>
                    <a:pt x="4704" y="5875"/>
                  </a:lnTo>
                  <a:lnTo>
                    <a:pt x="4923" y="5875"/>
                  </a:lnTo>
                  <a:lnTo>
                    <a:pt x="5141" y="5860"/>
                  </a:lnTo>
                  <a:lnTo>
                    <a:pt x="5141" y="5860"/>
                  </a:lnTo>
                  <a:lnTo>
                    <a:pt x="5391" y="5844"/>
                  </a:lnTo>
                  <a:lnTo>
                    <a:pt x="5641" y="5797"/>
                  </a:lnTo>
                  <a:lnTo>
                    <a:pt x="5891" y="5735"/>
                  </a:lnTo>
                  <a:lnTo>
                    <a:pt x="6126" y="5657"/>
                  </a:lnTo>
                  <a:lnTo>
                    <a:pt x="6360" y="5579"/>
                  </a:lnTo>
                  <a:lnTo>
                    <a:pt x="6595" y="5469"/>
                  </a:lnTo>
                  <a:lnTo>
                    <a:pt x="6829" y="5360"/>
                  </a:lnTo>
                  <a:lnTo>
                    <a:pt x="7048" y="5235"/>
                  </a:lnTo>
                  <a:lnTo>
                    <a:pt x="7251" y="5094"/>
                  </a:lnTo>
                  <a:lnTo>
                    <a:pt x="7454" y="4938"/>
                  </a:lnTo>
                  <a:lnTo>
                    <a:pt x="7657" y="4782"/>
                  </a:lnTo>
                  <a:lnTo>
                    <a:pt x="7845" y="4610"/>
                  </a:lnTo>
                  <a:lnTo>
                    <a:pt x="8032" y="4422"/>
                  </a:lnTo>
                  <a:lnTo>
                    <a:pt x="8204" y="4235"/>
                  </a:lnTo>
                  <a:lnTo>
                    <a:pt x="8360" y="4032"/>
                  </a:lnTo>
                  <a:lnTo>
                    <a:pt x="8517" y="3829"/>
                  </a:lnTo>
                  <a:lnTo>
                    <a:pt x="8517" y="3829"/>
                  </a:lnTo>
                  <a:lnTo>
                    <a:pt x="8657" y="3625"/>
                  </a:lnTo>
                  <a:lnTo>
                    <a:pt x="8782" y="3407"/>
                  </a:lnTo>
                  <a:lnTo>
                    <a:pt x="8907" y="3188"/>
                  </a:lnTo>
                  <a:lnTo>
                    <a:pt x="9017" y="2953"/>
                  </a:lnTo>
                  <a:lnTo>
                    <a:pt x="9126" y="2719"/>
                  </a:lnTo>
                  <a:lnTo>
                    <a:pt x="9220" y="2485"/>
                  </a:lnTo>
                  <a:lnTo>
                    <a:pt x="9376" y="2016"/>
                  </a:lnTo>
                  <a:lnTo>
                    <a:pt x="9517" y="1516"/>
                  </a:lnTo>
                  <a:lnTo>
                    <a:pt x="9610" y="1016"/>
                  </a:lnTo>
                  <a:lnTo>
                    <a:pt x="9673" y="516"/>
                  </a:lnTo>
                  <a:lnTo>
                    <a:pt x="9720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907" name="Google Shape;907;p42"/>
            <p:cNvSpPr/>
            <p:nvPr/>
          </p:nvSpPr>
          <p:spPr>
            <a:xfrm>
              <a:off x="6062250" y="3165500"/>
              <a:ext cx="886800" cy="893425"/>
            </a:xfrm>
            <a:custGeom>
              <a:avLst/>
              <a:gdLst/>
              <a:ahLst/>
              <a:cxnLst/>
              <a:rect l="l" t="t" r="r" b="b"/>
              <a:pathLst>
                <a:path w="35472" h="35737" extrusionOk="0">
                  <a:moveTo>
                    <a:pt x="21346" y="0"/>
                  </a:moveTo>
                  <a:lnTo>
                    <a:pt x="20346" y="32"/>
                  </a:lnTo>
                  <a:lnTo>
                    <a:pt x="19346" y="79"/>
                  </a:lnTo>
                  <a:lnTo>
                    <a:pt x="18518" y="94"/>
                  </a:lnTo>
                  <a:lnTo>
                    <a:pt x="17674" y="94"/>
                  </a:lnTo>
                  <a:lnTo>
                    <a:pt x="16830" y="79"/>
                  </a:lnTo>
                  <a:lnTo>
                    <a:pt x="15986" y="47"/>
                  </a:lnTo>
                  <a:lnTo>
                    <a:pt x="15142" y="32"/>
                  </a:lnTo>
                  <a:lnTo>
                    <a:pt x="14299" y="16"/>
                  </a:lnTo>
                  <a:lnTo>
                    <a:pt x="13455" y="32"/>
                  </a:lnTo>
                  <a:lnTo>
                    <a:pt x="13033" y="47"/>
                  </a:lnTo>
                  <a:lnTo>
                    <a:pt x="12627" y="79"/>
                  </a:lnTo>
                  <a:lnTo>
                    <a:pt x="11861" y="157"/>
                  </a:lnTo>
                  <a:lnTo>
                    <a:pt x="11095" y="250"/>
                  </a:lnTo>
                  <a:lnTo>
                    <a:pt x="10314" y="375"/>
                  </a:lnTo>
                  <a:lnTo>
                    <a:pt x="9548" y="516"/>
                  </a:lnTo>
                  <a:lnTo>
                    <a:pt x="8767" y="704"/>
                  </a:lnTo>
                  <a:lnTo>
                    <a:pt x="8017" y="907"/>
                  </a:lnTo>
                  <a:lnTo>
                    <a:pt x="7642" y="1032"/>
                  </a:lnTo>
                  <a:lnTo>
                    <a:pt x="7267" y="1157"/>
                  </a:lnTo>
                  <a:lnTo>
                    <a:pt x="6892" y="1297"/>
                  </a:lnTo>
                  <a:lnTo>
                    <a:pt x="6532" y="1438"/>
                  </a:lnTo>
                  <a:lnTo>
                    <a:pt x="6173" y="1594"/>
                  </a:lnTo>
                  <a:lnTo>
                    <a:pt x="5814" y="1766"/>
                  </a:lnTo>
                  <a:lnTo>
                    <a:pt x="5470" y="1938"/>
                  </a:lnTo>
                  <a:lnTo>
                    <a:pt x="5126" y="2126"/>
                  </a:lnTo>
                  <a:lnTo>
                    <a:pt x="4798" y="2313"/>
                  </a:lnTo>
                  <a:lnTo>
                    <a:pt x="4470" y="2532"/>
                  </a:lnTo>
                  <a:lnTo>
                    <a:pt x="4157" y="2751"/>
                  </a:lnTo>
                  <a:lnTo>
                    <a:pt x="3845" y="2985"/>
                  </a:lnTo>
                  <a:lnTo>
                    <a:pt x="3548" y="3219"/>
                  </a:lnTo>
                  <a:lnTo>
                    <a:pt x="3267" y="3485"/>
                  </a:lnTo>
                  <a:lnTo>
                    <a:pt x="2985" y="3751"/>
                  </a:lnTo>
                  <a:lnTo>
                    <a:pt x="2704" y="4032"/>
                  </a:lnTo>
                  <a:lnTo>
                    <a:pt x="2454" y="4313"/>
                  </a:lnTo>
                  <a:lnTo>
                    <a:pt x="2204" y="4626"/>
                  </a:lnTo>
                  <a:lnTo>
                    <a:pt x="1970" y="4954"/>
                  </a:lnTo>
                  <a:lnTo>
                    <a:pt x="1751" y="5282"/>
                  </a:lnTo>
                  <a:lnTo>
                    <a:pt x="1532" y="5657"/>
                  </a:lnTo>
                  <a:lnTo>
                    <a:pt x="1345" y="6048"/>
                  </a:lnTo>
                  <a:lnTo>
                    <a:pt x="1157" y="6438"/>
                  </a:lnTo>
                  <a:lnTo>
                    <a:pt x="1001" y="6845"/>
                  </a:lnTo>
                  <a:lnTo>
                    <a:pt x="845" y="7251"/>
                  </a:lnTo>
                  <a:lnTo>
                    <a:pt x="720" y="7657"/>
                  </a:lnTo>
                  <a:lnTo>
                    <a:pt x="610" y="8079"/>
                  </a:lnTo>
                  <a:lnTo>
                    <a:pt x="517" y="8517"/>
                  </a:lnTo>
                  <a:lnTo>
                    <a:pt x="423" y="8938"/>
                  </a:lnTo>
                  <a:lnTo>
                    <a:pt x="345" y="9376"/>
                  </a:lnTo>
                  <a:lnTo>
                    <a:pt x="282" y="9813"/>
                  </a:lnTo>
                  <a:lnTo>
                    <a:pt x="235" y="10251"/>
                  </a:lnTo>
                  <a:lnTo>
                    <a:pt x="157" y="11126"/>
                  </a:lnTo>
                  <a:lnTo>
                    <a:pt x="95" y="12001"/>
                  </a:lnTo>
                  <a:lnTo>
                    <a:pt x="32" y="13345"/>
                  </a:lnTo>
                  <a:lnTo>
                    <a:pt x="1" y="14736"/>
                  </a:lnTo>
                  <a:lnTo>
                    <a:pt x="1" y="15439"/>
                  </a:lnTo>
                  <a:lnTo>
                    <a:pt x="1" y="16142"/>
                  </a:lnTo>
                  <a:lnTo>
                    <a:pt x="32" y="16861"/>
                  </a:lnTo>
                  <a:lnTo>
                    <a:pt x="63" y="17564"/>
                  </a:lnTo>
                  <a:lnTo>
                    <a:pt x="110" y="18283"/>
                  </a:lnTo>
                  <a:lnTo>
                    <a:pt x="173" y="18986"/>
                  </a:lnTo>
                  <a:lnTo>
                    <a:pt x="251" y="19689"/>
                  </a:lnTo>
                  <a:lnTo>
                    <a:pt x="329" y="20377"/>
                  </a:lnTo>
                  <a:lnTo>
                    <a:pt x="438" y="21064"/>
                  </a:lnTo>
                  <a:lnTo>
                    <a:pt x="563" y="21752"/>
                  </a:lnTo>
                  <a:lnTo>
                    <a:pt x="720" y="22408"/>
                  </a:lnTo>
                  <a:lnTo>
                    <a:pt x="876" y="23064"/>
                  </a:lnTo>
                  <a:lnTo>
                    <a:pt x="1001" y="23517"/>
                  </a:lnTo>
                  <a:lnTo>
                    <a:pt x="1157" y="23970"/>
                  </a:lnTo>
                  <a:lnTo>
                    <a:pt x="1313" y="24408"/>
                  </a:lnTo>
                  <a:lnTo>
                    <a:pt x="1501" y="24830"/>
                  </a:lnTo>
                  <a:lnTo>
                    <a:pt x="1704" y="25236"/>
                  </a:lnTo>
                  <a:lnTo>
                    <a:pt x="1923" y="25642"/>
                  </a:lnTo>
                  <a:lnTo>
                    <a:pt x="2157" y="26017"/>
                  </a:lnTo>
                  <a:lnTo>
                    <a:pt x="2407" y="26377"/>
                  </a:lnTo>
                  <a:lnTo>
                    <a:pt x="2689" y="26705"/>
                  </a:lnTo>
                  <a:lnTo>
                    <a:pt x="2985" y="27033"/>
                  </a:lnTo>
                  <a:lnTo>
                    <a:pt x="3314" y="27314"/>
                  </a:lnTo>
                  <a:lnTo>
                    <a:pt x="3657" y="27580"/>
                  </a:lnTo>
                  <a:lnTo>
                    <a:pt x="4032" y="27830"/>
                  </a:lnTo>
                  <a:lnTo>
                    <a:pt x="4235" y="27939"/>
                  </a:lnTo>
                  <a:lnTo>
                    <a:pt x="4439" y="28049"/>
                  </a:lnTo>
                  <a:lnTo>
                    <a:pt x="4642" y="28143"/>
                  </a:lnTo>
                  <a:lnTo>
                    <a:pt x="4861" y="28221"/>
                  </a:lnTo>
                  <a:lnTo>
                    <a:pt x="5079" y="28314"/>
                  </a:lnTo>
                  <a:lnTo>
                    <a:pt x="5314" y="28377"/>
                  </a:lnTo>
                  <a:lnTo>
                    <a:pt x="5736" y="28502"/>
                  </a:lnTo>
                  <a:lnTo>
                    <a:pt x="6173" y="28580"/>
                  </a:lnTo>
                  <a:lnTo>
                    <a:pt x="6595" y="28658"/>
                  </a:lnTo>
                  <a:lnTo>
                    <a:pt x="7033" y="28705"/>
                  </a:lnTo>
                  <a:lnTo>
                    <a:pt x="7454" y="28736"/>
                  </a:lnTo>
                  <a:lnTo>
                    <a:pt x="7876" y="28768"/>
                  </a:lnTo>
                  <a:lnTo>
                    <a:pt x="8720" y="28783"/>
                  </a:lnTo>
                  <a:lnTo>
                    <a:pt x="9564" y="28783"/>
                  </a:lnTo>
                  <a:lnTo>
                    <a:pt x="10408" y="28799"/>
                  </a:lnTo>
                  <a:lnTo>
                    <a:pt x="10845" y="28814"/>
                  </a:lnTo>
                  <a:lnTo>
                    <a:pt x="11267" y="28830"/>
                  </a:lnTo>
                  <a:lnTo>
                    <a:pt x="11689" y="28877"/>
                  </a:lnTo>
                  <a:lnTo>
                    <a:pt x="12127" y="28924"/>
                  </a:lnTo>
                  <a:lnTo>
                    <a:pt x="12267" y="28955"/>
                  </a:lnTo>
                  <a:lnTo>
                    <a:pt x="12408" y="28986"/>
                  </a:lnTo>
                  <a:lnTo>
                    <a:pt x="12548" y="29033"/>
                  </a:lnTo>
                  <a:lnTo>
                    <a:pt x="12658" y="29111"/>
                  </a:lnTo>
                  <a:lnTo>
                    <a:pt x="12736" y="29205"/>
                  </a:lnTo>
                  <a:lnTo>
                    <a:pt x="12798" y="29299"/>
                  </a:lnTo>
                  <a:lnTo>
                    <a:pt x="12845" y="29408"/>
                  </a:lnTo>
                  <a:lnTo>
                    <a:pt x="12877" y="29518"/>
                  </a:lnTo>
                  <a:lnTo>
                    <a:pt x="12908" y="29768"/>
                  </a:lnTo>
                  <a:lnTo>
                    <a:pt x="12923" y="29877"/>
                  </a:lnTo>
                  <a:lnTo>
                    <a:pt x="12970" y="30518"/>
                  </a:lnTo>
                  <a:lnTo>
                    <a:pt x="13002" y="31158"/>
                  </a:lnTo>
                  <a:lnTo>
                    <a:pt x="13064" y="32440"/>
                  </a:lnTo>
                  <a:lnTo>
                    <a:pt x="13095" y="33080"/>
                  </a:lnTo>
                  <a:lnTo>
                    <a:pt x="13158" y="33721"/>
                  </a:lnTo>
                  <a:lnTo>
                    <a:pt x="13236" y="34362"/>
                  </a:lnTo>
                  <a:lnTo>
                    <a:pt x="13345" y="34971"/>
                  </a:lnTo>
                  <a:lnTo>
                    <a:pt x="13752" y="35065"/>
                  </a:lnTo>
                  <a:lnTo>
                    <a:pt x="13814" y="35471"/>
                  </a:lnTo>
                  <a:lnTo>
                    <a:pt x="14267" y="35565"/>
                  </a:lnTo>
                  <a:lnTo>
                    <a:pt x="14752" y="35643"/>
                  </a:lnTo>
                  <a:lnTo>
                    <a:pt x="15220" y="35690"/>
                  </a:lnTo>
                  <a:lnTo>
                    <a:pt x="15720" y="35721"/>
                  </a:lnTo>
                  <a:lnTo>
                    <a:pt x="16221" y="35737"/>
                  </a:lnTo>
                  <a:lnTo>
                    <a:pt x="16721" y="35737"/>
                  </a:lnTo>
                  <a:lnTo>
                    <a:pt x="17221" y="35705"/>
                  </a:lnTo>
                  <a:lnTo>
                    <a:pt x="17736" y="35674"/>
                  </a:lnTo>
                  <a:lnTo>
                    <a:pt x="18252" y="35705"/>
                  </a:lnTo>
                  <a:lnTo>
                    <a:pt x="18752" y="35737"/>
                  </a:lnTo>
                  <a:lnTo>
                    <a:pt x="19252" y="35737"/>
                  </a:lnTo>
                  <a:lnTo>
                    <a:pt x="19752" y="35721"/>
                  </a:lnTo>
                  <a:lnTo>
                    <a:pt x="20252" y="35690"/>
                  </a:lnTo>
                  <a:lnTo>
                    <a:pt x="20721" y="35643"/>
                  </a:lnTo>
                  <a:lnTo>
                    <a:pt x="21205" y="35565"/>
                  </a:lnTo>
                  <a:lnTo>
                    <a:pt x="21658" y="35471"/>
                  </a:lnTo>
                  <a:lnTo>
                    <a:pt x="21721" y="35065"/>
                  </a:lnTo>
                  <a:lnTo>
                    <a:pt x="22127" y="34971"/>
                  </a:lnTo>
                  <a:lnTo>
                    <a:pt x="22236" y="34362"/>
                  </a:lnTo>
                  <a:lnTo>
                    <a:pt x="22315" y="33721"/>
                  </a:lnTo>
                  <a:lnTo>
                    <a:pt x="22377" y="33080"/>
                  </a:lnTo>
                  <a:lnTo>
                    <a:pt x="22408" y="32440"/>
                  </a:lnTo>
                  <a:lnTo>
                    <a:pt x="22471" y="31158"/>
                  </a:lnTo>
                  <a:lnTo>
                    <a:pt x="22502" y="30518"/>
                  </a:lnTo>
                  <a:lnTo>
                    <a:pt x="22549" y="29877"/>
                  </a:lnTo>
                  <a:lnTo>
                    <a:pt x="22565" y="29768"/>
                  </a:lnTo>
                  <a:lnTo>
                    <a:pt x="22596" y="29518"/>
                  </a:lnTo>
                  <a:lnTo>
                    <a:pt x="22627" y="29408"/>
                  </a:lnTo>
                  <a:lnTo>
                    <a:pt x="22674" y="29299"/>
                  </a:lnTo>
                  <a:lnTo>
                    <a:pt x="22736" y="29205"/>
                  </a:lnTo>
                  <a:lnTo>
                    <a:pt x="22815" y="29111"/>
                  </a:lnTo>
                  <a:lnTo>
                    <a:pt x="22924" y="29033"/>
                  </a:lnTo>
                  <a:lnTo>
                    <a:pt x="23065" y="28986"/>
                  </a:lnTo>
                  <a:lnTo>
                    <a:pt x="23205" y="28955"/>
                  </a:lnTo>
                  <a:lnTo>
                    <a:pt x="23346" y="28924"/>
                  </a:lnTo>
                  <a:lnTo>
                    <a:pt x="23783" y="28877"/>
                  </a:lnTo>
                  <a:lnTo>
                    <a:pt x="24205" y="28830"/>
                  </a:lnTo>
                  <a:lnTo>
                    <a:pt x="24627" y="28814"/>
                  </a:lnTo>
                  <a:lnTo>
                    <a:pt x="25065" y="28799"/>
                  </a:lnTo>
                  <a:lnTo>
                    <a:pt x="25909" y="28783"/>
                  </a:lnTo>
                  <a:lnTo>
                    <a:pt x="26752" y="28783"/>
                  </a:lnTo>
                  <a:lnTo>
                    <a:pt x="27596" y="28768"/>
                  </a:lnTo>
                  <a:lnTo>
                    <a:pt x="28018" y="28736"/>
                  </a:lnTo>
                  <a:lnTo>
                    <a:pt x="28440" y="28705"/>
                  </a:lnTo>
                  <a:lnTo>
                    <a:pt x="28877" y="28658"/>
                  </a:lnTo>
                  <a:lnTo>
                    <a:pt x="29299" y="28580"/>
                  </a:lnTo>
                  <a:lnTo>
                    <a:pt x="29737" y="28502"/>
                  </a:lnTo>
                  <a:lnTo>
                    <a:pt x="30159" y="28377"/>
                  </a:lnTo>
                  <a:lnTo>
                    <a:pt x="30393" y="28314"/>
                  </a:lnTo>
                  <a:lnTo>
                    <a:pt x="30612" y="28221"/>
                  </a:lnTo>
                  <a:lnTo>
                    <a:pt x="30831" y="28143"/>
                  </a:lnTo>
                  <a:lnTo>
                    <a:pt x="31049" y="28049"/>
                  </a:lnTo>
                  <a:lnTo>
                    <a:pt x="31237" y="27939"/>
                  </a:lnTo>
                  <a:lnTo>
                    <a:pt x="31440" y="27830"/>
                  </a:lnTo>
                  <a:lnTo>
                    <a:pt x="31815" y="27580"/>
                  </a:lnTo>
                  <a:lnTo>
                    <a:pt x="32159" y="27314"/>
                  </a:lnTo>
                  <a:lnTo>
                    <a:pt x="32487" y="27033"/>
                  </a:lnTo>
                  <a:lnTo>
                    <a:pt x="32784" y="26705"/>
                  </a:lnTo>
                  <a:lnTo>
                    <a:pt x="33065" y="26377"/>
                  </a:lnTo>
                  <a:lnTo>
                    <a:pt x="33315" y="26017"/>
                  </a:lnTo>
                  <a:lnTo>
                    <a:pt x="33565" y="25642"/>
                  </a:lnTo>
                  <a:lnTo>
                    <a:pt x="33768" y="25236"/>
                  </a:lnTo>
                  <a:lnTo>
                    <a:pt x="33971" y="24830"/>
                  </a:lnTo>
                  <a:lnTo>
                    <a:pt x="34159" y="24408"/>
                  </a:lnTo>
                  <a:lnTo>
                    <a:pt x="34315" y="23970"/>
                  </a:lnTo>
                  <a:lnTo>
                    <a:pt x="34472" y="23517"/>
                  </a:lnTo>
                  <a:lnTo>
                    <a:pt x="34597" y="23064"/>
                  </a:lnTo>
                  <a:lnTo>
                    <a:pt x="34768" y="22408"/>
                  </a:lnTo>
                  <a:lnTo>
                    <a:pt x="34909" y="21752"/>
                  </a:lnTo>
                  <a:lnTo>
                    <a:pt x="35034" y="21064"/>
                  </a:lnTo>
                  <a:lnTo>
                    <a:pt x="35143" y="20377"/>
                  </a:lnTo>
                  <a:lnTo>
                    <a:pt x="35222" y="19689"/>
                  </a:lnTo>
                  <a:lnTo>
                    <a:pt x="35300" y="18986"/>
                  </a:lnTo>
                  <a:lnTo>
                    <a:pt x="35362" y="18283"/>
                  </a:lnTo>
                  <a:lnTo>
                    <a:pt x="35409" y="17564"/>
                  </a:lnTo>
                  <a:lnTo>
                    <a:pt x="35440" y="16861"/>
                  </a:lnTo>
                  <a:lnTo>
                    <a:pt x="35472" y="16142"/>
                  </a:lnTo>
                  <a:lnTo>
                    <a:pt x="35472" y="15439"/>
                  </a:lnTo>
                  <a:lnTo>
                    <a:pt x="35472" y="14736"/>
                  </a:lnTo>
                  <a:lnTo>
                    <a:pt x="35440" y="13345"/>
                  </a:lnTo>
                  <a:lnTo>
                    <a:pt x="35378" y="12001"/>
                  </a:lnTo>
                  <a:lnTo>
                    <a:pt x="35331" y="11126"/>
                  </a:lnTo>
                  <a:lnTo>
                    <a:pt x="35237" y="10251"/>
                  </a:lnTo>
                  <a:lnTo>
                    <a:pt x="35190" y="9813"/>
                  </a:lnTo>
                  <a:lnTo>
                    <a:pt x="35128" y="9376"/>
                  </a:lnTo>
                  <a:lnTo>
                    <a:pt x="35050" y="8938"/>
                  </a:lnTo>
                  <a:lnTo>
                    <a:pt x="34956" y="8517"/>
                  </a:lnTo>
                  <a:lnTo>
                    <a:pt x="34862" y="8079"/>
                  </a:lnTo>
                  <a:lnTo>
                    <a:pt x="34753" y="7657"/>
                  </a:lnTo>
                  <a:lnTo>
                    <a:pt x="34628" y="7251"/>
                  </a:lnTo>
                  <a:lnTo>
                    <a:pt x="34472" y="6845"/>
                  </a:lnTo>
                  <a:lnTo>
                    <a:pt x="34315" y="6438"/>
                  </a:lnTo>
                  <a:lnTo>
                    <a:pt x="34143" y="6048"/>
                  </a:lnTo>
                  <a:lnTo>
                    <a:pt x="33940" y="5657"/>
                  </a:lnTo>
                  <a:lnTo>
                    <a:pt x="33721" y="5282"/>
                  </a:lnTo>
                  <a:lnTo>
                    <a:pt x="33425" y="4829"/>
                  </a:lnTo>
                  <a:lnTo>
                    <a:pt x="33112" y="4407"/>
                  </a:lnTo>
                  <a:lnTo>
                    <a:pt x="32768" y="4001"/>
                  </a:lnTo>
                  <a:lnTo>
                    <a:pt x="32425" y="3626"/>
                  </a:lnTo>
                  <a:lnTo>
                    <a:pt x="32065" y="3266"/>
                  </a:lnTo>
                  <a:lnTo>
                    <a:pt x="31690" y="2938"/>
                  </a:lnTo>
                  <a:lnTo>
                    <a:pt x="31315" y="2626"/>
                  </a:lnTo>
                  <a:lnTo>
                    <a:pt x="30909" y="2344"/>
                  </a:lnTo>
                  <a:lnTo>
                    <a:pt x="30503" y="2079"/>
                  </a:lnTo>
                  <a:lnTo>
                    <a:pt x="30081" y="1829"/>
                  </a:lnTo>
                  <a:lnTo>
                    <a:pt x="29643" y="1594"/>
                  </a:lnTo>
                  <a:lnTo>
                    <a:pt x="29206" y="1376"/>
                  </a:lnTo>
                  <a:lnTo>
                    <a:pt x="28752" y="1188"/>
                  </a:lnTo>
                  <a:lnTo>
                    <a:pt x="28299" y="1016"/>
                  </a:lnTo>
                  <a:lnTo>
                    <a:pt x="27831" y="860"/>
                  </a:lnTo>
                  <a:lnTo>
                    <a:pt x="27346" y="704"/>
                  </a:lnTo>
                  <a:lnTo>
                    <a:pt x="26877" y="579"/>
                  </a:lnTo>
                  <a:lnTo>
                    <a:pt x="26377" y="469"/>
                  </a:lnTo>
                  <a:lnTo>
                    <a:pt x="25893" y="375"/>
                  </a:lnTo>
                  <a:lnTo>
                    <a:pt x="25393" y="282"/>
                  </a:lnTo>
                  <a:lnTo>
                    <a:pt x="24893" y="219"/>
                  </a:lnTo>
                  <a:lnTo>
                    <a:pt x="24393" y="157"/>
                  </a:lnTo>
                  <a:lnTo>
                    <a:pt x="23893" y="110"/>
                  </a:lnTo>
                  <a:lnTo>
                    <a:pt x="23377" y="63"/>
                  </a:lnTo>
                  <a:lnTo>
                    <a:pt x="22877" y="32"/>
                  </a:lnTo>
                  <a:lnTo>
                    <a:pt x="22361" y="16"/>
                  </a:lnTo>
                  <a:lnTo>
                    <a:pt x="2134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908" name="Google Shape;908;p42"/>
            <p:cNvSpPr/>
            <p:nvPr/>
          </p:nvSpPr>
          <p:spPr>
            <a:xfrm>
              <a:off x="6410325" y="3462000"/>
              <a:ext cx="194950" cy="111350"/>
            </a:xfrm>
            <a:custGeom>
              <a:avLst/>
              <a:gdLst/>
              <a:ahLst/>
              <a:cxnLst/>
              <a:rect l="l" t="t" r="r" b="b"/>
              <a:pathLst>
                <a:path w="7798" h="4454" extrusionOk="0">
                  <a:moveTo>
                    <a:pt x="16" y="0"/>
                  </a:moveTo>
                  <a:lnTo>
                    <a:pt x="1" y="204"/>
                  </a:lnTo>
                  <a:lnTo>
                    <a:pt x="1" y="422"/>
                  </a:lnTo>
                  <a:lnTo>
                    <a:pt x="16" y="641"/>
                  </a:lnTo>
                  <a:lnTo>
                    <a:pt x="47" y="860"/>
                  </a:lnTo>
                  <a:lnTo>
                    <a:pt x="79" y="1063"/>
                  </a:lnTo>
                  <a:lnTo>
                    <a:pt x="126" y="1266"/>
                  </a:lnTo>
                  <a:lnTo>
                    <a:pt x="172" y="1469"/>
                  </a:lnTo>
                  <a:lnTo>
                    <a:pt x="235" y="1672"/>
                  </a:lnTo>
                  <a:lnTo>
                    <a:pt x="313" y="1860"/>
                  </a:lnTo>
                  <a:lnTo>
                    <a:pt x="391" y="2047"/>
                  </a:lnTo>
                  <a:lnTo>
                    <a:pt x="469" y="2235"/>
                  </a:lnTo>
                  <a:lnTo>
                    <a:pt x="672" y="2579"/>
                  </a:lnTo>
                  <a:lnTo>
                    <a:pt x="891" y="2907"/>
                  </a:lnTo>
                  <a:lnTo>
                    <a:pt x="1141" y="3204"/>
                  </a:lnTo>
                  <a:lnTo>
                    <a:pt x="1422" y="3485"/>
                  </a:lnTo>
                  <a:lnTo>
                    <a:pt x="1563" y="3610"/>
                  </a:lnTo>
                  <a:lnTo>
                    <a:pt x="1719" y="3735"/>
                  </a:lnTo>
                  <a:lnTo>
                    <a:pt x="1876" y="3844"/>
                  </a:lnTo>
                  <a:lnTo>
                    <a:pt x="2047" y="3938"/>
                  </a:lnTo>
                  <a:lnTo>
                    <a:pt x="2204" y="4032"/>
                  </a:lnTo>
                  <a:lnTo>
                    <a:pt x="2376" y="4126"/>
                  </a:lnTo>
                  <a:lnTo>
                    <a:pt x="2563" y="4204"/>
                  </a:lnTo>
                  <a:lnTo>
                    <a:pt x="2735" y="4266"/>
                  </a:lnTo>
                  <a:lnTo>
                    <a:pt x="2923" y="4329"/>
                  </a:lnTo>
                  <a:lnTo>
                    <a:pt x="3110" y="4376"/>
                  </a:lnTo>
                  <a:lnTo>
                    <a:pt x="3313" y="4407"/>
                  </a:lnTo>
                  <a:lnTo>
                    <a:pt x="3501" y="4438"/>
                  </a:lnTo>
                  <a:lnTo>
                    <a:pt x="3704" y="4454"/>
                  </a:lnTo>
                  <a:lnTo>
                    <a:pt x="4094" y="4454"/>
                  </a:lnTo>
                  <a:lnTo>
                    <a:pt x="4298" y="4438"/>
                  </a:lnTo>
                  <a:lnTo>
                    <a:pt x="4501" y="4407"/>
                  </a:lnTo>
                  <a:lnTo>
                    <a:pt x="4688" y="4376"/>
                  </a:lnTo>
                  <a:lnTo>
                    <a:pt x="4876" y="4329"/>
                  </a:lnTo>
                  <a:lnTo>
                    <a:pt x="5063" y="4266"/>
                  </a:lnTo>
                  <a:lnTo>
                    <a:pt x="5235" y="4204"/>
                  </a:lnTo>
                  <a:lnTo>
                    <a:pt x="5423" y="4126"/>
                  </a:lnTo>
                  <a:lnTo>
                    <a:pt x="5595" y="4032"/>
                  </a:lnTo>
                  <a:lnTo>
                    <a:pt x="5766" y="3938"/>
                  </a:lnTo>
                  <a:lnTo>
                    <a:pt x="5923" y="3844"/>
                  </a:lnTo>
                  <a:lnTo>
                    <a:pt x="6079" y="3735"/>
                  </a:lnTo>
                  <a:lnTo>
                    <a:pt x="6235" y="3610"/>
                  </a:lnTo>
                  <a:lnTo>
                    <a:pt x="6376" y="3485"/>
                  </a:lnTo>
                  <a:lnTo>
                    <a:pt x="6657" y="3204"/>
                  </a:lnTo>
                  <a:lnTo>
                    <a:pt x="6907" y="2907"/>
                  </a:lnTo>
                  <a:lnTo>
                    <a:pt x="7142" y="2579"/>
                  </a:lnTo>
                  <a:lnTo>
                    <a:pt x="7329" y="2235"/>
                  </a:lnTo>
                  <a:lnTo>
                    <a:pt x="7423" y="2047"/>
                  </a:lnTo>
                  <a:lnTo>
                    <a:pt x="7501" y="1860"/>
                  </a:lnTo>
                  <a:lnTo>
                    <a:pt x="7563" y="1672"/>
                  </a:lnTo>
                  <a:lnTo>
                    <a:pt x="7626" y="1469"/>
                  </a:lnTo>
                  <a:lnTo>
                    <a:pt x="7673" y="1266"/>
                  </a:lnTo>
                  <a:lnTo>
                    <a:pt x="7720" y="1063"/>
                  </a:lnTo>
                  <a:lnTo>
                    <a:pt x="7751" y="860"/>
                  </a:lnTo>
                  <a:lnTo>
                    <a:pt x="7782" y="641"/>
                  </a:lnTo>
                  <a:lnTo>
                    <a:pt x="7798" y="422"/>
                  </a:lnTo>
                  <a:lnTo>
                    <a:pt x="7798" y="204"/>
                  </a:lnTo>
                  <a:lnTo>
                    <a:pt x="77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909" name="Google Shape;909;p42"/>
            <p:cNvSpPr/>
            <p:nvPr/>
          </p:nvSpPr>
          <p:spPr>
            <a:xfrm>
              <a:off x="6432975" y="3507325"/>
              <a:ext cx="150050" cy="66025"/>
            </a:xfrm>
            <a:custGeom>
              <a:avLst/>
              <a:gdLst/>
              <a:ahLst/>
              <a:cxnLst/>
              <a:rect l="l" t="t" r="r" b="b"/>
              <a:pathLst>
                <a:path w="6002" h="2641" extrusionOk="0">
                  <a:moveTo>
                    <a:pt x="2782" y="0"/>
                  </a:moveTo>
                  <a:lnTo>
                    <a:pt x="2563" y="16"/>
                  </a:lnTo>
                  <a:lnTo>
                    <a:pt x="2360" y="47"/>
                  </a:lnTo>
                  <a:lnTo>
                    <a:pt x="2157" y="78"/>
                  </a:lnTo>
                  <a:lnTo>
                    <a:pt x="1751" y="172"/>
                  </a:lnTo>
                  <a:lnTo>
                    <a:pt x="1360" y="297"/>
                  </a:lnTo>
                  <a:lnTo>
                    <a:pt x="1001" y="453"/>
                  </a:lnTo>
                  <a:lnTo>
                    <a:pt x="641" y="641"/>
                  </a:lnTo>
                  <a:lnTo>
                    <a:pt x="313" y="859"/>
                  </a:lnTo>
                  <a:lnTo>
                    <a:pt x="1" y="1109"/>
                  </a:lnTo>
                  <a:lnTo>
                    <a:pt x="126" y="1281"/>
                  </a:lnTo>
                  <a:lnTo>
                    <a:pt x="282" y="1438"/>
                  </a:lnTo>
                  <a:lnTo>
                    <a:pt x="438" y="1594"/>
                  </a:lnTo>
                  <a:lnTo>
                    <a:pt x="595" y="1750"/>
                  </a:lnTo>
                  <a:lnTo>
                    <a:pt x="766" y="1875"/>
                  </a:lnTo>
                  <a:lnTo>
                    <a:pt x="938" y="2000"/>
                  </a:lnTo>
                  <a:lnTo>
                    <a:pt x="1126" y="2125"/>
                  </a:lnTo>
                  <a:lnTo>
                    <a:pt x="1313" y="2219"/>
                  </a:lnTo>
                  <a:lnTo>
                    <a:pt x="1501" y="2328"/>
                  </a:lnTo>
                  <a:lnTo>
                    <a:pt x="1704" y="2406"/>
                  </a:lnTo>
                  <a:lnTo>
                    <a:pt x="1907" y="2469"/>
                  </a:lnTo>
                  <a:lnTo>
                    <a:pt x="2110" y="2531"/>
                  </a:lnTo>
                  <a:lnTo>
                    <a:pt x="2329" y="2578"/>
                  </a:lnTo>
                  <a:lnTo>
                    <a:pt x="2548" y="2610"/>
                  </a:lnTo>
                  <a:lnTo>
                    <a:pt x="2767" y="2641"/>
                  </a:lnTo>
                  <a:lnTo>
                    <a:pt x="3220" y="2641"/>
                  </a:lnTo>
                  <a:lnTo>
                    <a:pt x="3438" y="2610"/>
                  </a:lnTo>
                  <a:lnTo>
                    <a:pt x="3657" y="2578"/>
                  </a:lnTo>
                  <a:lnTo>
                    <a:pt x="3876" y="2531"/>
                  </a:lnTo>
                  <a:lnTo>
                    <a:pt x="4079" y="2469"/>
                  </a:lnTo>
                  <a:lnTo>
                    <a:pt x="4282" y="2406"/>
                  </a:lnTo>
                  <a:lnTo>
                    <a:pt x="4485" y="2328"/>
                  </a:lnTo>
                  <a:lnTo>
                    <a:pt x="4673" y="2219"/>
                  </a:lnTo>
                  <a:lnTo>
                    <a:pt x="4860" y="2125"/>
                  </a:lnTo>
                  <a:lnTo>
                    <a:pt x="5048" y="2000"/>
                  </a:lnTo>
                  <a:lnTo>
                    <a:pt x="5220" y="1875"/>
                  </a:lnTo>
                  <a:lnTo>
                    <a:pt x="5392" y="1750"/>
                  </a:lnTo>
                  <a:lnTo>
                    <a:pt x="5548" y="1594"/>
                  </a:lnTo>
                  <a:lnTo>
                    <a:pt x="5704" y="1438"/>
                  </a:lnTo>
                  <a:lnTo>
                    <a:pt x="5861" y="1281"/>
                  </a:lnTo>
                  <a:lnTo>
                    <a:pt x="6001" y="1109"/>
                  </a:lnTo>
                  <a:lnTo>
                    <a:pt x="5689" y="859"/>
                  </a:lnTo>
                  <a:lnTo>
                    <a:pt x="5345" y="641"/>
                  </a:lnTo>
                  <a:lnTo>
                    <a:pt x="4985" y="453"/>
                  </a:lnTo>
                  <a:lnTo>
                    <a:pt x="4626" y="297"/>
                  </a:lnTo>
                  <a:lnTo>
                    <a:pt x="4235" y="172"/>
                  </a:lnTo>
                  <a:lnTo>
                    <a:pt x="3829" y="78"/>
                  </a:lnTo>
                  <a:lnTo>
                    <a:pt x="3626" y="47"/>
                  </a:lnTo>
                  <a:lnTo>
                    <a:pt x="3423" y="16"/>
                  </a:lnTo>
                  <a:lnTo>
                    <a:pt x="320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910" name="Google Shape;910;p42"/>
            <p:cNvSpPr/>
            <p:nvPr/>
          </p:nvSpPr>
          <p:spPr>
            <a:xfrm>
              <a:off x="6253675" y="3412375"/>
              <a:ext cx="60575" cy="112925"/>
            </a:xfrm>
            <a:custGeom>
              <a:avLst/>
              <a:gdLst/>
              <a:ahLst/>
              <a:cxnLst/>
              <a:rect l="l" t="t" r="r" b="b"/>
              <a:pathLst>
                <a:path w="2423" h="4517" extrusionOk="0">
                  <a:moveTo>
                    <a:pt x="1204" y="1"/>
                  </a:moveTo>
                  <a:lnTo>
                    <a:pt x="1094" y="17"/>
                  </a:lnTo>
                  <a:lnTo>
                    <a:pt x="969" y="48"/>
                  </a:lnTo>
                  <a:lnTo>
                    <a:pt x="844" y="95"/>
                  </a:lnTo>
                  <a:lnTo>
                    <a:pt x="735" y="173"/>
                  </a:lnTo>
                  <a:lnTo>
                    <a:pt x="626" y="267"/>
                  </a:lnTo>
                  <a:lnTo>
                    <a:pt x="532" y="392"/>
                  </a:lnTo>
                  <a:lnTo>
                    <a:pt x="438" y="517"/>
                  </a:lnTo>
                  <a:lnTo>
                    <a:pt x="360" y="657"/>
                  </a:lnTo>
                  <a:lnTo>
                    <a:pt x="282" y="829"/>
                  </a:lnTo>
                  <a:lnTo>
                    <a:pt x="204" y="1001"/>
                  </a:lnTo>
                  <a:lnTo>
                    <a:pt x="141" y="1189"/>
                  </a:lnTo>
                  <a:lnTo>
                    <a:pt x="94" y="1376"/>
                  </a:lnTo>
                  <a:lnTo>
                    <a:pt x="47" y="1579"/>
                  </a:lnTo>
                  <a:lnTo>
                    <a:pt x="16" y="1798"/>
                  </a:lnTo>
                  <a:lnTo>
                    <a:pt x="1" y="2032"/>
                  </a:lnTo>
                  <a:lnTo>
                    <a:pt x="1" y="2251"/>
                  </a:lnTo>
                  <a:lnTo>
                    <a:pt x="1" y="2485"/>
                  </a:lnTo>
                  <a:lnTo>
                    <a:pt x="16" y="2720"/>
                  </a:lnTo>
                  <a:lnTo>
                    <a:pt x="47" y="2923"/>
                  </a:lnTo>
                  <a:lnTo>
                    <a:pt x="94" y="3142"/>
                  </a:lnTo>
                  <a:lnTo>
                    <a:pt x="141" y="3329"/>
                  </a:lnTo>
                  <a:lnTo>
                    <a:pt x="204" y="3517"/>
                  </a:lnTo>
                  <a:lnTo>
                    <a:pt x="282" y="3689"/>
                  </a:lnTo>
                  <a:lnTo>
                    <a:pt x="360" y="3861"/>
                  </a:lnTo>
                  <a:lnTo>
                    <a:pt x="438" y="4001"/>
                  </a:lnTo>
                  <a:lnTo>
                    <a:pt x="532" y="4126"/>
                  </a:lnTo>
                  <a:lnTo>
                    <a:pt x="626" y="4236"/>
                  </a:lnTo>
                  <a:lnTo>
                    <a:pt x="735" y="4345"/>
                  </a:lnTo>
                  <a:lnTo>
                    <a:pt x="844" y="4407"/>
                  </a:lnTo>
                  <a:lnTo>
                    <a:pt x="969" y="4470"/>
                  </a:lnTo>
                  <a:lnTo>
                    <a:pt x="1094" y="4501"/>
                  </a:lnTo>
                  <a:lnTo>
                    <a:pt x="1204" y="4517"/>
                  </a:lnTo>
                  <a:lnTo>
                    <a:pt x="1329" y="4501"/>
                  </a:lnTo>
                  <a:lnTo>
                    <a:pt x="1454" y="4470"/>
                  </a:lnTo>
                  <a:lnTo>
                    <a:pt x="1579" y="4407"/>
                  </a:lnTo>
                  <a:lnTo>
                    <a:pt x="1688" y="4345"/>
                  </a:lnTo>
                  <a:lnTo>
                    <a:pt x="1782" y="4236"/>
                  </a:lnTo>
                  <a:lnTo>
                    <a:pt x="1891" y="4126"/>
                  </a:lnTo>
                  <a:lnTo>
                    <a:pt x="1985" y="4001"/>
                  </a:lnTo>
                  <a:lnTo>
                    <a:pt x="2063" y="3861"/>
                  </a:lnTo>
                  <a:lnTo>
                    <a:pt x="2141" y="3689"/>
                  </a:lnTo>
                  <a:lnTo>
                    <a:pt x="2219" y="3517"/>
                  </a:lnTo>
                  <a:lnTo>
                    <a:pt x="2282" y="3329"/>
                  </a:lnTo>
                  <a:lnTo>
                    <a:pt x="2329" y="3142"/>
                  </a:lnTo>
                  <a:lnTo>
                    <a:pt x="2376" y="2923"/>
                  </a:lnTo>
                  <a:lnTo>
                    <a:pt x="2391" y="2720"/>
                  </a:lnTo>
                  <a:lnTo>
                    <a:pt x="2423" y="2485"/>
                  </a:lnTo>
                  <a:lnTo>
                    <a:pt x="2423" y="2251"/>
                  </a:lnTo>
                  <a:lnTo>
                    <a:pt x="2423" y="2032"/>
                  </a:lnTo>
                  <a:lnTo>
                    <a:pt x="2391" y="1798"/>
                  </a:lnTo>
                  <a:lnTo>
                    <a:pt x="2376" y="1579"/>
                  </a:lnTo>
                  <a:lnTo>
                    <a:pt x="2329" y="1376"/>
                  </a:lnTo>
                  <a:lnTo>
                    <a:pt x="2282" y="1189"/>
                  </a:lnTo>
                  <a:lnTo>
                    <a:pt x="2219" y="1001"/>
                  </a:lnTo>
                  <a:lnTo>
                    <a:pt x="2141" y="829"/>
                  </a:lnTo>
                  <a:lnTo>
                    <a:pt x="2063" y="657"/>
                  </a:lnTo>
                  <a:lnTo>
                    <a:pt x="1985" y="517"/>
                  </a:lnTo>
                  <a:lnTo>
                    <a:pt x="1891" y="392"/>
                  </a:lnTo>
                  <a:lnTo>
                    <a:pt x="1782" y="267"/>
                  </a:lnTo>
                  <a:lnTo>
                    <a:pt x="1688" y="173"/>
                  </a:lnTo>
                  <a:lnTo>
                    <a:pt x="1579" y="95"/>
                  </a:lnTo>
                  <a:lnTo>
                    <a:pt x="1454" y="48"/>
                  </a:lnTo>
                  <a:lnTo>
                    <a:pt x="1329" y="17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911" name="Google Shape;911;p42"/>
            <p:cNvSpPr/>
            <p:nvPr/>
          </p:nvSpPr>
          <p:spPr>
            <a:xfrm>
              <a:off x="6701350" y="3412375"/>
              <a:ext cx="60575" cy="112925"/>
            </a:xfrm>
            <a:custGeom>
              <a:avLst/>
              <a:gdLst/>
              <a:ahLst/>
              <a:cxnLst/>
              <a:rect l="l" t="t" r="r" b="b"/>
              <a:pathLst>
                <a:path w="2423" h="4517" extrusionOk="0">
                  <a:moveTo>
                    <a:pt x="1220" y="1"/>
                  </a:moveTo>
                  <a:lnTo>
                    <a:pt x="1095" y="17"/>
                  </a:lnTo>
                  <a:lnTo>
                    <a:pt x="970" y="48"/>
                  </a:lnTo>
                  <a:lnTo>
                    <a:pt x="860" y="95"/>
                  </a:lnTo>
                  <a:lnTo>
                    <a:pt x="751" y="173"/>
                  </a:lnTo>
                  <a:lnTo>
                    <a:pt x="641" y="267"/>
                  </a:lnTo>
                  <a:lnTo>
                    <a:pt x="532" y="392"/>
                  </a:lnTo>
                  <a:lnTo>
                    <a:pt x="438" y="517"/>
                  </a:lnTo>
                  <a:lnTo>
                    <a:pt x="360" y="657"/>
                  </a:lnTo>
                  <a:lnTo>
                    <a:pt x="282" y="829"/>
                  </a:lnTo>
                  <a:lnTo>
                    <a:pt x="204" y="1001"/>
                  </a:lnTo>
                  <a:lnTo>
                    <a:pt x="157" y="1189"/>
                  </a:lnTo>
                  <a:lnTo>
                    <a:pt x="95" y="1376"/>
                  </a:lnTo>
                  <a:lnTo>
                    <a:pt x="63" y="1579"/>
                  </a:lnTo>
                  <a:lnTo>
                    <a:pt x="32" y="1798"/>
                  </a:lnTo>
                  <a:lnTo>
                    <a:pt x="16" y="2032"/>
                  </a:lnTo>
                  <a:lnTo>
                    <a:pt x="1" y="2251"/>
                  </a:lnTo>
                  <a:lnTo>
                    <a:pt x="16" y="2485"/>
                  </a:lnTo>
                  <a:lnTo>
                    <a:pt x="32" y="2720"/>
                  </a:lnTo>
                  <a:lnTo>
                    <a:pt x="63" y="2923"/>
                  </a:lnTo>
                  <a:lnTo>
                    <a:pt x="95" y="3142"/>
                  </a:lnTo>
                  <a:lnTo>
                    <a:pt x="157" y="3329"/>
                  </a:lnTo>
                  <a:lnTo>
                    <a:pt x="204" y="3517"/>
                  </a:lnTo>
                  <a:lnTo>
                    <a:pt x="282" y="3689"/>
                  </a:lnTo>
                  <a:lnTo>
                    <a:pt x="360" y="3861"/>
                  </a:lnTo>
                  <a:lnTo>
                    <a:pt x="438" y="4001"/>
                  </a:lnTo>
                  <a:lnTo>
                    <a:pt x="532" y="4126"/>
                  </a:lnTo>
                  <a:lnTo>
                    <a:pt x="641" y="4236"/>
                  </a:lnTo>
                  <a:lnTo>
                    <a:pt x="751" y="4345"/>
                  </a:lnTo>
                  <a:lnTo>
                    <a:pt x="860" y="4407"/>
                  </a:lnTo>
                  <a:lnTo>
                    <a:pt x="970" y="4470"/>
                  </a:lnTo>
                  <a:lnTo>
                    <a:pt x="1095" y="4501"/>
                  </a:lnTo>
                  <a:lnTo>
                    <a:pt x="1220" y="4517"/>
                  </a:lnTo>
                  <a:lnTo>
                    <a:pt x="1345" y="4501"/>
                  </a:lnTo>
                  <a:lnTo>
                    <a:pt x="1454" y="4470"/>
                  </a:lnTo>
                  <a:lnTo>
                    <a:pt x="1579" y="4407"/>
                  </a:lnTo>
                  <a:lnTo>
                    <a:pt x="1688" y="4345"/>
                  </a:lnTo>
                  <a:lnTo>
                    <a:pt x="1798" y="4236"/>
                  </a:lnTo>
                  <a:lnTo>
                    <a:pt x="1892" y="4126"/>
                  </a:lnTo>
                  <a:lnTo>
                    <a:pt x="1985" y="4001"/>
                  </a:lnTo>
                  <a:lnTo>
                    <a:pt x="2079" y="3861"/>
                  </a:lnTo>
                  <a:lnTo>
                    <a:pt x="2157" y="3689"/>
                  </a:lnTo>
                  <a:lnTo>
                    <a:pt x="2220" y="3517"/>
                  </a:lnTo>
                  <a:lnTo>
                    <a:pt x="2282" y="3329"/>
                  </a:lnTo>
                  <a:lnTo>
                    <a:pt x="2329" y="3142"/>
                  </a:lnTo>
                  <a:lnTo>
                    <a:pt x="2376" y="2923"/>
                  </a:lnTo>
                  <a:lnTo>
                    <a:pt x="2407" y="2720"/>
                  </a:lnTo>
                  <a:lnTo>
                    <a:pt x="2423" y="2485"/>
                  </a:lnTo>
                  <a:lnTo>
                    <a:pt x="2423" y="2251"/>
                  </a:lnTo>
                  <a:lnTo>
                    <a:pt x="2423" y="2032"/>
                  </a:lnTo>
                  <a:lnTo>
                    <a:pt x="2407" y="1798"/>
                  </a:lnTo>
                  <a:lnTo>
                    <a:pt x="2376" y="1579"/>
                  </a:lnTo>
                  <a:lnTo>
                    <a:pt x="2329" y="1376"/>
                  </a:lnTo>
                  <a:lnTo>
                    <a:pt x="2282" y="1189"/>
                  </a:lnTo>
                  <a:lnTo>
                    <a:pt x="2220" y="1001"/>
                  </a:lnTo>
                  <a:lnTo>
                    <a:pt x="2157" y="829"/>
                  </a:lnTo>
                  <a:lnTo>
                    <a:pt x="2079" y="657"/>
                  </a:lnTo>
                  <a:lnTo>
                    <a:pt x="1985" y="517"/>
                  </a:lnTo>
                  <a:lnTo>
                    <a:pt x="1892" y="392"/>
                  </a:lnTo>
                  <a:lnTo>
                    <a:pt x="1798" y="267"/>
                  </a:lnTo>
                  <a:lnTo>
                    <a:pt x="1688" y="173"/>
                  </a:lnTo>
                  <a:lnTo>
                    <a:pt x="1579" y="95"/>
                  </a:lnTo>
                  <a:lnTo>
                    <a:pt x="1454" y="48"/>
                  </a:lnTo>
                  <a:lnTo>
                    <a:pt x="1345" y="17"/>
                  </a:lnTo>
                  <a:lnTo>
                    <a:pt x="122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912" name="Google Shape;912;p42"/>
            <p:cNvSpPr/>
            <p:nvPr/>
          </p:nvSpPr>
          <p:spPr>
            <a:xfrm>
              <a:off x="6258375" y="3572950"/>
              <a:ext cx="449250" cy="518800"/>
            </a:xfrm>
            <a:custGeom>
              <a:avLst/>
              <a:gdLst/>
              <a:ahLst/>
              <a:cxnLst/>
              <a:rect l="l" t="t" r="r" b="b"/>
              <a:pathLst>
                <a:path w="17970" h="20752" extrusionOk="0">
                  <a:moveTo>
                    <a:pt x="15110" y="1156"/>
                  </a:moveTo>
                  <a:lnTo>
                    <a:pt x="15438" y="1188"/>
                  </a:lnTo>
                  <a:lnTo>
                    <a:pt x="15751" y="1235"/>
                  </a:lnTo>
                  <a:lnTo>
                    <a:pt x="16032" y="1282"/>
                  </a:lnTo>
                  <a:lnTo>
                    <a:pt x="16267" y="1360"/>
                  </a:lnTo>
                  <a:lnTo>
                    <a:pt x="16485" y="1438"/>
                  </a:lnTo>
                  <a:lnTo>
                    <a:pt x="16657" y="1532"/>
                  </a:lnTo>
                  <a:lnTo>
                    <a:pt x="16798" y="1641"/>
                  </a:lnTo>
                  <a:lnTo>
                    <a:pt x="16907" y="1766"/>
                  </a:lnTo>
                  <a:lnTo>
                    <a:pt x="16985" y="1891"/>
                  </a:lnTo>
                  <a:lnTo>
                    <a:pt x="17017" y="2047"/>
                  </a:lnTo>
                  <a:lnTo>
                    <a:pt x="17032" y="2203"/>
                  </a:lnTo>
                  <a:lnTo>
                    <a:pt x="17001" y="2375"/>
                  </a:lnTo>
                  <a:lnTo>
                    <a:pt x="16938" y="2547"/>
                  </a:lnTo>
                  <a:lnTo>
                    <a:pt x="16845" y="2750"/>
                  </a:lnTo>
                  <a:lnTo>
                    <a:pt x="16720" y="2953"/>
                  </a:lnTo>
                  <a:lnTo>
                    <a:pt x="16563" y="3172"/>
                  </a:lnTo>
                  <a:lnTo>
                    <a:pt x="16376" y="3422"/>
                  </a:lnTo>
                  <a:lnTo>
                    <a:pt x="16204" y="3657"/>
                  </a:lnTo>
                  <a:lnTo>
                    <a:pt x="16001" y="3891"/>
                  </a:lnTo>
                  <a:lnTo>
                    <a:pt x="15798" y="4110"/>
                  </a:lnTo>
                  <a:lnTo>
                    <a:pt x="15579" y="4313"/>
                  </a:lnTo>
                  <a:lnTo>
                    <a:pt x="15360" y="4516"/>
                  </a:lnTo>
                  <a:lnTo>
                    <a:pt x="15110" y="4704"/>
                  </a:lnTo>
                  <a:lnTo>
                    <a:pt x="14876" y="4875"/>
                  </a:lnTo>
                  <a:lnTo>
                    <a:pt x="14579" y="5079"/>
                  </a:lnTo>
                  <a:lnTo>
                    <a:pt x="14282" y="5266"/>
                  </a:lnTo>
                  <a:lnTo>
                    <a:pt x="13985" y="5454"/>
                  </a:lnTo>
                  <a:lnTo>
                    <a:pt x="13673" y="5625"/>
                  </a:lnTo>
                  <a:lnTo>
                    <a:pt x="13032" y="5954"/>
                  </a:lnTo>
                  <a:lnTo>
                    <a:pt x="12825" y="6052"/>
                  </a:lnTo>
                  <a:lnTo>
                    <a:pt x="12860" y="5750"/>
                  </a:lnTo>
                  <a:lnTo>
                    <a:pt x="12923" y="5344"/>
                  </a:lnTo>
                  <a:lnTo>
                    <a:pt x="12985" y="4938"/>
                  </a:lnTo>
                  <a:lnTo>
                    <a:pt x="13063" y="4547"/>
                  </a:lnTo>
                  <a:lnTo>
                    <a:pt x="13173" y="4157"/>
                  </a:lnTo>
                  <a:lnTo>
                    <a:pt x="13298" y="3766"/>
                  </a:lnTo>
                  <a:lnTo>
                    <a:pt x="13423" y="3391"/>
                  </a:lnTo>
                  <a:lnTo>
                    <a:pt x="13595" y="3032"/>
                  </a:lnTo>
                  <a:lnTo>
                    <a:pt x="13766" y="2672"/>
                  </a:lnTo>
                  <a:lnTo>
                    <a:pt x="13985" y="2328"/>
                  </a:lnTo>
                  <a:lnTo>
                    <a:pt x="14220" y="2016"/>
                  </a:lnTo>
                  <a:lnTo>
                    <a:pt x="14485" y="1703"/>
                  </a:lnTo>
                  <a:lnTo>
                    <a:pt x="14782" y="1422"/>
                  </a:lnTo>
                  <a:lnTo>
                    <a:pt x="14938" y="1282"/>
                  </a:lnTo>
                  <a:lnTo>
                    <a:pt x="15110" y="1156"/>
                  </a:lnTo>
                  <a:close/>
                  <a:moveTo>
                    <a:pt x="2781" y="3282"/>
                  </a:moveTo>
                  <a:lnTo>
                    <a:pt x="2969" y="3297"/>
                  </a:lnTo>
                  <a:lnTo>
                    <a:pt x="3188" y="3360"/>
                  </a:lnTo>
                  <a:lnTo>
                    <a:pt x="3406" y="3438"/>
                  </a:lnTo>
                  <a:lnTo>
                    <a:pt x="3688" y="3547"/>
                  </a:lnTo>
                  <a:lnTo>
                    <a:pt x="3953" y="3672"/>
                  </a:lnTo>
                  <a:lnTo>
                    <a:pt x="4219" y="3797"/>
                  </a:lnTo>
                  <a:lnTo>
                    <a:pt x="4469" y="3938"/>
                  </a:lnTo>
                  <a:lnTo>
                    <a:pt x="4703" y="4094"/>
                  </a:lnTo>
                  <a:lnTo>
                    <a:pt x="4953" y="4266"/>
                  </a:lnTo>
                  <a:lnTo>
                    <a:pt x="5172" y="4438"/>
                  </a:lnTo>
                  <a:lnTo>
                    <a:pt x="5407" y="4641"/>
                  </a:lnTo>
                  <a:lnTo>
                    <a:pt x="5750" y="4938"/>
                  </a:lnTo>
                  <a:lnTo>
                    <a:pt x="6063" y="5250"/>
                  </a:lnTo>
                  <a:lnTo>
                    <a:pt x="6375" y="5594"/>
                  </a:lnTo>
                  <a:lnTo>
                    <a:pt x="6657" y="5954"/>
                  </a:lnTo>
                  <a:lnTo>
                    <a:pt x="6922" y="6344"/>
                  </a:lnTo>
                  <a:lnTo>
                    <a:pt x="7172" y="6735"/>
                  </a:lnTo>
                  <a:lnTo>
                    <a:pt x="7407" y="7141"/>
                  </a:lnTo>
                  <a:lnTo>
                    <a:pt x="7610" y="7579"/>
                  </a:lnTo>
                  <a:lnTo>
                    <a:pt x="7664" y="7696"/>
                  </a:lnTo>
                  <a:lnTo>
                    <a:pt x="7664" y="7696"/>
                  </a:lnTo>
                  <a:lnTo>
                    <a:pt x="7266" y="7735"/>
                  </a:lnTo>
                  <a:lnTo>
                    <a:pt x="6782" y="7751"/>
                  </a:lnTo>
                  <a:lnTo>
                    <a:pt x="6297" y="7751"/>
                  </a:lnTo>
                  <a:lnTo>
                    <a:pt x="5797" y="7719"/>
                  </a:lnTo>
                  <a:lnTo>
                    <a:pt x="5313" y="7657"/>
                  </a:lnTo>
                  <a:lnTo>
                    <a:pt x="4828" y="7579"/>
                  </a:lnTo>
                  <a:lnTo>
                    <a:pt x="4594" y="7532"/>
                  </a:lnTo>
                  <a:lnTo>
                    <a:pt x="4375" y="7485"/>
                  </a:lnTo>
                  <a:lnTo>
                    <a:pt x="3953" y="7344"/>
                  </a:lnTo>
                  <a:lnTo>
                    <a:pt x="3531" y="7172"/>
                  </a:lnTo>
                  <a:lnTo>
                    <a:pt x="3125" y="6985"/>
                  </a:lnTo>
                  <a:lnTo>
                    <a:pt x="2735" y="6766"/>
                  </a:lnTo>
                  <a:lnTo>
                    <a:pt x="2375" y="6516"/>
                  </a:lnTo>
                  <a:lnTo>
                    <a:pt x="2016" y="6235"/>
                  </a:lnTo>
                  <a:lnTo>
                    <a:pt x="1656" y="5954"/>
                  </a:lnTo>
                  <a:lnTo>
                    <a:pt x="1656" y="5547"/>
                  </a:lnTo>
                  <a:lnTo>
                    <a:pt x="1656" y="5172"/>
                  </a:lnTo>
                  <a:lnTo>
                    <a:pt x="1688" y="4844"/>
                  </a:lnTo>
                  <a:lnTo>
                    <a:pt x="1719" y="4532"/>
                  </a:lnTo>
                  <a:lnTo>
                    <a:pt x="1781" y="4266"/>
                  </a:lnTo>
                  <a:lnTo>
                    <a:pt x="1844" y="4032"/>
                  </a:lnTo>
                  <a:lnTo>
                    <a:pt x="1922" y="3813"/>
                  </a:lnTo>
                  <a:lnTo>
                    <a:pt x="2031" y="3641"/>
                  </a:lnTo>
                  <a:lnTo>
                    <a:pt x="2141" y="3500"/>
                  </a:lnTo>
                  <a:lnTo>
                    <a:pt x="2281" y="3407"/>
                  </a:lnTo>
                  <a:lnTo>
                    <a:pt x="2438" y="3328"/>
                  </a:lnTo>
                  <a:lnTo>
                    <a:pt x="2594" y="3282"/>
                  </a:lnTo>
                  <a:close/>
                  <a:moveTo>
                    <a:pt x="15923" y="0"/>
                  </a:moveTo>
                  <a:lnTo>
                    <a:pt x="15751" y="16"/>
                  </a:lnTo>
                  <a:lnTo>
                    <a:pt x="15563" y="47"/>
                  </a:lnTo>
                  <a:lnTo>
                    <a:pt x="15392" y="78"/>
                  </a:lnTo>
                  <a:lnTo>
                    <a:pt x="15204" y="125"/>
                  </a:lnTo>
                  <a:lnTo>
                    <a:pt x="14970" y="188"/>
                  </a:lnTo>
                  <a:lnTo>
                    <a:pt x="14751" y="281"/>
                  </a:lnTo>
                  <a:lnTo>
                    <a:pt x="14548" y="375"/>
                  </a:lnTo>
                  <a:lnTo>
                    <a:pt x="14360" y="500"/>
                  </a:lnTo>
                  <a:lnTo>
                    <a:pt x="14173" y="625"/>
                  </a:lnTo>
                  <a:lnTo>
                    <a:pt x="14001" y="766"/>
                  </a:lnTo>
                  <a:lnTo>
                    <a:pt x="13829" y="922"/>
                  </a:lnTo>
                  <a:lnTo>
                    <a:pt x="13673" y="1094"/>
                  </a:lnTo>
                  <a:lnTo>
                    <a:pt x="13532" y="1266"/>
                  </a:lnTo>
                  <a:lnTo>
                    <a:pt x="13391" y="1453"/>
                  </a:lnTo>
                  <a:lnTo>
                    <a:pt x="13251" y="1641"/>
                  </a:lnTo>
                  <a:lnTo>
                    <a:pt x="13126" y="1844"/>
                  </a:lnTo>
                  <a:lnTo>
                    <a:pt x="13016" y="2063"/>
                  </a:lnTo>
                  <a:lnTo>
                    <a:pt x="12907" y="2282"/>
                  </a:lnTo>
                  <a:lnTo>
                    <a:pt x="12704" y="2719"/>
                  </a:lnTo>
                  <a:lnTo>
                    <a:pt x="12548" y="3188"/>
                  </a:lnTo>
                  <a:lnTo>
                    <a:pt x="12391" y="3657"/>
                  </a:lnTo>
                  <a:lnTo>
                    <a:pt x="12266" y="4141"/>
                  </a:lnTo>
                  <a:lnTo>
                    <a:pt x="12173" y="4625"/>
                  </a:lnTo>
                  <a:lnTo>
                    <a:pt x="12079" y="5079"/>
                  </a:lnTo>
                  <a:lnTo>
                    <a:pt x="12016" y="5547"/>
                  </a:lnTo>
                  <a:lnTo>
                    <a:pt x="11907" y="6376"/>
                  </a:lnTo>
                  <a:lnTo>
                    <a:pt x="11896" y="6496"/>
                  </a:lnTo>
                  <a:lnTo>
                    <a:pt x="11516" y="6672"/>
                  </a:lnTo>
                  <a:lnTo>
                    <a:pt x="11048" y="6860"/>
                  </a:lnTo>
                  <a:lnTo>
                    <a:pt x="10594" y="7032"/>
                  </a:lnTo>
                  <a:lnTo>
                    <a:pt x="10126" y="7172"/>
                  </a:lnTo>
                  <a:lnTo>
                    <a:pt x="9657" y="7313"/>
                  </a:lnTo>
                  <a:lnTo>
                    <a:pt x="9188" y="7438"/>
                  </a:lnTo>
                  <a:lnTo>
                    <a:pt x="8704" y="7547"/>
                  </a:lnTo>
                  <a:lnTo>
                    <a:pt x="8496" y="7582"/>
                  </a:lnTo>
                  <a:lnTo>
                    <a:pt x="8496" y="7582"/>
                  </a:lnTo>
                  <a:lnTo>
                    <a:pt x="8376" y="7297"/>
                  </a:lnTo>
                  <a:lnTo>
                    <a:pt x="8094" y="6688"/>
                  </a:lnTo>
                  <a:lnTo>
                    <a:pt x="7954" y="6391"/>
                  </a:lnTo>
                  <a:lnTo>
                    <a:pt x="7782" y="6094"/>
                  </a:lnTo>
                  <a:lnTo>
                    <a:pt x="7625" y="5813"/>
                  </a:lnTo>
                  <a:lnTo>
                    <a:pt x="7454" y="5547"/>
                  </a:lnTo>
                  <a:lnTo>
                    <a:pt x="7266" y="5282"/>
                  </a:lnTo>
                  <a:lnTo>
                    <a:pt x="7094" y="5032"/>
                  </a:lnTo>
                  <a:lnTo>
                    <a:pt x="6891" y="4782"/>
                  </a:lnTo>
                  <a:lnTo>
                    <a:pt x="6688" y="4547"/>
                  </a:lnTo>
                  <a:lnTo>
                    <a:pt x="6485" y="4313"/>
                  </a:lnTo>
                  <a:lnTo>
                    <a:pt x="6266" y="4094"/>
                  </a:lnTo>
                  <a:lnTo>
                    <a:pt x="6032" y="3891"/>
                  </a:lnTo>
                  <a:lnTo>
                    <a:pt x="5813" y="3688"/>
                  </a:lnTo>
                  <a:lnTo>
                    <a:pt x="5563" y="3516"/>
                  </a:lnTo>
                  <a:lnTo>
                    <a:pt x="5313" y="3344"/>
                  </a:lnTo>
                  <a:lnTo>
                    <a:pt x="5063" y="3172"/>
                  </a:lnTo>
                  <a:lnTo>
                    <a:pt x="4782" y="3032"/>
                  </a:lnTo>
                  <a:lnTo>
                    <a:pt x="4516" y="2891"/>
                  </a:lnTo>
                  <a:lnTo>
                    <a:pt x="4235" y="2766"/>
                  </a:lnTo>
                  <a:lnTo>
                    <a:pt x="3938" y="2657"/>
                  </a:lnTo>
                  <a:lnTo>
                    <a:pt x="3625" y="2563"/>
                  </a:lnTo>
                  <a:lnTo>
                    <a:pt x="3313" y="2485"/>
                  </a:lnTo>
                  <a:lnTo>
                    <a:pt x="3000" y="2422"/>
                  </a:lnTo>
                  <a:lnTo>
                    <a:pt x="2672" y="2375"/>
                  </a:lnTo>
                  <a:lnTo>
                    <a:pt x="2328" y="2344"/>
                  </a:lnTo>
                  <a:lnTo>
                    <a:pt x="1969" y="2328"/>
                  </a:lnTo>
                  <a:lnTo>
                    <a:pt x="1610" y="2328"/>
                  </a:lnTo>
                  <a:lnTo>
                    <a:pt x="1391" y="2344"/>
                  </a:lnTo>
                  <a:lnTo>
                    <a:pt x="1188" y="2375"/>
                  </a:lnTo>
                  <a:lnTo>
                    <a:pt x="1000" y="2422"/>
                  </a:lnTo>
                  <a:lnTo>
                    <a:pt x="828" y="2485"/>
                  </a:lnTo>
                  <a:lnTo>
                    <a:pt x="672" y="2563"/>
                  </a:lnTo>
                  <a:lnTo>
                    <a:pt x="547" y="2641"/>
                  </a:lnTo>
                  <a:lnTo>
                    <a:pt x="422" y="2750"/>
                  </a:lnTo>
                  <a:lnTo>
                    <a:pt x="328" y="2860"/>
                  </a:lnTo>
                  <a:lnTo>
                    <a:pt x="234" y="2985"/>
                  </a:lnTo>
                  <a:lnTo>
                    <a:pt x="172" y="3110"/>
                  </a:lnTo>
                  <a:lnTo>
                    <a:pt x="109" y="3250"/>
                  </a:lnTo>
                  <a:lnTo>
                    <a:pt x="63" y="3407"/>
                  </a:lnTo>
                  <a:lnTo>
                    <a:pt x="31" y="3563"/>
                  </a:lnTo>
                  <a:lnTo>
                    <a:pt x="16" y="3719"/>
                  </a:lnTo>
                  <a:lnTo>
                    <a:pt x="0" y="3891"/>
                  </a:lnTo>
                  <a:lnTo>
                    <a:pt x="16" y="4063"/>
                  </a:lnTo>
                  <a:lnTo>
                    <a:pt x="16" y="4235"/>
                  </a:lnTo>
                  <a:lnTo>
                    <a:pt x="47" y="4407"/>
                  </a:lnTo>
                  <a:lnTo>
                    <a:pt x="125" y="4766"/>
                  </a:lnTo>
                  <a:lnTo>
                    <a:pt x="219" y="5110"/>
                  </a:lnTo>
                  <a:lnTo>
                    <a:pt x="344" y="5454"/>
                  </a:lnTo>
                  <a:lnTo>
                    <a:pt x="500" y="5782"/>
                  </a:lnTo>
                  <a:lnTo>
                    <a:pt x="672" y="6079"/>
                  </a:lnTo>
                  <a:lnTo>
                    <a:pt x="844" y="6344"/>
                  </a:lnTo>
                  <a:lnTo>
                    <a:pt x="1031" y="6579"/>
                  </a:lnTo>
                  <a:lnTo>
                    <a:pt x="1234" y="6797"/>
                  </a:lnTo>
                  <a:lnTo>
                    <a:pt x="1453" y="7001"/>
                  </a:lnTo>
                  <a:lnTo>
                    <a:pt x="1672" y="7188"/>
                  </a:lnTo>
                  <a:lnTo>
                    <a:pt x="1906" y="7360"/>
                  </a:lnTo>
                  <a:lnTo>
                    <a:pt x="2141" y="7516"/>
                  </a:lnTo>
                  <a:lnTo>
                    <a:pt x="2391" y="7672"/>
                  </a:lnTo>
                  <a:lnTo>
                    <a:pt x="2641" y="7813"/>
                  </a:lnTo>
                  <a:lnTo>
                    <a:pt x="2906" y="7938"/>
                  </a:lnTo>
                  <a:lnTo>
                    <a:pt x="3156" y="8047"/>
                  </a:lnTo>
                  <a:lnTo>
                    <a:pt x="3438" y="8157"/>
                  </a:lnTo>
                  <a:lnTo>
                    <a:pt x="3703" y="8251"/>
                  </a:lnTo>
                  <a:lnTo>
                    <a:pt x="3985" y="8329"/>
                  </a:lnTo>
                  <a:lnTo>
                    <a:pt x="4266" y="8391"/>
                  </a:lnTo>
                  <a:lnTo>
                    <a:pt x="4547" y="8454"/>
                  </a:lnTo>
                  <a:lnTo>
                    <a:pt x="4844" y="8516"/>
                  </a:lnTo>
                  <a:lnTo>
                    <a:pt x="5141" y="8548"/>
                  </a:lnTo>
                  <a:lnTo>
                    <a:pt x="5719" y="8610"/>
                  </a:lnTo>
                  <a:lnTo>
                    <a:pt x="6313" y="8626"/>
                  </a:lnTo>
                  <a:lnTo>
                    <a:pt x="6907" y="8626"/>
                  </a:lnTo>
                  <a:lnTo>
                    <a:pt x="7500" y="8594"/>
                  </a:lnTo>
                  <a:lnTo>
                    <a:pt x="8024" y="8538"/>
                  </a:lnTo>
                  <a:lnTo>
                    <a:pt x="8024" y="8538"/>
                  </a:lnTo>
                  <a:lnTo>
                    <a:pt x="8157" y="8923"/>
                  </a:lnTo>
                  <a:lnTo>
                    <a:pt x="8313" y="9407"/>
                  </a:lnTo>
                  <a:lnTo>
                    <a:pt x="8454" y="9876"/>
                  </a:lnTo>
                  <a:lnTo>
                    <a:pt x="8563" y="10376"/>
                  </a:lnTo>
                  <a:lnTo>
                    <a:pt x="8672" y="10860"/>
                  </a:lnTo>
                  <a:lnTo>
                    <a:pt x="8782" y="11360"/>
                  </a:lnTo>
                  <a:lnTo>
                    <a:pt x="8860" y="11876"/>
                  </a:lnTo>
                  <a:lnTo>
                    <a:pt x="8938" y="12376"/>
                  </a:lnTo>
                  <a:lnTo>
                    <a:pt x="9001" y="12876"/>
                  </a:lnTo>
                  <a:lnTo>
                    <a:pt x="9047" y="13392"/>
                  </a:lnTo>
                  <a:lnTo>
                    <a:pt x="9094" y="13892"/>
                  </a:lnTo>
                  <a:lnTo>
                    <a:pt x="9126" y="14407"/>
                  </a:lnTo>
                  <a:lnTo>
                    <a:pt x="9157" y="15407"/>
                  </a:lnTo>
                  <a:lnTo>
                    <a:pt x="9172" y="16376"/>
                  </a:lnTo>
                  <a:lnTo>
                    <a:pt x="9157" y="17329"/>
                  </a:lnTo>
                  <a:lnTo>
                    <a:pt x="9110" y="18236"/>
                  </a:lnTo>
                  <a:lnTo>
                    <a:pt x="9063" y="19079"/>
                  </a:lnTo>
                  <a:lnTo>
                    <a:pt x="9063" y="19189"/>
                  </a:lnTo>
                  <a:lnTo>
                    <a:pt x="9079" y="19267"/>
                  </a:lnTo>
                  <a:lnTo>
                    <a:pt x="9110" y="19345"/>
                  </a:lnTo>
                  <a:lnTo>
                    <a:pt x="9172" y="19407"/>
                  </a:lnTo>
                  <a:lnTo>
                    <a:pt x="9235" y="19454"/>
                  </a:lnTo>
                  <a:lnTo>
                    <a:pt x="9313" y="19486"/>
                  </a:lnTo>
                  <a:lnTo>
                    <a:pt x="9391" y="19501"/>
                  </a:lnTo>
                  <a:lnTo>
                    <a:pt x="9469" y="19517"/>
                  </a:lnTo>
                  <a:lnTo>
                    <a:pt x="9547" y="19501"/>
                  </a:lnTo>
                  <a:lnTo>
                    <a:pt x="9626" y="19486"/>
                  </a:lnTo>
                  <a:lnTo>
                    <a:pt x="9704" y="19454"/>
                  </a:lnTo>
                  <a:lnTo>
                    <a:pt x="9782" y="19407"/>
                  </a:lnTo>
                  <a:lnTo>
                    <a:pt x="9844" y="19345"/>
                  </a:lnTo>
                  <a:lnTo>
                    <a:pt x="9891" y="19267"/>
                  </a:lnTo>
                  <a:lnTo>
                    <a:pt x="9922" y="19189"/>
                  </a:lnTo>
                  <a:lnTo>
                    <a:pt x="9938" y="19079"/>
                  </a:lnTo>
                  <a:lnTo>
                    <a:pt x="9985" y="18548"/>
                  </a:lnTo>
                  <a:lnTo>
                    <a:pt x="10001" y="17985"/>
                  </a:lnTo>
                  <a:lnTo>
                    <a:pt x="10032" y="17392"/>
                  </a:lnTo>
                  <a:lnTo>
                    <a:pt x="10032" y="16782"/>
                  </a:lnTo>
                  <a:lnTo>
                    <a:pt x="10016" y="16142"/>
                  </a:lnTo>
                  <a:lnTo>
                    <a:pt x="10001" y="15470"/>
                  </a:lnTo>
                  <a:lnTo>
                    <a:pt x="9969" y="14798"/>
                  </a:lnTo>
                  <a:lnTo>
                    <a:pt x="9922" y="14110"/>
                  </a:lnTo>
                  <a:lnTo>
                    <a:pt x="9860" y="13423"/>
                  </a:lnTo>
                  <a:lnTo>
                    <a:pt x="9766" y="12720"/>
                  </a:lnTo>
                  <a:lnTo>
                    <a:pt x="9672" y="12016"/>
                  </a:lnTo>
                  <a:lnTo>
                    <a:pt x="9547" y="11313"/>
                  </a:lnTo>
                  <a:lnTo>
                    <a:pt x="9407" y="10610"/>
                  </a:lnTo>
                  <a:lnTo>
                    <a:pt x="9251" y="9923"/>
                  </a:lnTo>
                  <a:lnTo>
                    <a:pt x="9063" y="9235"/>
                  </a:lnTo>
                  <a:lnTo>
                    <a:pt x="8860" y="8579"/>
                  </a:lnTo>
                  <a:lnTo>
                    <a:pt x="8805" y="8413"/>
                  </a:lnTo>
                  <a:lnTo>
                    <a:pt x="9204" y="8344"/>
                  </a:lnTo>
                  <a:lnTo>
                    <a:pt x="9751" y="8219"/>
                  </a:lnTo>
                  <a:lnTo>
                    <a:pt x="10297" y="8079"/>
                  </a:lnTo>
                  <a:lnTo>
                    <a:pt x="10860" y="7907"/>
                  </a:lnTo>
                  <a:lnTo>
                    <a:pt x="11438" y="7719"/>
                  </a:lnTo>
                  <a:lnTo>
                    <a:pt x="11799" y="7583"/>
                  </a:lnTo>
                  <a:lnTo>
                    <a:pt x="11799" y="7583"/>
                  </a:lnTo>
                  <a:lnTo>
                    <a:pt x="11751" y="8110"/>
                  </a:lnTo>
                  <a:lnTo>
                    <a:pt x="11704" y="8985"/>
                  </a:lnTo>
                  <a:lnTo>
                    <a:pt x="11673" y="9860"/>
                  </a:lnTo>
                  <a:lnTo>
                    <a:pt x="11657" y="10735"/>
                  </a:lnTo>
                  <a:lnTo>
                    <a:pt x="11657" y="11610"/>
                  </a:lnTo>
                  <a:lnTo>
                    <a:pt x="11657" y="12485"/>
                  </a:lnTo>
                  <a:lnTo>
                    <a:pt x="11688" y="13360"/>
                  </a:lnTo>
                  <a:lnTo>
                    <a:pt x="11719" y="14235"/>
                  </a:lnTo>
                  <a:lnTo>
                    <a:pt x="11766" y="15110"/>
                  </a:lnTo>
                  <a:lnTo>
                    <a:pt x="11829" y="15985"/>
                  </a:lnTo>
                  <a:lnTo>
                    <a:pt x="11891" y="16860"/>
                  </a:lnTo>
                  <a:lnTo>
                    <a:pt x="12048" y="18595"/>
                  </a:lnTo>
                  <a:lnTo>
                    <a:pt x="12251" y="20329"/>
                  </a:lnTo>
                  <a:lnTo>
                    <a:pt x="12266" y="20423"/>
                  </a:lnTo>
                  <a:lnTo>
                    <a:pt x="12313" y="20517"/>
                  </a:lnTo>
                  <a:lnTo>
                    <a:pt x="12360" y="20579"/>
                  </a:lnTo>
                  <a:lnTo>
                    <a:pt x="12423" y="20642"/>
                  </a:lnTo>
                  <a:lnTo>
                    <a:pt x="12501" y="20689"/>
                  </a:lnTo>
                  <a:lnTo>
                    <a:pt x="12579" y="20720"/>
                  </a:lnTo>
                  <a:lnTo>
                    <a:pt x="12657" y="20751"/>
                  </a:lnTo>
                  <a:lnTo>
                    <a:pt x="12829" y="20751"/>
                  </a:lnTo>
                  <a:lnTo>
                    <a:pt x="12907" y="20720"/>
                  </a:lnTo>
                  <a:lnTo>
                    <a:pt x="12970" y="20689"/>
                  </a:lnTo>
                  <a:lnTo>
                    <a:pt x="13032" y="20642"/>
                  </a:lnTo>
                  <a:lnTo>
                    <a:pt x="13079" y="20579"/>
                  </a:lnTo>
                  <a:lnTo>
                    <a:pt x="13126" y="20517"/>
                  </a:lnTo>
                  <a:lnTo>
                    <a:pt x="13141" y="20423"/>
                  </a:lnTo>
                  <a:lnTo>
                    <a:pt x="13141" y="20329"/>
                  </a:lnTo>
                  <a:lnTo>
                    <a:pt x="13032" y="19501"/>
                  </a:lnTo>
                  <a:lnTo>
                    <a:pt x="12954" y="18657"/>
                  </a:lnTo>
                  <a:lnTo>
                    <a:pt x="12876" y="17829"/>
                  </a:lnTo>
                  <a:lnTo>
                    <a:pt x="12813" y="16985"/>
                  </a:lnTo>
                  <a:lnTo>
                    <a:pt x="12751" y="16157"/>
                  </a:lnTo>
                  <a:lnTo>
                    <a:pt x="12704" y="15329"/>
                  </a:lnTo>
                  <a:lnTo>
                    <a:pt x="12673" y="14485"/>
                  </a:lnTo>
                  <a:lnTo>
                    <a:pt x="12641" y="13657"/>
                  </a:lnTo>
                  <a:lnTo>
                    <a:pt x="12610" y="12813"/>
                  </a:lnTo>
                  <a:lnTo>
                    <a:pt x="12610" y="11985"/>
                  </a:lnTo>
                  <a:lnTo>
                    <a:pt x="12610" y="11141"/>
                  </a:lnTo>
                  <a:lnTo>
                    <a:pt x="12610" y="10313"/>
                  </a:lnTo>
                  <a:lnTo>
                    <a:pt x="12641" y="9469"/>
                  </a:lnTo>
                  <a:lnTo>
                    <a:pt x="12657" y="8641"/>
                  </a:lnTo>
                  <a:lnTo>
                    <a:pt x="12704" y="7797"/>
                  </a:lnTo>
                  <a:lnTo>
                    <a:pt x="12738" y="7191"/>
                  </a:lnTo>
                  <a:lnTo>
                    <a:pt x="12738" y="7191"/>
                  </a:lnTo>
                  <a:lnTo>
                    <a:pt x="13141" y="7001"/>
                  </a:lnTo>
                  <a:lnTo>
                    <a:pt x="13704" y="6719"/>
                  </a:lnTo>
                  <a:lnTo>
                    <a:pt x="14235" y="6407"/>
                  </a:lnTo>
                  <a:lnTo>
                    <a:pt x="14766" y="6063"/>
                  </a:lnTo>
                  <a:lnTo>
                    <a:pt x="15267" y="5719"/>
                  </a:lnTo>
                  <a:lnTo>
                    <a:pt x="15751" y="5329"/>
                  </a:lnTo>
                  <a:lnTo>
                    <a:pt x="15970" y="5125"/>
                  </a:lnTo>
                  <a:lnTo>
                    <a:pt x="16188" y="4922"/>
                  </a:lnTo>
                  <a:lnTo>
                    <a:pt x="16407" y="4719"/>
                  </a:lnTo>
                  <a:lnTo>
                    <a:pt x="16610" y="4500"/>
                  </a:lnTo>
                  <a:lnTo>
                    <a:pt x="16798" y="4266"/>
                  </a:lnTo>
                  <a:lnTo>
                    <a:pt x="16985" y="4032"/>
                  </a:lnTo>
                  <a:lnTo>
                    <a:pt x="17157" y="3797"/>
                  </a:lnTo>
                  <a:lnTo>
                    <a:pt x="17329" y="3563"/>
                  </a:lnTo>
                  <a:lnTo>
                    <a:pt x="17485" y="3313"/>
                  </a:lnTo>
                  <a:lnTo>
                    <a:pt x="17626" y="3047"/>
                  </a:lnTo>
                  <a:lnTo>
                    <a:pt x="17720" y="2860"/>
                  </a:lnTo>
                  <a:lnTo>
                    <a:pt x="17798" y="2688"/>
                  </a:lnTo>
                  <a:lnTo>
                    <a:pt x="17860" y="2500"/>
                  </a:lnTo>
                  <a:lnTo>
                    <a:pt x="17907" y="2328"/>
                  </a:lnTo>
                  <a:lnTo>
                    <a:pt x="17939" y="2157"/>
                  </a:lnTo>
                  <a:lnTo>
                    <a:pt x="17970" y="1985"/>
                  </a:lnTo>
                  <a:lnTo>
                    <a:pt x="17970" y="1828"/>
                  </a:lnTo>
                  <a:lnTo>
                    <a:pt x="17970" y="1672"/>
                  </a:lnTo>
                  <a:lnTo>
                    <a:pt x="17970" y="1516"/>
                  </a:lnTo>
                  <a:lnTo>
                    <a:pt x="17939" y="1375"/>
                  </a:lnTo>
                  <a:lnTo>
                    <a:pt x="17907" y="1235"/>
                  </a:lnTo>
                  <a:lnTo>
                    <a:pt x="17860" y="1094"/>
                  </a:lnTo>
                  <a:lnTo>
                    <a:pt x="17798" y="969"/>
                  </a:lnTo>
                  <a:lnTo>
                    <a:pt x="17735" y="844"/>
                  </a:lnTo>
                  <a:lnTo>
                    <a:pt x="17657" y="735"/>
                  </a:lnTo>
                  <a:lnTo>
                    <a:pt x="17564" y="625"/>
                  </a:lnTo>
                  <a:lnTo>
                    <a:pt x="17470" y="531"/>
                  </a:lnTo>
                  <a:lnTo>
                    <a:pt x="17360" y="438"/>
                  </a:lnTo>
                  <a:lnTo>
                    <a:pt x="17251" y="344"/>
                  </a:lnTo>
                  <a:lnTo>
                    <a:pt x="17126" y="281"/>
                  </a:lnTo>
                  <a:lnTo>
                    <a:pt x="17001" y="203"/>
                  </a:lnTo>
                  <a:lnTo>
                    <a:pt x="16860" y="156"/>
                  </a:lnTo>
                  <a:lnTo>
                    <a:pt x="16720" y="110"/>
                  </a:lnTo>
                  <a:lnTo>
                    <a:pt x="16579" y="63"/>
                  </a:lnTo>
                  <a:lnTo>
                    <a:pt x="16423" y="31"/>
                  </a:lnTo>
                  <a:lnTo>
                    <a:pt x="16267" y="16"/>
                  </a:lnTo>
                  <a:lnTo>
                    <a:pt x="1609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913" name="Google Shape;913;p42"/>
            <p:cNvSpPr/>
            <p:nvPr/>
          </p:nvSpPr>
          <p:spPr>
            <a:xfrm>
              <a:off x="6329850" y="4017875"/>
              <a:ext cx="357075" cy="89100"/>
            </a:xfrm>
            <a:custGeom>
              <a:avLst/>
              <a:gdLst/>
              <a:ahLst/>
              <a:cxnLst/>
              <a:rect l="l" t="t" r="r" b="b"/>
              <a:pathLst>
                <a:path w="14283" h="3564" extrusionOk="0">
                  <a:moveTo>
                    <a:pt x="1719" y="1"/>
                  </a:moveTo>
                  <a:lnTo>
                    <a:pt x="1516" y="17"/>
                  </a:lnTo>
                  <a:lnTo>
                    <a:pt x="1313" y="48"/>
                  </a:lnTo>
                  <a:lnTo>
                    <a:pt x="1141" y="95"/>
                  </a:lnTo>
                  <a:lnTo>
                    <a:pt x="969" y="157"/>
                  </a:lnTo>
                  <a:lnTo>
                    <a:pt x="813" y="235"/>
                  </a:lnTo>
                  <a:lnTo>
                    <a:pt x="672" y="329"/>
                  </a:lnTo>
                  <a:lnTo>
                    <a:pt x="547" y="439"/>
                  </a:lnTo>
                  <a:lnTo>
                    <a:pt x="438" y="564"/>
                  </a:lnTo>
                  <a:lnTo>
                    <a:pt x="329" y="689"/>
                  </a:lnTo>
                  <a:lnTo>
                    <a:pt x="251" y="829"/>
                  </a:lnTo>
                  <a:lnTo>
                    <a:pt x="172" y="985"/>
                  </a:lnTo>
                  <a:lnTo>
                    <a:pt x="110" y="1126"/>
                  </a:lnTo>
                  <a:lnTo>
                    <a:pt x="63" y="1282"/>
                  </a:lnTo>
                  <a:lnTo>
                    <a:pt x="32" y="1454"/>
                  </a:lnTo>
                  <a:lnTo>
                    <a:pt x="16" y="1610"/>
                  </a:lnTo>
                  <a:lnTo>
                    <a:pt x="1" y="1782"/>
                  </a:lnTo>
                  <a:lnTo>
                    <a:pt x="16" y="1954"/>
                  </a:lnTo>
                  <a:lnTo>
                    <a:pt x="32" y="2110"/>
                  </a:lnTo>
                  <a:lnTo>
                    <a:pt x="63" y="2282"/>
                  </a:lnTo>
                  <a:lnTo>
                    <a:pt x="110" y="2439"/>
                  </a:lnTo>
                  <a:lnTo>
                    <a:pt x="172" y="2595"/>
                  </a:lnTo>
                  <a:lnTo>
                    <a:pt x="251" y="2736"/>
                  </a:lnTo>
                  <a:lnTo>
                    <a:pt x="329" y="2876"/>
                  </a:lnTo>
                  <a:lnTo>
                    <a:pt x="438" y="3001"/>
                  </a:lnTo>
                  <a:lnTo>
                    <a:pt x="547" y="3126"/>
                  </a:lnTo>
                  <a:lnTo>
                    <a:pt x="672" y="3236"/>
                  </a:lnTo>
                  <a:lnTo>
                    <a:pt x="813" y="3329"/>
                  </a:lnTo>
                  <a:lnTo>
                    <a:pt x="969" y="3407"/>
                  </a:lnTo>
                  <a:lnTo>
                    <a:pt x="1141" y="3470"/>
                  </a:lnTo>
                  <a:lnTo>
                    <a:pt x="1313" y="3517"/>
                  </a:lnTo>
                  <a:lnTo>
                    <a:pt x="1516" y="3548"/>
                  </a:lnTo>
                  <a:lnTo>
                    <a:pt x="1719" y="3564"/>
                  </a:lnTo>
                  <a:lnTo>
                    <a:pt x="12564" y="3564"/>
                  </a:lnTo>
                  <a:lnTo>
                    <a:pt x="12767" y="3548"/>
                  </a:lnTo>
                  <a:lnTo>
                    <a:pt x="12970" y="3517"/>
                  </a:lnTo>
                  <a:lnTo>
                    <a:pt x="13142" y="3470"/>
                  </a:lnTo>
                  <a:lnTo>
                    <a:pt x="13314" y="3407"/>
                  </a:lnTo>
                  <a:lnTo>
                    <a:pt x="13470" y="3329"/>
                  </a:lnTo>
                  <a:lnTo>
                    <a:pt x="13611" y="3236"/>
                  </a:lnTo>
                  <a:lnTo>
                    <a:pt x="13736" y="3126"/>
                  </a:lnTo>
                  <a:lnTo>
                    <a:pt x="13845" y="3001"/>
                  </a:lnTo>
                  <a:lnTo>
                    <a:pt x="13954" y="2876"/>
                  </a:lnTo>
                  <a:lnTo>
                    <a:pt x="14033" y="2736"/>
                  </a:lnTo>
                  <a:lnTo>
                    <a:pt x="14111" y="2595"/>
                  </a:lnTo>
                  <a:lnTo>
                    <a:pt x="14173" y="2439"/>
                  </a:lnTo>
                  <a:lnTo>
                    <a:pt x="14220" y="2282"/>
                  </a:lnTo>
                  <a:lnTo>
                    <a:pt x="14251" y="2110"/>
                  </a:lnTo>
                  <a:lnTo>
                    <a:pt x="14267" y="1954"/>
                  </a:lnTo>
                  <a:lnTo>
                    <a:pt x="14283" y="1782"/>
                  </a:lnTo>
                  <a:lnTo>
                    <a:pt x="14267" y="1610"/>
                  </a:lnTo>
                  <a:lnTo>
                    <a:pt x="14251" y="1454"/>
                  </a:lnTo>
                  <a:lnTo>
                    <a:pt x="14220" y="1282"/>
                  </a:lnTo>
                  <a:lnTo>
                    <a:pt x="14173" y="1126"/>
                  </a:lnTo>
                  <a:lnTo>
                    <a:pt x="14111" y="985"/>
                  </a:lnTo>
                  <a:lnTo>
                    <a:pt x="14033" y="829"/>
                  </a:lnTo>
                  <a:lnTo>
                    <a:pt x="13954" y="689"/>
                  </a:lnTo>
                  <a:lnTo>
                    <a:pt x="13845" y="564"/>
                  </a:lnTo>
                  <a:lnTo>
                    <a:pt x="13736" y="439"/>
                  </a:lnTo>
                  <a:lnTo>
                    <a:pt x="13611" y="329"/>
                  </a:lnTo>
                  <a:lnTo>
                    <a:pt x="13470" y="235"/>
                  </a:lnTo>
                  <a:lnTo>
                    <a:pt x="13314" y="157"/>
                  </a:lnTo>
                  <a:lnTo>
                    <a:pt x="13142" y="95"/>
                  </a:lnTo>
                  <a:lnTo>
                    <a:pt x="12970" y="48"/>
                  </a:lnTo>
                  <a:lnTo>
                    <a:pt x="12767" y="17"/>
                  </a:lnTo>
                  <a:lnTo>
                    <a:pt x="1256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914" name="Google Shape;914;p42"/>
            <p:cNvSpPr/>
            <p:nvPr/>
          </p:nvSpPr>
          <p:spPr>
            <a:xfrm>
              <a:off x="6329850" y="4098750"/>
              <a:ext cx="357075" cy="88700"/>
            </a:xfrm>
            <a:custGeom>
              <a:avLst/>
              <a:gdLst/>
              <a:ahLst/>
              <a:cxnLst/>
              <a:rect l="l" t="t" r="r" b="b"/>
              <a:pathLst>
                <a:path w="14283" h="3548" extrusionOk="0">
                  <a:moveTo>
                    <a:pt x="1719" y="1"/>
                  </a:moveTo>
                  <a:lnTo>
                    <a:pt x="1516" y="16"/>
                  </a:lnTo>
                  <a:lnTo>
                    <a:pt x="1313" y="47"/>
                  </a:lnTo>
                  <a:lnTo>
                    <a:pt x="1141" y="94"/>
                  </a:lnTo>
                  <a:lnTo>
                    <a:pt x="969" y="157"/>
                  </a:lnTo>
                  <a:lnTo>
                    <a:pt x="813" y="235"/>
                  </a:lnTo>
                  <a:lnTo>
                    <a:pt x="672" y="329"/>
                  </a:lnTo>
                  <a:lnTo>
                    <a:pt x="547" y="438"/>
                  </a:lnTo>
                  <a:lnTo>
                    <a:pt x="438" y="547"/>
                  </a:lnTo>
                  <a:lnTo>
                    <a:pt x="329" y="688"/>
                  </a:lnTo>
                  <a:lnTo>
                    <a:pt x="251" y="829"/>
                  </a:lnTo>
                  <a:lnTo>
                    <a:pt x="172" y="969"/>
                  </a:lnTo>
                  <a:lnTo>
                    <a:pt x="110" y="1126"/>
                  </a:lnTo>
                  <a:lnTo>
                    <a:pt x="63" y="1282"/>
                  </a:lnTo>
                  <a:lnTo>
                    <a:pt x="32" y="1438"/>
                  </a:lnTo>
                  <a:lnTo>
                    <a:pt x="16" y="1610"/>
                  </a:lnTo>
                  <a:lnTo>
                    <a:pt x="1" y="1782"/>
                  </a:lnTo>
                  <a:lnTo>
                    <a:pt x="16" y="1938"/>
                  </a:lnTo>
                  <a:lnTo>
                    <a:pt x="32" y="2110"/>
                  </a:lnTo>
                  <a:lnTo>
                    <a:pt x="63" y="2266"/>
                  </a:lnTo>
                  <a:lnTo>
                    <a:pt x="110" y="2423"/>
                  </a:lnTo>
                  <a:lnTo>
                    <a:pt x="172" y="2579"/>
                  </a:lnTo>
                  <a:lnTo>
                    <a:pt x="251" y="2735"/>
                  </a:lnTo>
                  <a:lnTo>
                    <a:pt x="329" y="2860"/>
                  </a:lnTo>
                  <a:lnTo>
                    <a:pt x="438" y="3001"/>
                  </a:lnTo>
                  <a:lnTo>
                    <a:pt x="547" y="3110"/>
                  </a:lnTo>
                  <a:lnTo>
                    <a:pt x="672" y="3219"/>
                  </a:lnTo>
                  <a:lnTo>
                    <a:pt x="813" y="3313"/>
                  </a:lnTo>
                  <a:lnTo>
                    <a:pt x="969" y="3407"/>
                  </a:lnTo>
                  <a:lnTo>
                    <a:pt x="1141" y="3469"/>
                  </a:lnTo>
                  <a:lnTo>
                    <a:pt x="1313" y="3516"/>
                  </a:lnTo>
                  <a:lnTo>
                    <a:pt x="1516" y="3548"/>
                  </a:lnTo>
                  <a:lnTo>
                    <a:pt x="12767" y="3548"/>
                  </a:lnTo>
                  <a:lnTo>
                    <a:pt x="12970" y="3516"/>
                  </a:lnTo>
                  <a:lnTo>
                    <a:pt x="13142" y="3469"/>
                  </a:lnTo>
                  <a:lnTo>
                    <a:pt x="13314" y="3407"/>
                  </a:lnTo>
                  <a:lnTo>
                    <a:pt x="13470" y="3313"/>
                  </a:lnTo>
                  <a:lnTo>
                    <a:pt x="13611" y="3219"/>
                  </a:lnTo>
                  <a:lnTo>
                    <a:pt x="13736" y="3110"/>
                  </a:lnTo>
                  <a:lnTo>
                    <a:pt x="13845" y="3001"/>
                  </a:lnTo>
                  <a:lnTo>
                    <a:pt x="13954" y="2860"/>
                  </a:lnTo>
                  <a:lnTo>
                    <a:pt x="14033" y="2735"/>
                  </a:lnTo>
                  <a:lnTo>
                    <a:pt x="14111" y="2579"/>
                  </a:lnTo>
                  <a:lnTo>
                    <a:pt x="14173" y="2423"/>
                  </a:lnTo>
                  <a:lnTo>
                    <a:pt x="14220" y="2266"/>
                  </a:lnTo>
                  <a:lnTo>
                    <a:pt x="14251" y="2110"/>
                  </a:lnTo>
                  <a:lnTo>
                    <a:pt x="14267" y="1938"/>
                  </a:lnTo>
                  <a:lnTo>
                    <a:pt x="14283" y="1782"/>
                  </a:lnTo>
                  <a:lnTo>
                    <a:pt x="14267" y="1610"/>
                  </a:lnTo>
                  <a:lnTo>
                    <a:pt x="14251" y="1438"/>
                  </a:lnTo>
                  <a:lnTo>
                    <a:pt x="14220" y="1282"/>
                  </a:lnTo>
                  <a:lnTo>
                    <a:pt x="14173" y="1126"/>
                  </a:lnTo>
                  <a:lnTo>
                    <a:pt x="14111" y="969"/>
                  </a:lnTo>
                  <a:lnTo>
                    <a:pt x="14033" y="829"/>
                  </a:lnTo>
                  <a:lnTo>
                    <a:pt x="13954" y="688"/>
                  </a:lnTo>
                  <a:lnTo>
                    <a:pt x="13845" y="547"/>
                  </a:lnTo>
                  <a:lnTo>
                    <a:pt x="13736" y="438"/>
                  </a:lnTo>
                  <a:lnTo>
                    <a:pt x="13611" y="329"/>
                  </a:lnTo>
                  <a:lnTo>
                    <a:pt x="13470" y="235"/>
                  </a:lnTo>
                  <a:lnTo>
                    <a:pt x="13314" y="157"/>
                  </a:lnTo>
                  <a:lnTo>
                    <a:pt x="13142" y="94"/>
                  </a:lnTo>
                  <a:lnTo>
                    <a:pt x="12970" y="47"/>
                  </a:lnTo>
                  <a:lnTo>
                    <a:pt x="12767" y="16"/>
                  </a:lnTo>
                  <a:lnTo>
                    <a:pt x="1256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915" name="Google Shape;915;p42"/>
            <p:cNvSpPr/>
            <p:nvPr/>
          </p:nvSpPr>
          <p:spPr>
            <a:xfrm>
              <a:off x="5843500" y="3371375"/>
              <a:ext cx="109000" cy="84800"/>
            </a:xfrm>
            <a:custGeom>
              <a:avLst/>
              <a:gdLst/>
              <a:ahLst/>
              <a:cxnLst/>
              <a:rect l="l" t="t" r="r" b="b"/>
              <a:pathLst>
                <a:path w="4360" h="3392" extrusionOk="0">
                  <a:moveTo>
                    <a:pt x="532" y="0"/>
                  </a:moveTo>
                  <a:lnTo>
                    <a:pt x="407" y="16"/>
                  </a:lnTo>
                  <a:lnTo>
                    <a:pt x="297" y="47"/>
                  </a:lnTo>
                  <a:lnTo>
                    <a:pt x="204" y="94"/>
                  </a:lnTo>
                  <a:lnTo>
                    <a:pt x="125" y="172"/>
                  </a:lnTo>
                  <a:lnTo>
                    <a:pt x="63" y="250"/>
                  </a:lnTo>
                  <a:lnTo>
                    <a:pt x="16" y="360"/>
                  </a:lnTo>
                  <a:lnTo>
                    <a:pt x="0" y="469"/>
                  </a:lnTo>
                  <a:lnTo>
                    <a:pt x="16" y="610"/>
                  </a:lnTo>
                  <a:lnTo>
                    <a:pt x="47" y="750"/>
                  </a:lnTo>
                  <a:lnTo>
                    <a:pt x="79" y="891"/>
                  </a:lnTo>
                  <a:lnTo>
                    <a:pt x="157" y="1047"/>
                  </a:lnTo>
                  <a:lnTo>
                    <a:pt x="235" y="1219"/>
                  </a:lnTo>
                  <a:lnTo>
                    <a:pt x="344" y="1391"/>
                  </a:lnTo>
                  <a:lnTo>
                    <a:pt x="469" y="1563"/>
                  </a:lnTo>
                  <a:lnTo>
                    <a:pt x="610" y="1735"/>
                  </a:lnTo>
                  <a:lnTo>
                    <a:pt x="766" y="1907"/>
                  </a:lnTo>
                  <a:lnTo>
                    <a:pt x="938" y="2078"/>
                  </a:lnTo>
                  <a:lnTo>
                    <a:pt x="1125" y="2250"/>
                  </a:lnTo>
                  <a:lnTo>
                    <a:pt x="1329" y="2422"/>
                  </a:lnTo>
                  <a:lnTo>
                    <a:pt x="1547" y="2594"/>
                  </a:lnTo>
                  <a:lnTo>
                    <a:pt x="1782" y="2735"/>
                  </a:lnTo>
                  <a:lnTo>
                    <a:pt x="2001" y="2875"/>
                  </a:lnTo>
                  <a:lnTo>
                    <a:pt x="2235" y="3000"/>
                  </a:lnTo>
                  <a:lnTo>
                    <a:pt x="2454" y="3110"/>
                  </a:lnTo>
                  <a:lnTo>
                    <a:pt x="2672" y="3188"/>
                  </a:lnTo>
                  <a:lnTo>
                    <a:pt x="2891" y="3266"/>
                  </a:lnTo>
                  <a:lnTo>
                    <a:pt x="3094" y="3329"/>
                  </a:lnTo>
                  <a:lnTo>
                    <a:pt x="3282" y="3360"/>
                  </a:lnTo>
                  <a:lnTo>
                    <a:pt x="3469" y="3391"/>
                  </a:lnTo>
                  <a:lnTo>
                    <a:pt x="3797" y="3391"/>
                  </a:lnTo>
                  <a:lnTo>
                    <a:pt x="3938" y="3375"/>
                  </a:lnTo>
                  <a:lnTo>
                    <a:pt x="4063" y="3329"/>
                  </a:lnTo>
                  <a:lnTo>
                    <a:pt x="4157" y="3282"/>
                  </a:lnTo>
                  <a:lnTo>
                    <a:pt x="4251" y="3204"/>
                  </a:lnTo>
                  <a:lnTo>
                    <a:pt x="4313" y="3125"/>
                  </a:lnTo>
                  <a:lnTo>
                    <a:pt x="4344" y="3032"/>
                  </a:lnTo>
                  <a:lnTo>
                    <a:pt x="4360" y="2922"/>
                  </a:lnTo>
                  <a:lnTo>
                    <a:pt x="4360" y="2797"/>
                  </a:lnTo>
                  <a:lnTo>
                    <a:pt x="4329" y="2672"/>
                  </a:lnTo>
                  <a:lnTo>
                    <a:pt x="4282" y="2547"/>
                  </a:lnTo>
                  <a:lnTo>
                    <a:pt x="4219" y="2407"/>
                  </a:lnTo>
                  <a:lnTo>
                    <a:pt x="4141" y="2266"/>
                  </a:lnTo>
                  <a:lnTo>
                    <a:pt x="4032" y="2125"/>
                  </a:lnTo>
                  <a:lnTo>
                    <a:pt x="3922" y="1969"/>
                  </a:lnTo>
                  <a:lnTo>
                    <a:pt x="3782" y="1828"/>
                  </a:lnTo>
                  <a:lnTo>
                    <a:pt x="3485" y="1516"/>
                  </a:lnTo>
                  <a:lnTo>
                    <a:pt x="3126" y="1203"/>
                  </a:lnTo>
                  <a:lnTo>
                    <a:pt x="2735" y="907"/>
                  </a:lnTo>
                  <a:lnTo>
                    <a:pt x="2313" y="641"/>
                  </a:lnTo>
                  <a:lnTo>
                    <a:pt x="1907" y="407"/>
                  </a:lnTo>
                  <a:lnTo>
                    <a:pt x="1516" y="219"/>
                  </a:lnTo>
                  <a:lnTo>
                    <a:pt x="1329" y="157"/>
                  </a:lnTo>
                  <a:lnTo>
                    <a:pt x="1157" y="94"/>
                  </a:lnTo>
                  <a:lnTo>
                    <a:pt x="985" y="47"/>
                  </a:lnTo>
                  <a:lnTo>
                    <a:pt x="829" y="16"/>
                  </a:lnTo>
                  <a:lnTo>
                    <a:pt x="6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916" name="Google Shape;916;p42"/>
            <p:cNvSpPr/>
            <p:nvPr/>
          </p:nvSpPr>
          <p:spPr>
            <a:xfrm>
              <a:off x="5947025" y="3120175"/>
              <a:ext cx="96500" cy="99250"/>
            </a:xfrm>
            <a:custGeom>
              <a:avLst/>
              <a:gdLst/>
              <a:ahLst/>
              <a:cxnLst/>
              <a:rect l="l" t="t" r="r" b="b"/>
              <a:pathLst>
                <a:path w="3860" h="3970" extrusionOk="0">
                  <a:moveTo>
                    <a:pt x="469" y="1"/>
                  </a:moveTo>
                  <a:lnTo>
                    <a:pt x="344" y="32"/>
                  </a:lnTo>
                  <a:lnTo>
                    <a:pt x="250" y="63"/>
                  </a:lnTo>
                  <a:lnTo>
                    <a:pt x="157" y="126"/>
                  </a:lnTo>
                  <a:lnTo>
                    <a:pt x="94" y="204"/>
                  </a:lnTo>
                  <a:lnTo>
                    <a:pt x="47" y="298"/>
                  </a:lnTo>
                  <a:lnTo>
                    <a:pt x="16" y="407"/>
                  </a:lnTo>
                  <a:lnTo>
                    <a:pt x="0" y="548"/>
                  </a:lnTo>
                  <a:lnTo>
                    <a:pt x="0" y="688"/>
                  </a:lnTo>
                  <a:lnTo>
                    <a:pt x="31" y="829"/>
                  </a:lnTo>
                  <a:lnTo>
                    <a:pt x="63" y="1001"/>
                  </a:lnTo>
                  <a:lnTo>
                    <a:pt x="125" y="1173"/>
                  </a:lnTo>
                  <a:lnTo>
                    <a:pt x="203" y="1360"/>
                  </a:lnTo>
                  <a:lnTo>
                    <a:pt x="297" y="1548"/>
                  </a:lnTo>
                  <a:lnTo>
                    <a:pt x="407" y="1735"/>
                  </a:lnTo>
                  <a:lnTo>
                    <a:pt x="532" y="1923"/>
                  </a:lnTo>
                  <a:lnTo>
                    <a:pt x="672" y="2126"/>
                  </a:lnTo>
                  <a:lnTo>
                    <a:pt x="813" y="2329"/>
                  </a:lnTo>
                  <a:lnTo>
                    <a:pt x="985" y="2532"/>
                  </a:lnTo>
                  <a:lnTo>
                    <a:pt x="1172" y="2720"/>
                  </a:lnTo>
                  <a:lnTo>
                    <a:pt x="1360" y="2907"/>
                  </a:lnTo>
                  <a:lnTo>
                    <a:pt x="1547" y="3079"/>
                  </a:lnTo>
                  <a:lnTo>
                    <a:pt x="1750" y="3251"/>
                  </a:lnTo>
                  <a:lnTo>
                    <a:pt x="1938" y="3392"/>
                  </a:lnTo>
                  <a:lnTo>
                    <a:pt x="2125" y="3517"/>
                  </a:lnTo>
                  <a:lnTo>
                    <a:pt x="2313" y="3642"/>
                  </a:lnTo>
                  <a:lnTo>
                    <a:pt x="2500" y="3735"/>
                  </a:lnTo>
                  <a:lnTo>
                    <a:pt x="2672" y="3814"/>
                  </a:lnTo>
                  <a:lnTo>
                    <a:pt x="2844" y="3892"/>
                  </a:lnTo>
                  <a:lnTo>
                    <a:pt x="3016" y="3939"/>
                  </a:lnTo>
                  <a:lnTo>
                    <a:pt x="3172" y="3954"/>
                  </a:lnTo>
                  <a:lnTo>
                    <a:pt x="3313" y="3970"/>
                  </a:lnTo>
                  <a:lnTo>
                    <a:pt x="3438" y="3970"/>
                  </a:lnTo>
                  <a:lnTo>
                    <a:pt x="3547" y="3939"/>
                  </a:lnTo>
                  <a:lnTo>
                    <a:pt x="3641" y="3892"/>
                  </a:lnTo>
                  <a:lnTo>
                    <a:pt x="3735" y="3829"/>
                  </a:lnTo>
                  <a:lnTo>
                    <a:pt x="3797" y="3735"/>
                  </a:lnTo>
                  <a:lnTo>
                    <a:pt x="3829" y="3642"/>
                  </a:lnTo>
                  <a:lnTo>
                    <a:pt x="3860" y="3532"/>
                  </a:lnTo>
                  <a:lnTo>
                    <a:pt x="3860" y="3392"/>
                  </a:lnTo>
                  <a:lnTo>
                    <a:pt x="3844" y="3251"/>
                  </a:lnTo>
                  <a:lnTo>
                    <a:pt x="3813" y="3110"/>
                  </a:lnTo>
                  <a:lnTo>
                    <a:pt x="3766" y="2954"/>
                  </a:lnTo>
                  <a:lnTo>
                    <a:pt x="3688" y="2782"/>
                  </a:lnTo>
                  <a:lnTo>
                    <a:pt x="3610" y="2610"/>
                  </a:lnTo>
                  <a:lnTo>
                    <a:pt x="3516" y="2423"/>
                  </a:lnTo>
                  <a:lnTo>
                    <a:pt x="3407" y="2251"/>
                  </a:lnTo>
                  <a:lnTo>
                    <a:pt x="3282" y="2063"/>
                  </a:lnTo>
                  <a:lnTo>
                    <a:pt x="3141" y="1876"/>
                  </a:lnTo>
                  <a:lnTo>
                    <a:pt x="2985" y="1673"/>
                  </a:lnTo>
                  <a:lnTo>
                    <a:pt x="2813" y="1485"/>
                  </a:lnTo>
                  <a:lnTo>
                    <a:pt x="2641" y="1298"/>
                  </a:lnTo>
                  <a:lnTo>
                    <a:pt x="2469" y="1110"/>
                  </a:lnTo>
                  <a:lnTo>
                    <a:pt x="2282" y="938"/>
                  </a:lnTo>
                  <a:lnTo>
                    <a:pt x="2094" y="782"/>
                  </a:lnTo>
                  <a:lnTo>
                    <a:pt x="1907" y="642"/>
                  </a:lnTo>
                  <a:lnTo>
                    <a:pt x="1719" y="501"/>
                  </a:lnTo>
                  <a:lnTo>
                    <a:pt x="1547" y="392"/>
                  </a:lnTo>
                  <a:lnTo>
                    <a:pt x="1375" y="282"/>
                  </a:lnTo>
                  <a:lnTo>
                    <a:pt x="1203" y="188"/>
                  </a:lnTo>
                  <a:lnTo>
                    <a:pt x="1032" y="126"/>
                  </a:lnTo>
                  <a:lnTo>
                    <a:pt x="875" y="63"/>
                  </a:lnTo>
                  <a:lnTo>
                    <a:pt x="735" y="32"/>
                  </a:lnTo>
                  <a:lnTo>
                    <a:pt x="594" y="16"/>
                  </a:lnTo>
                  <a:lnTo>
                    <a:pt x="46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917" name="Google Shape;917;p42"/>
            <p:cNvSpPr/>
            <p:nvPr/>
          </p:nvSpPr>
          <p:spPr>
            <a:xfrm>
              <a:off x="6210325" y="2926025"/>
              <a:ext cx="59000" cy="160600"/>
            </a:xfrm>
            <a:custGeom>
              <a:avLst/>
              <a:gdLst/>
              <a:ahLst/>
              <a:cxnLst/>
              <a:rect l="l" t="t" r="r" b="b"/>
              <a:pathLst>
                <a:path w="2360" h="6424" extrusionOk="0">
                  <a:moveTo>
                    <a:pt x="578" y="1"/>
                  </a:moveTo>
                  <a:lnTo>
                    <a:pt x="469" y="48"/>
                  </a:lnTo>
                  <a:lnTo>
                    <a:pt x="375" y="110"/>
                  </a:lnTo>
                  <a:lnTo>
                    <a:pt x="297" y="204"/>
                  </a:lnTo>
                  <a:lnTo>
                    <a:pt x="234" y="329"/>
                  </a:lnTo>
                  <a:lnTo>
                    <a:pt x="172" y="485"/>
                  </a:lnTo>
                  <a:lnTo>
                    <a:pt x="109" y="657"/>
                  </a:lnTo>
                  <a:lnTo>
                    <a:pt x="78" y="860"/>
                  </a:lnTo>
                  <a:lnTo>
                    <a:pt x="31" y="1079"/>
                  </a:lnTo>
                  <a:lnTo>
                    <a:pt x="16" y="1313"/>
                  </a:lnTo>
                  <a:lnTo>
                    <a:pt x="0" y="1579"/>
                  </a:lnTo>
                  <a:lnTo>
                    <a:pt x="0" y="1845"/>
                  </a:lnTo>
                  <a:lnTo>
                    <a:pt x="16" y="2142"/>
                  </a:lnTo>
                  <a:lnTo>
                    <a:pt x="31" y="2438"/>
                  </a:lnTo>
                  <a:lnTo>
                    <a:pt x="63" y="2751"/>
                  </a:lnTo>
                  <a:lnTo>
                    <a:pt x="109" y="3079"/>
                  </a:lnTo>
                  <a:lnTo>
                    <a:pt x="172" y="3407"/>
                  </a:lnTo>
                  <a:lnTo>
                    <a:pt x="234" y="3735"/>
                  </a:lnTo>
                  <a:lnTo>
                    <a:pt x="313" y="4048"/>
                  </a:lnTo>
                  <a:lnTo>
                    <a:pt x="391" y="4345"/>
                  </a:lnTo>
                  <a:lnTo>
                    <a:pt x="484" y="4642"/>
                  </a:lnTo>
                  <a:lnTo>
                    <a:pt x="578" y="4907"/>
                  </a:lnTo>
                  <a:lnTo>
                    <a:pt x="688" y="5157"/>
                  </a:lnTo>
                  <a:lnTo>
                    <a:pt x="781" y="5392"/>
                  </a:lnTo>
                  <a:lnTo>
                    <a:pt x="891" y="5611"/>
                  </a:lnTo>
                  <a:lnTo>
                    <a:pt x="1000" y="5798"/>
                  </a:lnTo>
                  <a:lnTo>
                    <a:pt x="1125" y="5970"/>
                  </a:lnTo>
                  <a:lnTo>
                    <a:pt x="1235" y="6126"/>
                  </a:lnTo>
                  <a:lnTo>
                    <a:pt x="1344" y="6236"/>
                  </a:lnTo>
                  <a:lnTo>
                    <a:pt x="1453" y="6329"/>
                  </a:lnTo>
                  <a:lnTo>
                    <a:pt x="1578" y="6392"/>
                  </a:lnTo>
                  <a:lnTo>
                    <a:pt x="1688" y="6423"/>
                  </a:lnTo>
                  <a:lnTo>
                    <a:pt x="1781" y="6423"/>
                  </a:lnTo>
                  <a:lnTo>
                    <a:pt x="1891" y="6376"/>
                  </a:lnTo>
                  <a:lnTo>
                    <a:pt x="1985" y="6314"/>
                  </a:lnTo>
                  <a:lnTo>
                    <a:pt x="2063" y="6220"/>
                  </a:lnTo>
                  <a:lnTo>
                    <a:pt x="2125" y="6095"/>
                  </a:lnTo>
                  <a:lnTo>
                    <a:pt x="2188" y="5939"/>
                  </a:lnTo>
                  <a:lnTo>
                    <a:pt x="2250" y="5767"/>
                  </a:lnTo>
                  <a:lnTo>
                    <a:pt x="2297" y="5564"/>
                  </a:lnTo>
                  <a:lnTo>
                    <a:pt x="2328" y="5345"/>
                  </a:lnTo>
                  <a:lnTo>
                    <a:pt x="2344" y="5095"/>
                  </a:lnTo>
                  <a:lnTo>
                    <a:pt x="2360" y="4845"/>
                  </a:lnTo>
                  <a:lnTo>
                    <a:pt x="2360" y="4564"/>
                  </a:lnTo>
                  <a:lnTo>
                    <a:pt x="2344" y="4282"/>
                  </a:lnTo>
                  <a:lnTo>
                    <a:pt x="2328" y="3985"/>
                  </a:lnTo>
                  <a:lnTo>
                    <a:pt x="2297" y="3673"/>
                  </a:lnTo>
                  <a:lnTo>
                    <a:pt x="2250" y="3345"/>
                  </a:lnTo>
                  <a:lnTo>
                    <a:pt x="2188" y="3017"/>
                  </a:lnTo>
                  <a:lnTo>
                    <a:pt x="2125" y="2688"/>
                  </a:lnTo>
                  <a:lnTo>
                    <a:pt x="2047" y="2376"/>
                  </a:lnTo>
                  <a:lnTo>
                    <a:pt x="1969" y="2079"/>
                  </a:lnTo>
                  <a:lnTo>
                    <a:pt x="1875" y="1782"/>
                  </a:lnTo>
                  <a:lnTo>
                    <a:pt x="1781" y="1517"/>
                  </a:lnTo>
                  <a:lnTo>
                    <a:pt x="1672" y="1267"/>
                  </a:lnTo>
                  <a:lnTo>
                    <a:pt x="1578" y="1032"/>
                  </a:lnTo>
                  <a:lnTo>
                    <a:pt x="1469" y="813"/>
                  </a:lnTo>
                  <a:lnTo>
                    <a:pt x="1360" y="610"/>
                  </a:lnTo>
                  <a:lnTo>
                    <a:pt x="1235" y="454"/>
                  </a:lnTo>
                  <a:lnTo>
                    <a:pt x="1125" y="298"/>
                  </a:lnTo>
                  <a:lnTo>
                    <a:pt x="1016" y="188"/>
                  </a:lnTo>
                  <a:lnTo>
                    <a:pt x="906" y="95"/>
                  </a:lnTo>
                  <a:lnTo>
                    <a:pt x="781" y="32"/>
                  </a:lnTo>
                  <a:lnTo>
                    <a:pt x="68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918" name="Google Shape;918;p42"/>
            <p:cNvSpPr/>
            <p:nvPr/>
          </p:nvSpPr>
          <p:spPr>
            <a:xfrm>
              <a:off x="7058025" y="3371375"/>
              <a:ext cx="109000" cy="84800"/>
            </a:xfrm>
            <a:custGeom>
              <a:avLst/>
              <a:gdLst/>
              <a:ahLst/>
              <a:cxnLst/>
              <a:rect l="l" t="t" r="r" b="b"/>
              <a:pathLst>
                <a:path w="4360" h="3392" extrusionOk="0">
                  <a:moveTo>
                    <a:pt x="3704" y="0"/>
                  </a:moveTo>
                  <a:lnTo>
                    <a:pt x="3547" y="16"/>
                  </a:lnTo>
                  <a:lnTo>
                    <a:pt x="3391" y="47"/>
                  </a:lnTo>
                  <a:lnTo>
                    <a:pt x="3219" y="94"/>
                  </a:lnTo>
                  <a:lnTo>
                    <a:pt x="3032" y="157"/>
                  </a:lnTo>
                  <a:lnTo>
                    <a:pt x="2844" y="219"/>
                  </a:lnTo>
                  <a:lnTo>
                    <a:pt x="2453" y="407"/>
                  </a:lnTo>
                  <a:lnTo>
                    <a:pt x="2047" y="641"/>
                  </a:lnTo>
                  <a:lnTo>
                    <a:pt x="1641" y="907"/>
                  </a:lnTo>
                  <a:lnTo>
                    <a:pt x="1235" y="1203"/>
                  </a:lnTo>
                  <a:lnTo>
                    <a:pt x="891" y="1516"/>
                  </a:lnTo>
                  <a:lnTo>
                    <a:pt x="578" y="1828"/>
                  </a:lnTo>
                  <a:lnTo>
                    <a:pt x="453" y="1969"/>
                  </a:lnTo>
                  <a:lnTo>
                    <a:pt x="328" y="2125"/>
                  </a:lnTo>
                  <a:lnTo>
                    <a:pt x="235" y="2266"/>
                  </a:lnTo>
                  <a:lnTo>
                    <a:pt x="141" y="2407"/>
                  </a:lnTo>
                  <a:lnTo>
                    <a:pt x="78" y="2547"/>
                  </a:lnTo>
                  <a:lnTo>
                    <a:pt x="31" y="2672"/>
                  </a:lnTo>
                  <a:lnTo>
                    <a:pt x="16" y="2797"/>
                  </a:lnTo>
                  <a:lnTo>
                    <a:pt x="0" y="2922"/>
                  </a:lnTo>
                  <a:lnTo>
                    <a:pt x="16" y="3032"/>
                  </a:lnTo>
                  <a:lnTo>
                    <a:pt x="63" y="3125"/>
                  </a:lnTo>
                  <a:lnTo>
                    <a:pt x="125" y="3204"/>
                  </a:lnTo>
                  <a:lnTo>
                    <a:pt x="203" y="3282"/>
                  </a:lnTo>
                  <a:lnTo>
                    <a:pt x="313" y="3329"/>
                  </a:lnTo>
                  <a:lnTo>
                    <a:pt x="438" y="3375"/>
                  </a:lnTo>
                  <a:lnTo>
                    <a:pt x="578" y="3391"/>
                  </a:lnTo>
                  <a:lnTo>
                    <a:pt x="906" y="3391"/>
                  </a:lnTo>
                  <a:lnTo>
                    <a:pt x="1078" y="3360"/>
                  </a:lnTo>
                  <a:lnTo>
                    <a:pt x="1282" y="3329"/>
                  </a:lnTo>
                  <a:lnTo>
                    <a:pt x="1485" y="3266"/>
                  </a:lnTo>
                  <a:lnTo>
                    <a:pt x="1688" y="3188"/>
                  </a:lnTo>
                  <a:lnTo>
                    <a:pt x="1907" y="3110"/>
                  </a:lnTo>
                  <a:lnTo>
                    <a:pt x="2141" y="3000"/>
                  </a:lnTo>
                  <a:lnTo>
                    <a:pt x="2360" y="2875"/>
                  </a:lnTo>
                  <a:lnTo>
                    <a:pt x="2594" y="2735"/>
                  </a:lnTo>
                  <a:lnTo>
                    <a:pt x="2813" y="2594"/>
                  </a:lnTo>
                  <a:lnTo>
                    <a:pt x="3032" y="2422"/>
                  </a:lnTo>
                  <a:lnTo>
                    <a:pt x="3250" y="2250"/>
                  </a:lnTo>
                  <a:lnTo>
                    <a:pt x="3438" y="2078"/>
                  </a:lnTo>
                  <a:lnTo>
                    <a:pt x="3610" y="1907"/>
                  </a:lnTo>
                  <a:lnTo>
                    <a:pt x="3766" y="1735"/>
                  </a:lnTo>
                  <a:lnTo>
                    <a:pt x="3907" y="1563"/>
                  </a:lnTo>
                  <a:lnTo>
                    <a:pt x="4032" y="1391"/>
                  </a:lnTo>
                  <a:lnTo>
                    <a:pt x="4125" y="1219"/>
                  </a:lnTo>
                  <a:lnTo>
                    <a:pt x="4219" y="1047"/>
                  </a:lnTo>
                  <a:lnTo>
                    <a:pt x="4282" y="891"/>
                  </a:lnTo>
                  <a:lnTo>
                    <a:pt x="4329" y="750"/>
                  </a:lnTo>
                  <a:lnTo>
                    <a:pt x="4360" y="610"/>
                  </a:lnTo>
                  <a:lnTo>
                    <a:pt x="4360" y="469"/>
                  </a:lnTo>
                  <a:lnTo>
                    <a:pt x="4344" y="360"/>
                  </a:lnTo>
                  <a:lnTo>
                    <a:pt x="4313" y="250"/>
                  </a:lnTo>
                  <a:lnTo>
                    <a:pt x="4250" y="172"/>
                  </a:lnTo>
                  <a:lnTo>
                    <a:pt x="4172" y="94"/>
                  </a:lnTo>
                  <a:lnTo>
                    <a:pt x="4079" y="47"/>
                  </a:lnTo>
                  <a:lnTo>
                    <a:pt x="3969" y="16"/>
                  </a:lnTo>
                  <a:lnTo>
                    <a:pt x="38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919" name="Google Shape;919;p42"/>
            <p:cNvSpPr/>
            <p:nvPr/>
          </p:nvSpPr>
          <p:spPr>
            <a:xfrm>
              <a:off x="6967375" y="3120175"/>
              <a:ext cx="96525" cy="99250"/>
            </a:xfrm>
            <a:custGeom>
              <a:avLst/>
              <a:gdLst/>
              <a:ahLst/>
              <a:cxnLst/>
              <a:rect l="l" t="t" r="r" b="b"/>
              <a:pathLst>
                <a:path w="3861" h="3970" extrusionOk="0">
                  <a:moveTo>
                    <a:pt x="3392" y="1"/>
                  </a:moveTo>
                  <a:lnTo>
                    <a:pt x="3267" y="16"/>
                  </a:lnTo>
                  <a:lnTo>
                    <a:pt x="3126" y="32"/>
                  </a:lnTo>
                  <a:lnTo>
                    <a:pt x="2970" y="63"/>
                  </a:lnTo>
                  <a:lnTo>
                    <a:pt x="2814" y="126"/>
                  </a:lnTo>
                  <a:lnTo>
                    <a:pt x="2657" y="188"/>
                  </a:lnTo>
                  <a:lnTo>
                    <a:pt x="2485" y="282"/>
                  </a:lnTo>
                  <a:lnTo>
                    <a:pt x="2314" y="392"/>
                  </a:lnTo>
                  <a:lnTo>
                    <a:pt x="2126" y="501"/>
                  </a:lnTo>
                  <a:lnTo>
                    <a:pt x="1939" y="642"/>
                  </a:lnTo>
                  <a:lnTo>
                    <a:pt x="1767" y="782"/>
                  </a:lnTo>
                  <a:lnTo>
                    <a:pt x="1579" y="938"/>
                  </a:lnTo>
                  <a:lnTo>
                    <a:pt x="1392" y="1110"/>
                  </a:lnTo>
                  <a:lnTo>
                    <a:pt x="1204" y="1298"/>
                  </a:lnTo>
                  <a:lnTo>
                    <a:pt x="1032" y="1485"/>
                  </a:lnTo>
                  <a:lnTo>
                    <a:pt x="876" y="1673"/>
                  </a:lnTo>
                  <a:lnTo>
                    <a:pt x="720" y="1876"/>
                  </a:lnTo>
                  <a:lnTo>
                    <a:pt x="579" y="2063"/>
                  </a:lnTo>
                  <a:lnTo>
                    <a:pt x="454" y="2251"/>
                  </a:lnTo>
                  <a:lnTo>
                    <a:pt x="345" y="2423"/>
                  </a:lnTo>
                  <a:lnTo>
                    <a:pt x="235" y="2610"/>
                  </a:lnTo>
                  <a:lnTo>
                    <a:pt x="157" y="2782"/>
                  </a:lnTo>
                  <a:lnTo>
                    <a:pt x="95" y="2954"/>
                  </a:lnTo>
                  <a:lnTo>
                    <a:pt x="48" y="3110"/>
                  </a:lnTo>
                  <a:lnTo>
                    <a:pt x="17" y="3251"/>
                  </a:lnTo>
                  <a:lnTo>
                    <a:pt x="1" y="3392"/>
                  </a:lnTo>
                  <a:lnTo>
                    <a:pt x="1" y="3532"/>
                  </a:lnTo>
                  <a:lnTo>
                    <a:pt x="17" y="3642"/>
                  </a:lnTo>
                  <a:lnTo>
                    <a:pt x="63" y="3735"/>
                  </a:lnTo>
                  <a:lnTo>
                    <a:pt x="126" y="3829"/>
                  </a:lnTo>
                  <a:lnTo>
                    <a:pt x="204" y="3892"/>
                  </a:lnTo>
                  <a:lnTo>
                    <a:pt x="314" y="3939"/>
                  </a:lnTo>
                  <a:lnTo>
                    <a:pt x="423" y="3970"/>
                  </a:lnTo>
                  <a:lnTo>
                    <a:pt x="548" y="3970"/>
                  </a:lnTo>
                  <a:lnTo>
                    <a:pt x="689" y="3954"/>
                  </a:lnTo>
                  <a:lnTo>
                    <a:pt x="845" y="3939"/>
                  </a:lnTo>
                  <a:lnTo>
                    <a:pt x="1001" y="3892"/>
                  </a:lnTo>
                  <a:lnTo>
                    <a:pt x="1173" y="3814"/>
                  </a:lnTo>
                  <a:lnTo>
                    <a:pt x="1360" y="3735"/>
                  </a:lnTo>
                  <a:lnTo>
                    <a:pt x="1532" y="3642"/>
                  </a:lnTo>
                  <a:lnTo>
                    <a:pt x="1720" y="3517"/>
                  </a:lnTo>
                  <a:lnTo>
                    <a:pt x="1923" y="3392"/>
                  </a:lnTo>
                  <a:lnTo>
                    <a:pt x="2110" y="3251"/>
                  </a:lnTo>
                  <a:lnTo>
                    <a:pt x="2298" y="3079"/>
                  </a:lnTo>
                  <a:lnTo>
                    <a:pt x="2501" y="2907"/>
                  </a:lnTo>
                  <a:lnTo>
                    <a:pt x="2689" y="2720"/>
                  </a:lnTo>
                  <a:lnTo>
                    <a:pt x="2861" y="2532"/>
                  </a:lnTo>
                  <a:lnTo>
                    <a:pt x="3032" y="2329"/>
                  </a:lnTo>
                  <a:lnTo>
                    <a:pt x="3189" y="2126"/>
                  </a:lnTo>
                  <a:lnTo>
                    <a:pt x="3329" y="1923"/>
                  </a:lnTo>
                  <a:lnTo>
                    <a:pt x="3454" y="1735"/>
                  </a:lnTo>
                  <a:lnTo>
                    <a:pt x="3564" y="1548"/>
                  </a:lnTo>
                  <a:lnTo>
                    <a:pt x="3657" y="1360"/>
                  </a:lnTo>
                  <a:lnTo>
                    <a:pt x="3720" y="1173"/>
                  </a:lnTo>
                  <a:lnTo>
                    <a:pt x="3782" y="1001"/>
                  </a:lnTo>
                  <a:lnTo>
                    <a:pt x="3829" y="829"/>
                  </a:lnTo>
                  <a:lnTo>
                    <a:pt x="3845" y="688"/>
                  </a:lnTo>
                  <a:lnTo>
                    <a:pt x="3861" y="548"/>
                  </a:lnTo>
                  <a:lnTo>
                    <a:pt x="3845" y="407"/>
                  </a:lnTo>
                  <a:lnTo>
                    <a:pt x="3814" y="298"/>
                  </a:lnTo>
                  <a:lnTo>
                    <a:pt x="3767" y="204"/>
                  </a:lnTo>
                  <a:lnTo>
                    <a:pt x="3689" y="126"/>
                  </a:lnTo>
                  <a:lnTo>
                    <a:pt x="3611" y="63"/>
                  </a:lnTo>
                  <a:lnTo>
                    <a:pt x="3501" y="32"/>
                  </a:lnTo>
                  <a:lnTo>
                    <a:pt x="339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920" name="Google Shape;920;p42"/>
            <p:cNvSpPr/>
            <p:nvPr/>
          </p:nvSpPr>
          <p:spPr>
            <a:xfrm>
              <a:off x="6741600" y="2926025"/>
              <a:ext cx="58625" cy="160600"/>
            </a:xfrm>
            <a:custGeom>
              <a:avLst/>
              <a:gdLst/>
              <a:ahLst/>
              <a:cxnLst/>
              <a:rect l="l" t="t" r="r" b="b"/>
              <a:pathLst>
                <a:path w="2345" h="6424" extrusionOk="0">
                  <a:moveTo>
                    <a:pt x="1672" y="1"/>
                  </a:moveTo>
                  <a:lnTo>
                    <a:pt x="1563" y="32"/>
                  </a:lnTo>
                  <a:lnTo>
                    <a:pt x="1453" y="95"/>
                  </a:lnTo>
                  <a:lnTo>
                    <a:pt x="1344" y="188"/>
                  </a:lnTo>
                  <a:lnTo>
                    <a:pt x="1219" y="298"/>
                  </a:lnTo>
                  <a:lnTo>
                    <a:pt x="1110" y="454"/>
                  </a:lnTo>
                  <a:lnTo>
                    <a:pt x="1000" y="610"/>
                  </a:lnTo>
                  <a:lnTo>
                    <a:pt x="891" y="813"/>
                  </a:lnTo>
                  <a:lnTo>
                    <a:pt x="782" y="1032"/>
                  </a:lnTo>
                  <a:lnTo>
                    <a:pt x="672" y="1267"/>
                  </a:lnTo>
                  <a:lnTo>
                    <a:pt x="578" y="1517"/>
                  </a:lnTo>
                  <a:lnTo>
                    <a:pt x="485" y="1782"/>
                  </a:lnTo>
                  <a:lnTo>
                    <a:pt x="391" y="2079"/>
                  </a:lnTo>
                  <a:lnTo>
                    <a:pt x="313" y="2376"/>
                  </a:lnTo>
                  <a:lnTo>
                    <a:pt x="235" y="2688"/>
                  </a:lnTo>
                  <a:lnTo>
                    <a:pt x="172" y="3017"/>
                  </a:lnTo>
                  <a:lnTo>
                    <a:pt x="110" y="3345"/>
                  </a:lnTo>
                  <a:lnTo>
                    <a:pt x="63" y="3673"/>
                  </a:lnTo>
                  <a:lnTo>
                    <a:pt x="31" y="3985"/>
                  </a:lnTo>
                  <a:lnTo>
                    <a:pt x="0" y="4282"/>
                  </a:lnTo>
                  <a:lnTo>
                    <a:pt x="0" y="4564"/>
                  </a:lnTo>
                  <a:lnTo>
                    <a:pt x="0" y="4845"/>
                  </a:lnTo>
                  <a:lnTo>
                    <a:pt x="16" y="5095"/>
                  </a:lnTo>
                  <a:lnTo>
                    <a:pt x="31" y="5345"/>
                  </a:lnTo>
                  <a:lnTo>
                    <a:pt x="63" y="5564"/>
                  </a:lnTo>
                  <a:lnTo>
                    <a:pt x="110" y="5767"/>
                  </a:lnTo>
                  <a:lnTo>
                    <a:pt x="156" y="5939"/>
                  </a:lnTo>
                  <a:lnTo>
                    <a:pt x="219" y="6095"/>
                  </a:lnTo>
                  <a:lnTo>
                    <a:pt x="297" y="6220"/>
                  </a:lnTo>
                  <a:lnTo>
                    <a:pt x="375" y="6314"/>
                  </a:lnTo>
                  <a:lnTo>
                    <a:pt x="469" y="6376"/>
                  </a:lnTo>
                  <a:lnTo>
                    <a:pt x="563" y="6423"/>
                  </a:lnTo>
                  <a:lnTo>
                    <a:pt x="672" y="6423"/>
                  </a:lnTo>
                  <a:lnTo>
                    <a:pt x="782" y="6392"/>
                  </a:lnTo>
                  <a:lnTo>
                    <a:pt x="891" y="6329"/>
                  </a:lnTo>
                  <a:lnTo>
                    <a:pt x="1000" y="6236"/>
                  </a:lnTo>
                  <a:lnTo>
                    <a:pt x="1125" y="6126"/>
                  </a:lnTo>
                  <a:lnTo>
                    <a:pt x="1235" y="5970"/>
                  </a:lnTo>
                  <a:lnTo>
                    <a:pt x="1344" y="5798"/>
                  </a:lnTo>
                  <a:lnTo>
                    <a:pt x="1453" y="5611"/>
                  </a:lnTo>
                  <a:lnTo>
                    <a:pt x="1563" y="5392"/>
                  </a:lnTo>
                  <a:lnTo>
                    <a:pt x="1672" y="5157"/>
                  </a:lnTo>
                  <a:lnTo>
                    <a:pt x="1766" y="4907"/>
                  </a:lnTo>
                  <a:lnTo>
                    <a:pt x="1860" y="4642"/>
                  </a:lnTo>
                  <a:lnTo>
                    <a:pt x="1953" y="4345"/>
                  </a:lnTo>
                  <a:lnTo>
                    <a:pt x="2032" y="4048"/>
                  </a:lnTo>
                  <a:lnTo>
                    <a:pt x="2110" y="3735"/>
                  </a:lnTo>
                  <a:lnTo>
                    <a:pt x="2188" y="3407"/>
                  </a:lnTo>
                  <a:lnTo>
                    <a:pt x="2235" y="3079"/>
                  </a:lnTo>
                  <a:lnTo>
                    <a:pt x="2282" y="2751"/>
                  </a:lnTo>
                  <a:lnTo>
                    <a:pt x="2313" y="2438"/>
                  </a:lnTo>
                  <a:lnTo>
                    <a:pt x="2344" y="2142"/>
                  </a:lnTo>
                  <a:lnTo>
                    <a:pt x="2344" y="1845"/>
                  </a:lnTo>
                  <a:lnTo>
                    <a:pt x="2344" y="1579"/>
                  </a:lnTo>
                  <a:lnTo>
                    <a:pt x="2328" y="1313"/>
                  </a:lnTo>
                  <a:lnTo>
                    <a:pt x="2313" y="1079"/>
                  </a:lnTo>
                  <a:lnTo>
                    <a:pt x="2282" y="860"/>
                  </a:lnTo>
                  <a:lnTo>
                    <a:pt x="2235" y="657"/>
                  </a:lnTo>
                  <a:lnTo>
                    <a:pt x="2188" y="485"/>
                  </a:lnTo>
                  <a:lnTo>
                    <a:pt x="2125" y="329"/>
                  </a:lnTo>
                  <a:lnTo>
                    <a:pt x="2047" y="204"/>
                  </a:lnTo>
                  <a:lnTo>
                    <a:pt x="1969" y="110"/>
                  </a:lnTo>
                  <a:lnTo>
                    <a:pt x="1875" y="48"/>
                  </a:lnTo>
                  <a:lnTo>
                    <a:pt x="17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921" name="Google Shape;921;p42"/>
            <p:cNvSpPr/>
            <p:nvPr/>
          </p:nvSpPr>
          <p:spPr>
            <a:xfrm>
              <a:off x="6477125" y="2864700"/>
              <a:ext cx="51200" cy="148075"/>
            </a:xfrm>
            <a:custGeom>
              <a:avLst/>
              <a:gdLst/>
              <a:ahLst/>
              <a:cxnLst/>
              <a:rect l="l" t="t" r="r" b="b"/>
              <a:pathLst>
                <a:path w="2048" h="5923" extrusionOk="0">
                  <a:moveTo>
                    <a:pt x="1047" y="1"/>
                  </a:moveTo>
                  <a:lnTo>
                    <a:pt x="938" y="16"/>
                  </a:lnTo>
                  <a:lnTo>
                    <a:pt x="844" y="47"/>
                  </a:lnTo>
                  <a:lnTo>
                    <a:pt x="735" y="126"/>
                  </a:lnTo>
                  <a:lnTo>
                    <a:pt x="641" y="219"/>
                  </a:lnTo>
                  <a:lnTo>
                    <a:pt x="547" y="344"/>
                  </a:lnTo>
                  <a:lnTo>
                    <a:pt x="454" y="485"/>
                  </a:lnTo>
                  <a:lnTo>
                    <a:pt x="376" y="657"/>
                  </a:lnTo>
                  <a:lnTo>
                    <a:pt x="297" y="860"/>
                  </a:lnTo>
                  <a:lnTo>
                    <a:pt x="219" y="1063"/>
                  </a:lnTo>
                  <a:lnTo>
                    <a:pt x="157" y="1298"/>
                  </a:lnTo>
                  <a:lnTo>
                    <a:pt x="94" y="1548"/>
                  </a:lnTo>
                  <a:lnTo>
                    <a:pt x="63" y="1813"/>
                  </a:lnTo>
                  <a:lnTo>
                    <a:pt x="32" y="2094"/>
                  </a:lnTo>
                  <a:lnTo>
                    <a:pt x="1" y="2391"/>
                  </a:lnTo>
                  <a:lnTo>
                    <a:pt x="1" y="2688"/>
                  </a:lnTo>
                  <a:lnTo>
                    <a:pt x="1" y="3001"/>
                  </a:lnTo>
                  <a:lnTo>
                    <a:pt x="16" y="3313"/>
                  </a:lnTo>
                  <a:lnTo>
                    <a:pt x="47" y="3626"/>
                  </a:lnTo>
                  <a:lnTo>
                    <a:pt x="94" y="3907"/>
                  </a:lnTo>
                  <a:lnTo>
                    <a:pt x="141" y="4188"/>
                  </a:lnTo>
                  <a:lnTo>
                    <a:pt x="204" y="4454"/>
                  </a:lnTo>
                  <a:lnTo>
                    <a:pt x="282" y="4688"/>
                  </a:lnTo>
                  <a:lnTo>
                    <a:pt x="360" y="4923"/>
                  </a:lnTo>
                  <a:lnTo>
                    <a:pt x="438" y="5126"/>
                  </a:lnTo>
                  <a:lnTo>
                    <a:pt x="532" y="5313"/>
                  </a:lnTo>
                  <a:lnTo>
                    <a:pt x="641" y="5485"/>
                  </a:lnTo>
                  <a:lnTo>
                    <a:pt x="735" y="5626"/>
                  </a:lnTo>
                  <a:lnTo>
                    <a:pt x="844" y="5735"/>
                  </a:lnTo>
                  <a:lnTo>
                    <a:pt x="938" y="5829"/>
                  </a:lnTo>
                  <a:lnTo>
                    <a:pt x="1047" y="5892"/>
                  </a:lnTo>
                  <a:lnTo>
                    <a:pt x="1157" y="5923"/>
                  </a:lnTo>
                  <a:lnTo>
                    <a:pt x="1266" y="5923"/>
                  </a:lnTo>
                  <a:lnTo>
                    <a:pt x="1360" y="5892"/>
                  </a:lnTo>
                  <a:lnTo>
                    <a:pt x="1469" y="5829"/>
                  </a:lnTo>
                  <a:lnTo>
                    <a:pt x="1547" y="5751"/>
                  </a:lnTo>
                  <a:lnTo>
                    <a:pt x="1626" y="5641"/>
                  </a:lnTo>
                  <a:lnTo>
                    <a:pt x="1704" y="5516"/>
                  </a:lnTo>
                  <a:lnTo>
                    <a:pt x="1782" y="5360"/>
                  </a:lnTo>
                  <a:lnTo>
                    <a:pt x="1829" y="5188"/>
                  </a:lnTo>
                  <a:lnTo>
                    <a:pt x="1891" y="4985"/>
                  </a:lnTo>
                  <a:lnTo>
                    <a:pt x="1938" y="4782"/>
                  </a:lnTo>
                  <a:lnTo>
                    <a:pt x="1969" y="4548"/>
                  </a:lnTo>
                  <a:lnTo>
                    <a:pt x="2032" y="4048"/>
                  </a:lnTo>
                  <a:lnTo>
                    <a:pt x="2048" y="3516"/>
                  </a:lnTo>
                  <a:lnTo>
                    <a:pt x="2048" y="2938"/>
                  </a:lnTo>
                  <a:lnTo>
                    <a:pt x="2016" y="2360"/>
                  </a:lnTo>
                  <a:lnTo>
                    <a:pt x="1954" y="1813"/>
                  </a:lnTo>
                  <a:lnTo>
                    <a:pt x="1860" y="1329"/>
                  </a:lnTo>
                  <a:lnTo>
                    <a:pt x="1798" y="1094"/>
                  </a:lnTo>
                  <a:lnTo>
                    <a:pt x="1735" y="891"/>
                  </a:lnTo>
                  <a:lnTo>
                    <a:pt x="1672" y="704"/>
                  </a:lnTo>
                  <a:lnTo>
                    <a:pt x="1594" y="532"/>
                  </a:lnTo>
                  <a:lnTo>
                    <a:pt x="1516" y="391"/>
                  </a:lnTo>
                  <a:lnTo>
                    <a:pt x="1438" y="266"/>
                  </a:lnTo>
                  <a:lnTo>
                    <a:pt x="1344" y="157"/>
                  </a:lnTo>
                  <a:lnTo>
                    <a:pt x="1251" y="79"/>
                  </a:lnTo>
                  <a:lnTo>
                    <a:pt x="1157" y="32"/>
                  </a:lnTo>
                  <a:lnTo>
                    <a:pt x="104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922" name="Google Shape;922;p42"/>
          <p:cNvGrpSpPr/>
          <p:nvPr/>
        </p:nvGrpSpPr>
        <p:grpSpPr>
          <a:xfrm>
            <a:off x="4841024" y="3902148"/>
            <a:ext cx="3913820" cy="1241351"/>
            <a:chOff x="5209900" y="1800452"/>
            <a:chExt cx="3124466" cy="706965"/>
          </a:xfrm>
        </p:grpSpPr>
        <p:sp>
          <p:nvSpPr>
            <p:cNvPr id="923" name="Google Shape;923;p42"/>
            <p:cNvSpPr/>
            <p:nvPr/>
          </p:nvSpPr>
          <p:spPr>
            <a:xfrm>
              <a:off x="5209900" y="1800452"/>
              <a:ext cx="3124466" cy="706965"/>
            </a:xfrm>
            <a:custGeom>
              <a:avLst/>
              <a:gdLst/>
              <a:ahLst/>
              <a:cxnLst/>
              <a:rect l="l" t="t" r="r" b="b"/>
              <a:pathLst>
                <a:path w="19081" h="24216" extrusionOk="0">
                  <a:moveTo>
                    <a:pt x="10782" y="1"/>
                  </a:moveTo>
                  <a:cubicBezTo>
                    <a:pt x="9663" y="1"/>
                    <a:pt x="8461" y="88"/>
                    <a:pt x="7205" y="217"/>
                  </a:cubicBezTo>
                  <a:cubicBezTo>
                    <a:pt x="5204" y="417"/>
                    <a:pt x="3136" y="1084"/>
                    <a:pt x="2168" y="3019"/>
                  </a:cubicBezTo>
                  <a:cubicBezTo>
                    <a:pt x="1234" y="4854"/>
                    <a:pt x="0" y="19598"/>
                    <a:pt x="2502" y="22133"/>
                  </a:cubicBezTo>
                  <a:cubicBezTo>
                    <a:pt x="3914" y="23561"/>
                    <a:pt x="7017" y="24216"/>
                    <a:pt x="10076" y="24216"/>
                  </a:cubicBezTo>
                  <a:cubicBezTo>
                    <a:pt x="13590" y="24216"/>
                    <a:pt x="17046" y="23351"/>
                    <a:pt x="17813" y="21799"/>
                  </a:cubicBezTo>
                  <a:cubicBezTo>
                    <a:pt x="19081" y="19231"/>
                    <a:pt x="18880" y="9223"/>
                    <a:pt x="18147" y="4887"/>
                  </a:cubicBezTo>
                  <a:cubicBezTo>
                    <a:pt x="17450" y="1018"/>
                    <a:pt x="14599" y="1"/>
                    <a:pt x="107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924" name="Google Shape;924;p42"/>
            <p:cNvSpPr txBox="1"/>
            <p:nvPr/>
          </p:nvSpPr>
          <p:spPr>
            <a:xfrm>
              <a:off x="5368505" y="1986004"/>
              <a:ext cx="2444693" cy="2672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en-US" sz="2400" b="1" dirty="0">
                  <a:solidFill>
                    <a:srgbClr val="FFFFFF"/>
                  </a:solidFill>
                  <a:latin typeface="Times New Roman" panose="02020603050405020304" pitchFamily="18" charset="0"/>
                  <a:ea typeface="Fredoka One"/>
                  <a:cs typeface="Times New Roman" panose="02020603050405020304" pitchFamily="18" charset="0"/>
                  <a:sym typeface="Fredoka One"/>
                </a:rPr>
                <a:t>N</a:t>
              </a:r>
              <a:r>
                <a:rPr kumimoji="0" lang="en-US" sz="2400" b="1" i="0" u="none" strike="noStrike" kern="0" cap="none" spc="0" normalizeH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Fredoka One"/>
                  <a:cs typeface="Times New Roman" panose="02020603050405020304" pitchFamily="18" charset="0"/>
                  <a:sym typeface="Fredoka One"/>
                </a:rPr>
                <a:t>hiều</a:t>
              </a:r>
              <a:r>
                <a:rPr kumimoji="0" lang="en-US" sz="2400" b="1" i="0" u="none" strike="noStrike" kern="0" cap="none" spc="0" normalizeH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Fredoka One"/>
                  <a:cs typeface="Times New Roman" panose="02020603050405020304" pitchFamily="18" charset="0"/>
                  <a:sym typeface="Fredoka One"/>
                </a:rPr>
                <a:t> </a:t>
              </a:r>
              <a:r>
                <a:rPr kumimoji="0" lang="en-US" sz="2400" b="1" i="0" u="none" strike="noStrike" kern="0" cap="none" spc="0" normalizeH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Fredoka One"/>
                  <a:cs typeface="Times New Roman" panose="02020603050405020304" pitchFamily="18" charset="0"/>
                  <a:sym typeface="Fredoka One"/>
                </a:rPr>
                <a:t>đối</a:t>
              </a:r>
              <a:r>
                <a:rPr kumimoji="0" lang="en-US" sz="2400" b="1" i="0" u="none" strike="noStrike" kern="0" cap="none" spc="0" normalizeH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Fredoka One"/>
                  <a:cs typeface="Times New Roman" panose="02020603050405020304" pitchFamily="18" charset="0"/>
                  <a:sym typeface="Fredoka One"/>
                </a:rPr>
                <a:t> </a:t>
              </a:r>
              <a:r>
                <a:rPr kumimoji="0" lang="en-US" sz="2400" b="1" i="0" u="none" strike="noStrike" kern="0" cap="none" spc="0" normalizeH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Fredoka One"/>
                  <a:cs typeface="Times New Roman" panose="02020603050405020304" pitchFamily="18" charset="0"/>
                  <a:sym typeface="Fredoka One"/>
                </a:rPr>
                <a:t>tượng</a:t>
              </a:r>
              <a:r>
                <a:rPr kumimoji="0" lang="en-US" sz="2400" b="1" i="0" u="none" strike="noStrike" kern="0" cap="none" spc="0" normalizeH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Fredoka One"/>
                  <a:cs typeface="Times New Roman" panose="02020603050405020304" pitchFamily="18" charset="0"/>
                  <a:sym typeface="Fredoka One"/>
                </a:rPr>
                <a:t> 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400" b="1" i="0" u="none" strike="noStrike" kern="0" cap="none" spc="0" normalizeH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Fredoka One"/>
                  <a:cs typeface="Times New Roman" panose="02020603050405020304" pitchFamily="18" charset="0"/>
                  <a:sym typeface="Fredoka One"/>
                </a:rPr>
                <a:t>học</a:t>
              </a:r>
              <a:r>
                <a:rPr kumimoji="0" lang="en-US" sz="2400" b="1" i="0" u="none" strike="noStrike" kern="0" cap="none" spc="0" normalizeH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Fredoka One"/>
                  <a:cs typeface="Times New Roman" panose="02020603050405020304" pitchFamily="18" charset="0"/>
                  <a:sym typeface="Fredoka One"/>
                </a:rPr>
                <a:t> </a:t>
              </a:r>
              <a:r>
                <a:rPr kumimoji="0" lang="en-US" sz="2400" b="1" i="0" u="none" strike="noStrike" kern="0" cap="none" spc="0" normalizeH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Fredoka One"/>
                  <a:cs typeface="Times New Roman" panose="02020603050405020304" pitchFamily="18" charset="0"/>
                  <a:sym typeface="Fredoka One"/>
                </a:rPr>
                <a:t>sinh</a:t>
              </a:r>
              <a:endParaRPr kumimoji="0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Fredoka One"/>
                <a:cs typeface="Times New Roman" panose="02020603050405020304" pitchFamily="18" charset="0"/>
                <a:sym typeface="Fredoka One"/>
              </a:endParaRPr>
            </a:p>
          </p:txBody>
        </p:sp>
        <p:grpSp>
          <p:nvGrpSpPr>
            <p:cNvPr id="926" name="Google Shape;926;p42"/>
            <p:cNvGrpSpPr/>
            <p:nvPr/>
          </p:nvGrpSpPr>
          <p:grpSpPr>
            <a:xfrm>
              <a:off x="5485180" y="1953507"/>
              <a:ext cx="429504" cy="399414"/>
              <a:chOff x="-42831232" y="3182786"/>
              <a:chExt cx="367600" cy="341848"/>
            </a:xfrm>
          </p:grpSpPr>
          <p:sp>
            <p:nvSpPr>
              <p:cNvPr id="927" name="Google Shape;927;p42"/>
              <p:cNvSpPr/>
              <p:nvPr/>
            </p:nvSpPr>
            <p:spPr>
              <a:xfrm>
                <a:off x="-42831232" y="3228459"/>
                <a:ext cx="367600" cy="296175"/>
              </a:xfrm>
              <a:custGeom>
                <a:avLst/>
                <a:gdLst/>
                <a:ahLst/>
                <a:cxnLst/>
                <a:rect l="l" t="t" r="r" b="b"/>
                <a:pathLst>
                  <a:path w="14704" h="11847" extrusionOk="0">
                    <a:moveTo>
                      <a:pt x="7370" y="797"/>
                    </a:moveTo>
                    <a:cubicBezTo>
                      <a:pt x="8536" y="797"/>
                      <a:pt x="9694" y="1246"/>
                      <a:pt x="10576" y="2143"/>
                    </a:cubicBezTo>
                    <a:cubicBezTo>
                      <a:pt x="12340" y="3908"/>
                      <a:pt x="12340" y="6775"/>
                      <a:pt x="10576" y="8539"/>
                    </a:cubicBezTo>
                    <a:cubicBezTo>
                      <a:pt x="9757" y="9390"/>
                      <a:pt x="8623" y="9894"/>
                      <a:pt x="7363" y="9894"/>
                    </a:cubicBezTo>
                    <a:cubicBezTo>
                      <a:pt x="6102" y="9894"/>
                      <a:pt x="4937" y="9358"/>
                      <a:pt x="4118" y="8539"/>
                    </a:cubicBezTo>
                    <a:cubicBezTo>
                      <a:pt x="2353" y="6775"/>
                      <a:pt x="2353" y="3908"/>
                      <a:pt x="4118" y="2143"/>
                    </a:cubicBezTo>
                    <a:cubicBezTo>
                      <a:pt x="5031" y="1246"/>
                      <a:pt x="6205" y="797"/>
                      <a:pt x="7370" y="797"/>
                    </a:cubicBezTo>
                    <a:close/>
                    <a:moveTo>
                      <a:pt x="7326" y="1"/>
                    </a:moveTo>
                    <a:cubicBezTo>
                      <a:pt x="2091" y="1"/>
                      <a:pt x="0" y="6750"/>
                      <a:pt x="4275" y="9768"/>
                    </a:cubicBezTo>
                    <a:lnTo>
                      <a:pt x="3424" y="11280"/>
                    </a:lnTo>
                    <a:cubicBezTo>
                      <a:pt x="3298" y="11532"/>
                      <a:pt x="3487" y="11847"/>
                      <a:pt x="3771" y="11847"/>
                    </a:cubicBezTo>
                    <a:cubicBezTo>
                      <a:pt x="3929" y="11847"/>
                      <a:pt x="4086" y="11784"/>
                      <a:pt x="4118" y="11626"/>
                    </a:cubicBezTo>
                    <a:lnTo>
                      <a:pt x="5000" y="10209"/>
                    </a:lnTo>
                    <a:cubicBezTo>
                      <a:pt x="5740" y="10571"/>
                      <a:pt x="6543" y="10752"/>
                      <a:pt x="7351" y="10752"/>
                    </a:cubicBezTo>
                    <a:cubicBezTo>
                      <a:pt x="8158" y="10752"/>
                      <a:pt x="8969" y="10571"/>
                      <a:pt x="9725" y="10209"/>
                    </a:cubicBezTo>
                    <a:lnTo>
                      <a:pt x="10576" y="11626"/>
                    </a:lnTo>
                    <a:cubicBezTo>
                      <a:pt x="10671" y="11784"/>
                      <a:pt x="10828" y="11847"/>
                      <a:pt x="10923" y="11847"/>
                    </a:cubicBezTo>
                    <a:cubicBezTo>
                      <a:pt x="11238" y="11847"/>
                      <a:pt x="11458" y="11532"/>
                      <a:pt x="11301" y="11280"/>
                    </a:cubicBezTo>
                    <a:lnTo>
                      <a:pt x="10419" y="9768"/>
                    </a:lnTo>
                    <a:cubicBezTo>
                      <a:pt x="14703" y="6775"/>
                      <a:pt x="12592" y="1"/>
                      <a:pt x="7363" y="1"/>
                    </a:cubicBezTo>
                    <a:cubicBezTo>
                      <a:pt x="7350" y="1"/>
                      <a:pt x="7338" y="1"/>
                      <a:pt x="732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928" name="Google Shape;928;p42"/>
              <p:cNvSpPr/>
              <p:nvPr/>
            </p:nvSpPr>
            <p:spPr>
              <a:xfrm>
                <a:off x="-42674578" y="3182786"/>
                <a:ext cx="106350" cy="106350"/>
              </a:xfrm>
              <a:custGeom>
                <a:avLst/>
                <a:gdLst/>
                <a:ahLst/>
                <a:cxnLst/>
                <a:rect l="l" t="t" r="r" b="b"/>
                <a:pathLst>
                  <a:path w="4254" h="4254" extrusionOk="0">
                    <a:moveTo>
                      <a:pt x="1355" y="0"/>
                    </a:moveTo>
                    <a:cubicBezTo>
                      <a:pt x="882" y="0"/>
                      <a:pt x="410" y="95"/>
                      <a:pt x="0" y="315"/>
                    </a:cubicBezTo>
                    <a:cubicBezTo>
                      <a:pt x="1891" y="946"/>
                      <a:pt x="3340" y="2395"/>
                      <a:pt x="3938" y="4254"/>
                    </a:cubicBezTo>
                    <a:cubicBezTo>
                      <a:pt x="4128" y="3844"/>
                      <a:pt x="4254" y="3371"/>
                      <a:pt x="4254" y="2899"/>
                    </a:cubicBezTo>
                    <a:cubicBezTo>
                      <a:pt x="4254" y="1292"/>
                      <a:pt x="2962" y="0"/>
                      <a:pt x="13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929" name="Google Shape;929;p42"/>
              <p:cNvSpPr/>
              <p:nvPr/>
            </p:nvSpPr>
            <p:spPr>
              <a:xfrm>
                <a:off x="-42623600" y="3218600"/>
                <a:ext cx="106350" cy="106375"/>
              </a:xfrm>
              <a:custGeom>
                <a:avLst/>
                <a:gdLst/>
                <a:ahLst/>
                <a:cxnLst/>
                <a:rect l="l" t="t" r="r" b="b"/>
                <a:pathLst>
                  <a:path w="4254" h="4255" extrusionOk="0">
                    <a:moveTo>
                      <a:pt x="2931" y="1"/>
                    </a:moveTo>
                    <a:cubicBezTo>
                      <a:pt x="1292" y="1"/>
                      <a:pt x="1" y="1293"/>
                      <a:pt x="1" y="2899"/>
                    </a:cubicBezTo>
                    <a:cubicBezTo>
                      <a:pt x="1" y="3372"/>
                      <a:pt x="127" y="3845"/>
                      <a:pt x="316" y="4254"/>
                    </a:cubicBezTo>
                    <a:cubicBezTo>
                      <a:pt x="977" y="2364"/>
                      <a:pt x="2426" y="915"/>
                      <a:pt x="4254" y="316"/>
                    </a:cubicBezTo>
                    <a:cubicBezTo>
                      <a:pt x="3876" y="127"/>
                      <a:pt x="3403" y="1"/>
                      <a:pt x="293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930" name="Google Shape;930;p42"/>
              <p:cNvSpPr/>
              <p:nvPr/>
            </p:nvSpPr>
            <p:spPr>
              <a:xfrm>
                <a:off x="-42743767" y="3279250"/>
                <a:ext cx="185900" cy="186700"/>
              </a:xfrm>
              <a:custGeom>
                <a:avLst/>
                <a:gdLst/>
                <a:ahLst/>
                <a:cxnLst/>
                <a:rect l="l" t="t" r="r" b="b"/>
                <a:pathLst>
                  <a:path w="7436" h="7468" extrusionOk="0">
                    <a:moveTo>
                      <a:pt x="3781" y="1671"/>
                    </a:moveTo>
                    <a:cubicBezTo>
                      <a:pt x="4033" y="1671"/>
                      <a:pt x="4191" y="1860"/>
                      <a:pt x="4191" y="2112"/>
                    </a:cubicBezTo>
                    <a:lnTo>
                      <a:pt x="4191" y="3340"/>
                    </a:lnTo>
                    <a:lnTo>
                      <a:pt x="5388" y="3340"/>
                    </a:lnTo>
                    <a:cubicBezTo>
                      <a:pt x="5640" y="3340"/>
                      <a:pt x="5829" y="3529"/>
                      <a:pt x="5829" y="3750"/>
                    </a:cubicBezTo>
                    <a:cubicBezTo>
                      <a:pt x="5829" y="4002"/>
                      <a:pt x="5640" y="4128"/>
                      <a:pt x="5388" y="4128"/>
                    </a:cubicBezTo>
                    <a:lnTo>
                      <a:pt x="3750" y="4128"/>
                    </a:lnTo>
                    <a:cubicBezTo>
                      <a:pt x="3498" y="4128"/>
                      <a:pt x="3308" y="3939"/>
                      <a:pt x="3308" y="3750"/>
                    </a:cubicBezTo>
                    <a:lnTo>
                      <a:pt x="3308" y="2112"/>
                    </a:lnTo>
                    <a:lnTo>
                      <a:pt x="3340" y="2112"/>
                    </a:lnTo>
                    <a:cubicBezTo>
                      <a:pt x="3340" y="1860"/>
                      <a:pt x="3529" y="1671"/>
                      <a:pt x="3781" y="1671"/>
                    </a:cubicBezTo>
                    <a:close/>
                    <a:moveTo>
                      <a:pt x="3750" y="1"/>
                    </a:moveTo>
                    <a:cubicBezTo>
                      <a:pt x="1702" y="1"/>
                      <a:pt x="32" y="1671"/>
                      <a:pt x="0" y="3750"/>
                    </a:cubicBezTo>
                    <a:cubicBezTo>
                      <a:pt x="32" y="5798"/>
                      <a:pt x="1702" y="7467"/>
                      <a:pt x="3750" y="7467"/>
                    </a:cubicBezTo>
                    <a:cubicBezTo>
                      <a:pt x="5797" y="7467"/>
                      <a:pt x="7436" y="5798"/>
                      <a:pt x="7436" y="3750"/>
                    </a:cubicBezTo>
                    <a:cubicBezTo>
                      <a:pt x="7436" y="1702"/>
                      <a:pt x="5797" y="64"/>
                      <a:pt x="375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p:grpSp>
      </p:grpSp>
      <p:grpSp>
        <p:nvGrpSpPr>
          <p:cNvPr id="931" name="Google Shape;931;p42"/>
          <p:cNvGrpSpPr/>
          <p:nvPr/>
        </p:nvGrpSpPr>
        <p:grpSpPr>
          <a:xfrm>
            <a:off x="4919028" y="900595"/>
            <a:ext cx="4260300" cy="1309106"/>
            <a:chOff x="5209900" y="3748000"/>
            <a:chExt cx="3124466" cy="942911"/>
          </a:xfrm>
        </p:grpSpPr>
        <p:sp>
          <p:nvSpPr>
            <p:cNvPr id="932" name="Google Shape;932;p42"/>
            <p:cNvSpPr/>
            <p:nvPr/>
          </p:nvSpPr>
          <p:spPr>
            <a:xfrm>
              <a:off x="5209900" y="3748000"/>
              <a:ext cx="3124466" cy="942911"/>
            </a:xfrm>
            <a:custGeom>
              <a:avLst/>
              <a:gdLst/>
              <a:ahLst/>
              <a:cxnLst/>
              <a:rect l="l" t="t" r="r" b="b"/>
              <a:pathLst>
                <a:path w="19081" h="24216" extrusionOk="0">
                  <a:moveTo>
                    <a:pt x="10782" y="1"/>
                  </a:moveTo>
                  <a:cubicBezTo>
                    <a:pt x="9663" y="1"/>
                    <a:pt x="8461" y="88"/>
                    <a:pt x="7205" y="217"/>
                  </a:cubicBezTo>
                  <a:cubicBezTo>
                    <a:pt x="5204" y="417"/>
                    <a:pt x="3136" y="1084"/>
                    <a:pt x="2168" y="3019"/>
                  </a:cubicBezTo>
                  <a:cubicBezTo>
                    <a:pt x="1234" y="4854"/>
                    <a:pt x="0" y="19598"/>
                    <a:pt x="2502" y="22133"/>
                  </a:cubicBezTo>
                  <a:cubicBezTo>
                    <a:pt x="3914" y="23561"/>
                    <a:pt x="7017" y="24216"/>
                    <a:pt x="10076" y="24216"/>
                  </a:cubicBezTo>
                  <a:cubicBezTo>
                    <a:pt x="13590" y="24216"/>
                    <a:pt x="17046" y="23351"/>
                    <a:pt x="17813" y="21799"/>
                  </a:cubicBezTo>
                  <a:cubicBezTo>
                    <a:pt x="19081" y="19231"/>
                    <a:pt x="18880" y="9223"/>
                    <a:pt x="18147" y="4887"/>
                  </a:cubicBezTo>
                  <a:cubicBezTo>
                    <a:pt x="17450" y="1018"/>
                    <a:pt x="14599" y="1"/>
                    <a:pt x="107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933" name="Google Shape;933;p42"/>
            <p:cNvSpPr txBox="1"/>
            <p:nvPr/>
          </p:nvSpPr>
          <p:spPr>
            <a:xfrm>
              <a:off x="5607415" y="4115492"/>
              <a:ext cx="2495753" cy="2079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Fredoka One"/>
                  <a:cs typeface="Times New Roman" panose="02020603050405020304" pitchFamily="18" charset="0"/>
                  <a:sym typeface="Fredoka One"/>
                </a:rPr>
                <a:t>Truyền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Fredoka One"/>
                  <a:cs typeface="Times New Roman" panose="02020603050405020304" pitchFamily="18" charset="0"/>
                  <a:sym typeface="Fredoka One"/>
                </a:rPr>
                <a:t> </a:t>
              </a:r>
              <a:r>
                <a:rPr kumimoji="0" lang="en-US" sz="2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Fredoka One"/>
                  <a:cs typeface="Times New Roman" panose="02020603050405020304" pitchFamily="18" charset="0"/>
                  <a:sym typeface="Fredoka One"/>
                </a:rPr>
                <a:t>đạt</a:t>
              </a:r>
              <a:r>
                <a:rPr kumimoji="0" lang="en-US" sz="2400" b="1" i="0" u="none" strike="noStrike" kern="0" cap="none" spc="0" normalizeH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Fredoka One"/>
                  <a:cs typeface="Times New Roman" panose="02020603050405020304" pitchFamily="18" charset="0"/>
                  <a:sym typeface="Fredoka One"/>
                </a:rPr>
                <a:t> </a:t>
              </a:r>
              <a:r>
                <a:rPr kumimoji="0" lang="en-US" sz="2400" b="1" i="0" u="none" strike="noStrike" kern="0" cap="none" spc="0" normalizeH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Fredoka One"/>
                  <a:cs typeface="Times New Roman" panose="02020603050405020304" pitchFamily="18" charset="0"/>
                  <a:sym typeface="Fredoka One"/>
                </a:rPr>
                <a:t>kiến</a:t>
              </a:r>
              <a:r>
                <a:rPr kumimoji="0" lang="en-US" sz="2400" b="1" i="0" u="none" strike="noStrike" kern="0" cap="none" spc="0" normalizeH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Fredoka One"/>
                  <a:cs typeface="Times New Roman" panose="02020603050405020304" pitchFamily="18" charset="0"/>
                  <a:sym typeface="Fredoka One"/>
                </a:rPr>
                <a:t> </a:t>
              </a:r>
              <a:r>
                <a:rPr kumimoji="0" lang="en-US" sz="2400" b="1" i="0" u="none" strike="noStrike" kern="0" cap="none" spc="0" normalizeH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Fredoka One"/>
                  <a:cs typeface="Times New Roman" panose="02020603050405020304" pitchFamily="18" charset="0"/>
                  <a:sym typeface="Fredoka One"/>
                </a:rPr>
                <a:t>thức</a:t>
              </a:r>
              <a:r>
                <a:rPr kumimoji="0" lang="en-US" sz="2400" b="1" i="0" u="none" strike="noStrike" kern="0" cap="none" spc="0" normalizeH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Fredoka One"/>
                  <a:cs typeface="Times New Roman" panose="02020603050405020304" pitchFamily="18" charset="0"/>
                  <a:sym typeface="Fredoka One"/>
                </a:rPr>
                <a:t>, </a:t>
              </a:r>
              <a:r>
                <a:rPr kumimoji="0" lang="en-US" sz="2400" b="1" i="0" u="none" strike="noStrike" kern="0" cap="none" spc="0" normalizeH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Fredoka One"/>
                  <a:cs typeface="Times New Roman" panose="02020603050405020304" pitchFamily="18" charset="0"/>
                  <a:sym typeface="Fredoka One"/>
                </a:rPr>
                <a:t>giáo</a:t>
              </a:r>
              <a:r>
                <a:rPr kumimoji="0" lang="en-US" sz="2400" b="1" i="0" u="none" strike="noStrike" kern="0" cap="none" spc="0" normalizeH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Fredoka One"/>
                  <a:cs typeface="Times New Roman" panose="02020603050405020304" pitchFamily="18" charset="0"/>
                  <a:sym typeface="Fredoka One"/>
                </a:rPr>
                <a:t> </a:t>
              </a:r>
              <a:r>
                <a:rPr kumimoji="0" lang="en-US" sz="2400" b="1" i="0" u="none" strike="noStrike" kern="0" cap="none" spc="0" normalizeH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Fredoka One"/>
                  <a:cs typeface="Times New Roman" panose="02020603050405020304" pitchFamily="18" charset="0"/>
                  <a:sym typeface="Fredoka One"/>
                </a:rPr>
                <a:t>dục</a:t>
              </a:r>
              <a:r>
                <a:rPr kumimoji="0" lang="en-US" sz="2400" b="1" i="0" u="none" strike="noStrike" kern="0" cap="none" spc="0" normalizeH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Fredoka One"/>
                  <a:cs typeface="Times New Roman" panose="02020603050405020304" pitchFamily="18" charset="0"/>
                  <a:sym typeface="Fredoka One"/>
                </a:rPr>
                <a:t> </a:t>
              </a:r>
              <a:r>
                <a:rPr kumimoji="0" lang="en-US" sz="2400" b="1" i="0" u="none" strike="noStrike" kern="0" cap="none" spc="0" normalizeH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Fredoka One"/>
                  <a:cs typeface="Times New Roman" panose="02020603050405020304" pitchFamily="18" charset="0"/>
                  <a:sym typeface="Fredoka One"/>
                </a:rPr>
                <a:t>kỹ</a:t>
              </a:r>
              <a:r>
                <a:rPr kumimoji="0" lang="en-US" sz="2400" b="1" i="0" u="none" strike="noStrike" kern="0" cap="none" spc="0" normalizeH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Fredoka One"/>
                  <a:cs typeface="Times New Roman" panose="02020603050405020304" pitchFamily="18" charset="0"/>
                  <a:sym typeface="Fredoka One"/>
                </a:rPr>
                <a:t> </a:t>
              </a:r>
              <a:r>
                <a:rPr kumimoji="0" lang="en-US" sz="2400" b="1" i="0" u="none" strike="noStrike" kern="0" cap="none" spc="0" normalizeH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Fredoka One"/>
                  <a:cs typeface="Times New Roman" panose="02020603050405020304" pitchFamily="18" charset="0"/>
                  <a:sym typeface="Fredoka One"/>
                </a:rPr>
                <a:t>năng</a:t>
              </a:r>
              <a:r>
                <a:rPr kumimoji="0" lang="en-US" sz="2400" b="1" i="0" u="none" strike="noStrike" kern="0" cap="none" spc="0" normalizeH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Fredoka One"/>
                  <a:cs typeface="Times New Roman" panose="02020603050405020304" pitchFamily="18" charset="0"/>
                  <a:sym typeface="Fredoka One"/>
                </a:rPr>
                <a:t>, </a:t>
              </a:r>
              <a:r>
                <a:rPr lang="en-US" sz="2400" b="1" noProof="0" dirty="0">
                  <a:solidFill>
                    <a:srgbClr val="FFFFFF"/>
                  </a:solidFill>
                  <a:latin typeface="Times New Roman" panose="02020603050405020304" pitchFamily="18" charset="0"/>
                  <a:ea typeface="Fredoka One"/>
                  <a:cs typeface="Times New Roman" panose="02020603050405020304" pitchFamily="18" charset="0"/>
                  <a:sym typeface="Fredoka One"/>
                </a:rPr>
                <a:t>g</a:t>
              </a:r>
              <a:r>
                <a:rPr kumimoji="0" lang="en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Fredoka One"/>
                  <a:cs typeface="Times New Roman" panose="02020603050405020304" pitchFamily="18" charset="0"/>
                  <a:sym typeface="Fredoka One"/>
                </a:rPr>
                <a:t>iáo</a:t>
              </a:r>
              <a:r>
                <a:rPr kumimoji="0" lang="en" sz="2400" b="1" i="0" u="none" strike="noStrike" kern="0" cap="none" spc="0" normalizeH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Fredoka One"/>
                  <a:cs typeface="Times New Roman" panose="02020603050405020304" pitchFamily="18" charset="0"/>
                  <a:sym typeface="Fredoka One"/>
                </a:rPr>
                <a:t> dục phẩm chất đạo đức</a:t>
              </a:r>
              <a:endParaRPr kumimoji="0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Fredoka One"/>
                <a:cs typeface="Times New Roman" panose="02020603050405020304" pitchFamily="18" charset="0"/>
                <a:sym typeface="Fredoka One"/>
              </a:endParaRPr>
            </a:p>
          </p:txBody>
        </p:sp>
        <p:sp>
          <p:nvSpPr>
            <p:cNvPr id="936" name="Google Shape;936;p42"/>
            <p:cNvSpPr/>
            <p:nvPr/>
          </p:nvSpPr>
          <p:spPr>
            <a:xfrm>
              <a:off x="5399648" y="4050709"/>
              <a:ext cx="231163" cy="271762"/>
            </a:xfrm>
            <a:custGeom>
              <a:avLst/>
              <a:gdLst/>
              <a:ahLst/>
              <a:cxnLst/>
              <a:rect l="l" t="t" r="r" b="b"/>
              <a:pathLst>
                <a:path w="12278" h="12435" extrusionOk="0">
                  <a:moveTo>
                    <a:pt x="5905" y="860"/>
                  </a:moveTo>
                  <a:cubicBezTo>
                    <a:pt x="6421" y="860"/>
                    <a:pt x="6926" y="1412"/>
                    <a:pt x="7341" y="2467"/>
                  </a:cubicBezTo>
                  <a:cubicBezTo>
                    <a:pt x="6837" y="2593"/>
                    <a:pt x="6365" y="2782"/>
                    <a:pt x="5892" y="3003"/>
                  </a:cubicBezTo>
                  <a:cubicBezTo>
                    <a:pt x="5419" y="2782"/>
                    <a:pt x="4947" y="2593"/>
                    <a:pt x="4443" y="2467"/>
                  </a:cubicBezTo>
                  <a:cubicBezTo>
                    <a:pt x="4893" y="1381"/>
                    <a:pt x="5404" y="860"/>
                    <a:pt x="5905" y="860"/>
                  </a:cubicBezTo>
                  <a:close/>
                  <a:moveTo>
                    <a:pt x="4191" y="3255"/>
                  </a:moveTo>
                  <a:cubicBezTo>
                    <a:pt x="4443" y="3349"/>
                    <a:pt x="4632" y="3381"/>
                    <a:pt x="4884" y="3475"/>
                  </a:cubicBezTo>
                  <a:cubicBezTo>
                    <a:pt x="4726" y="3538"/>
                    <a:pt x="4600" y="3601"/>
                    <a:pt x="4443" y="3696"/>
                  </a:cubicBezTo>
                  <a:cubicBezTo>
                    <a:pt x="4285" y="3790"/>
                    <a:pt x="4159" y="3853"/>
                    <a:pt x="4002" y="3948"/>
                  </a:cubicBezTo>
                  <a:cubicBezTo>
                    <a:pt x="4096" y="3727"/>
                    <a:pt x="4159" y="3507"/>
                    <a:pt x="4191" y="3255"/>
                  </a:cubicBezTo>
                  <a:close/>
                  <a:moveTo>
                    <a:pt x="7625" y="3318"/>
                  </a:moveTo>
                  <a:cubicBezTo>
                    <a:pt x="7688" y="3507"/>
                    <a:pt x="7751" y="3727"/>
                    <a:pt x="7782" y="3979"/>
                  </a:cubicBezTo>
                  <a:cubicBezTo>
                    <a:pt x="7499" y="3790"/>
                    <a:pt x="7247" y="3633"/>
                    <a:pt x="6963" y="3507"/>
                  </a:cubicBezTo>
                  <a:cubicBezTo>
                    <a:pt x="7184" y="3412"/>
                    <a:pt x="7404" y="3349"/>
                    <a:pt x="7625" y="3318"/>
                  </a:cubicBezTo>
                  <a:close/>
                  <a:moveTo>
                    <a:pt x="2611" y="3034"/>
                  </a:moveTo>
                  <a:cubicBezTo>
                    <a:pt x="2846" y="3034"/>
                    <a:pt x="3110" y="3054"/>
                    <a:pt x="3403" y="3097"/>
                  </a:cubicBezTo>
                  <a:cubicBezTo>
                    <a:pt x="3309" y="3570"/>
                    <a:pt x="3183" y="4042"/>
                    <a:pt x="3151" y="4609"/>
                  </a:cubicBezTo>
                  <a:cubicBezTo>
                    <a:pt x="2742" y="4924"/>
                    <a:pt x="2363" y="5240"/>
                    <a:pt x="1954" y="5586"/>
                  </a:cubicBezTo>
                  <a:cubicBezTo>
                    <a:pt x="712" y="4068"/>
                    <a:pt x="945" y="3034"/>
                    <a:pt x="2611" y="3034"/>
                  </a:cubicBezTo>
                  <a:close/>
                  <a:moveTo>
                    <a:pt x="9301" y="3075"/>
                  </a:moveTo>
                  <a:cubicBezTo>
                    <a:pt x="10879" y="3075"/>
                    <a:pt x="11079" y="4102"/>
                    <a:pt x="9862" y="5618"/>
                  </a:cubicBezTo>
                  <a:cubicBezTo>
                    <a:pt x="9515" y="5271"/>
                    <a:pt x="9137" y="4924"/>
                    <a:pt x="8696" y="4641"/>
                  </a:cubicBezTo>
                  <a:cubicBezTo>
                    <a:pt x="8601" y="4137"/>
                    <a:pt x="8538" y="3601"/>
                    <a:pt x="8412" y="3160"/>
                  </a:cubicBezTo>
                  <a:cubicBezTo>
                    <a:pt x="8746" y="3102"/>
                    <a:pt x="9042" y="3075"/>
                    <a:pt x="9301" y="3075"/>
                  </a:cubicBezTo>
                  <a:close/>
                  <a:moveTo>
                    <a:pt x="8822" y="5744"/>
                  </a:moveTo>
                  <a:cubicBezTo>
                    <a:pt x="9011" y="5901"/>
                    <a:pt x="9169" y="6059"/>
                    <a:pt x="9326" y="6216"/>
                  </a:cubicBezTo>
                  <a:cubicBezTo>
                    <a:pt x="9169" y="6374"/>
                    <a:pt x="8980" y="6531"/>
                    <a:pt x="8822" y="6689"/>
                  </a:cubicBezTo>
                  <a:lnTo>
                    <a:pt x="8822" y="5744"/>
                  </a:lnTo>
                  <a:close/>
                  <a:moveTo>
                    <a:pt x="3025" y="5775"/>
                  </a:moveTo>
                  <a:lnTo>
                    <a:pt x="3025" y="6720"/>
                  </a:lnTo>
                  <a:cubicBezTo>
                    <a:pt x="2836" y="6563"/>
                    <a:pt x="2679" y="6405"/>
                    <a:pt x="2521" y="6248"/>
                  </a:cubicBezTo>
                  <a:cubicBezTo>
                    <a:pt x="2679" y="6090"/>
                    <a:pt x="2868" y="5933"/>
                    <a:pt x="3025" y="5775"/>
                  </a:cubicBezTo>
                  <a:close/>
                  <a:moveTo>
                    <a:pt x="5892" y="3885"/>
                  </a:moveTo>
                  <a:cubicBezTo>
                    <a:pt x="6617" y="4200"/>
                    <a:pt x="7278" y="4609"/>
                    <a:pt x="7908" y="5082"/>
                  </a:cubicBezTo>
                  <a:cubicBezTo>
                    <a:pt x="8003" y="5838"/>
                    <a:pt x="8003" y="6626"/>
                    <a:pt x="7908" y="7413"/>
                  </a:cubicBezTo>
                  <a:cubicBezTo>
                    <a:pt x="7278" y="7823"/>
                    <a:pt x="6585" y="8232"/>
                    <a:pt x="5892" y="8579"/>
                  </a:cubicBezTo>
                  <a:cubicBezTo>
                    <a:pt x="5545" y="8421"/>
                    <a:pt x="5230" y="8232"/>
                    <a:pt x="4884" y="8043"/>
                  </a:cubicBezTo>
                  <a:cubicBezTo>
                    <a:pt x="4537" y="7823"/>
                    <a:pt x="4191" y="7634"/>
                    <a:pt x="3876" y="7413"/>
                  </a:cubicBezTo>
                  <a:cubicBezTo>
                    <a:pt x="3844" y="6657"/>
                    <a:pt x="3844" y="5870"/>
                    <a:pt x="3876" y="5082"/>
                  </a:cubicBezTo>
                  <a:cubicBezTo>
                    <a:pt x="4191" y="4830"/>
                    <a:pt x="4537" y="4641"/>
                    <a:pt x="4884" y="4452"/>
                  </a:cubicBezTo>
                  <a:cubicBezTo>
                    <a:pt x="5230" y="4263"/>
                    <a:pt x="5577" y="4042"/>
                    <a:pt x="5892" y="3885"/>
                  </a:cubicBezTo>
                  <a:close/>
                  <a:moveTo>
                    <a:pt x="4033" y="8516"/>
                  </a:moveTo>
                  <a:cubicBezTo>
                    <a:pt x="4159" y="8579"/>
                    <a:pt x="4317" y="8674"/>
                    <a:pt x="4474" y="8737"/>
                  </a:cubicBezTo>
                  <a:cubicBezTo>
                    <a:pt x="4632" y="8831"/>
                    <a:pt x="4758" y="8894"/>
                    <a:pt x="4915" y="8989"/>
                  </a:cubicBezTo>
                  <a:cubicBezTo>
                    <a:pt x="4663" y="9052"/>
                    <a:pt x="4474" y="9146"/>
                    <a:pt x="4254" y="9178"/>
                  </a:cubicBezTo>
                  <a:cubicBezTo>
                    <a:pt x="4159" y="8926"/>
                    <a:pt x="4096" y="8737"/>
                    <a:pt x="4033" y="8516"/>
                  </a:cubicBezTo>
                  <a:close/>
                  <a:moveTo>
                    <a:pt x="7782" y="8516"/>
                  </a:moveTo>
                  <a:cubicBezTo>
                    <a:pt x="7751" y="8737"/>
                    <a:pt x="7688" y="8989"/>
                    <a:pt x="7625" y="9178"/>
                  </a:cubicBezTo>
                  <a:cubicBezTo>
                    <a:pt x="7404" y="9083"/>
                    <a:pt x="7184" y="9052"/>
                    <a:pt x="6963" y="8989"/>
                  </a:cubicBezTo>
                  <a:cubicBezTo>
                    <a:pt x="7278" y="8831"/>
                    <a:pt x="7499" y="8674"/>
                    <a:pt x="7782" y="8516"/>
                  </a:cubicBezTo>
                  <a:close/>
                  <a:moveTo>
                    <a:pt x="1954" y="6846"/>
                  </a:moveTo>
                  <a:cubicBezTo>
                    <a:pt x="2300" y="7193"/>
                    <a:pt x="2710" y="7571"/>
                    <a:pt x="3151" y="7823"/>
                  </a:cubicBezTo>
                  <a:cubicBezTo>
                    <a:pt x="3214" y="8358"/>
                    <a:pt x="3309" y="8863"/>
                    <a:pt x="3403" y="9335"/>
                  </a:cubicBezTo>
                  <a:cubicBezTo>
                    <a:pt x="3090" y="9388"/>
                    <a:pt x="2806" y="9414"/>
                    <a:pt x="2555" y="9414"/>
                  </a:cubicBezTo>
                  <a:cubicBezTo>
                    <a:pt x="1015" y="9414"/>
                    <a:pt x="681" y="8445"/>
                    <a:pt x="1954" y="6846"/>
                  </a:cubicBezTo>
                  <a:close/>
                  <a:moveTo>
                    <a:pt x="9925" y="6846"/>
                  </a:moveTo>
                  <a:lnTo>
                    <a:pt x="9925" y="6846"/>
                  </a:lnTo>
                  <a:cubicBezTo>
                    <a:pt x="11167" y="8392"/>
                    <a:pt x="10934" y="9430"/>
                    <a:pt x="9267" y="9430"/>
                  </a:cubicBezTo>
                  <a:cubicBezTo>
                    <a:pt x="9032" y="9430"/>
                    <a:pt x="8768" y="9410"/>
                    <a:pt x="8475" y="9367"/>
                  </a:cubicBezTo>
                  <a:cubicBezTo>
                    <a:pt x="8538" y="8894"/>
                    <a:pt x="8664" y="8390"/>
                    <a:pt x="8727" y="7823"/>
                  </a:cubicBezTo>
                  <a:cubicBezTo>
                    <a:pt x="9137" y="7508"/>
                    <a:pt x="9515" y="7193"/>
                    <a:pt x="9925" y="6846"/>
                  </a:cubicBezTo>
                  <a:close/>
                  <a:moveTo>
                    <a:pt x="5924" y="9461"/>
                  </a:moveTo>
                  <a:cubicBezTo>
                    <a:pt x="6396" y="9650"/>
                    <a:pt x="6869" y="9839"/>
                    <a:pt x="7404" y="9965"/>
                  </a:cubicBezTo>
                  <a:cubicBezTo>
                    <a:pt x="6962" y="11056"/>
                    <a:pt x="6440" y="11607"/>
                    <a:pt x="5922" y="11607"/>
                  </a:cubicBezTo>
                  <a:cubicBezTo>
                    <a:pt x="5408" y="11607"/>
                    <a:pt x="4898" y="11064"/>
                    <a:pt x="4474" y="9965"/>
                  </a:cubicBezTo>
                  <a:cubicBezTo>
                    <a:pt x="4978" y="9839"/>
                    <a:pt x="5451" y="9650"/>
                    <a:pt x="5924" y="9461"/>
                  </a:cubicBezTo>
                  <a:close/>
                  <a:moveTo>
                    <a:pt x="5931" y="1"/>
                  </a:moveTo>
                  <a:cubicBezTo>
                    <a:pt x="5817" y="1"/>
                    <a:pt x="5699" y="14"/>
                    <a:pt x="5577" y="41"/>
                  </a:cubicBezTo>
                  <a:cubicBezTo>
                    <a:pt x="4632" y="262"/>
                    <a:pt x="4002" y="1333"/>
                    <a:pt x="3655" y="2278"/>
                  </a:cubicBezTo>
                  <a:cubicBezTo>
                    <a:pt x="3326" y="2223"/>
                    <a:pt x="2973" y="2187"/>
                    <a:pt x="2624" y="2187"/>
                  </a:cubicBezTo>
                  <a:cubicBezTo>
                    <a:pt x="1770" y="2187"/>
                    <a:pt x="939" y="2404"/>
                    <a:pt x="536" y="3097"/>
                  </a:cubicBezTo>
                  <a:cubicBezTo>
                    <a:pt x="1" y="4074"/>
                    <a:pt x="662" y="5334"/>
                    <a:pt x="1387" y="6216"/>
                  </a:cubicBezTo>
                  <a:cubicBezTo>
                    <a:pt x="788" y="6972"/>
                    <a:pt x="158" y="8043"/>
                    <a:pt x="379" y="8926"/>
                  </a:cubicBezTo>
                  <a:cubicBezTo>
                    <a:pt x="599" y="9650"/>
                    <a:pt x="1166" y="10028"/>
                    <a:pt x="1922" y="10186"/>
                  </a:cubicBezTo>
                  <a:cubicBezTo>
                    <a:pt x="2157" y="10241"/>
                    <a:pt x="2410" y="10266"/>
                    <a:pt x="2668" y="10266"/>
                  </a:cubicBezTo>
                  <a:cubicBezTo>
                    <a:pt x="2998" y="10266"/>
                    <a:pt x="3337" y="10225"/>
                    <a:pt x="3655" y="10154"/>
                  </a:cubicBezTo>
                  <a:cubicBezTo>
                    <a:pt x="4221" y="11678"/>
                    <a:pt x="5076" y="12434"/>
                    <a:pt x="5929" y="12434"/>
                  </a:cubicBezTo>
                  <a:cubicBezTo>
                    <a:pt x="6786" y="12434"/>
                    <a:pt x="7639" y="11670"/>
                    <a:pt x="8192" y="10154"/>
                  </a:cubicBezTo>
                  <a:cubicBezTo>
                    <a:pt x="8550" y="10215"/>
                    <a:pt x="8882" y="10243"/>
                    <a:pt x="9186" y="10243"/>
                  </a:cubicBezTo>
                  <a:cubicBezTo>
                    <a:pt x="11589" y="10243"/>
                    <a:pt x="12278" y="8453"/>
                    <a:pt x="10460" y="6216"/>
                  </a:cubicBezTo>
                  <a:cubicBezTo>
                    <a:pt x="12272" y="4014"/>
                    <a:pt x="11618" y="2182"/>
                    <a:pt x="9217" y="2182"/>
                  </a:cubicBezTo>
                  <a:cubicBezTo>
                    <a:pt x="8904" y="2182"/>
                    <a:pt x="8562" y="2213"/>
                    <a:pt x="8192" y="2278"/>
                  </a:cubicBezTo>
                  <a:cubicBezTo>
                    <a:pt x="7765" y="1139"/>
                    <a:pt x="7004" y="1"/>
                    <a:pt x="59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938" name="Google Shape;938;p42"/>
          <p:cNvGrpSpPr/>
          <p:nvPr/>
        </p:nvGrpSpPr>
        <p:grpSpPr>
          <a:xfrm>
            <a:off x="5101516" y="2348706"/>
            <a:ext cx="3913820" cy="1294305"/>
            <a:chOff x="5209900" y="2728225"/>
            <a:chExt cx="3124466" cy="942911"/>
          </a:xfrm>
        </p:grpSpPr>
        <p:sp>
          <p:nvSpPr>
            <p:cNvPr id="939" name="Google Shape;939;p42"/>
            <p:cNvSpPr/>
            <p:nvPr/>
          </p:nvSpPr>
          <p:spPr>
            <a:xfrm>
              <a:off x="5209900" y="2728225"/>
              <a:ext cx="3124466" cy="942911"/>
            </a:xfrm>
            <a:custGeom>
              <a:avLst/>
              <a:gdLst/>
              <a:ahLst/>
              <a:cxnLst/>
              <a:rect l="l" t="t" r="r" b="b"/>
              <a:pathLst>
                <a:path w="19081" h="24216" extrusionOk="0">
                  <a:moveTo>
                    <a:pt x="10782" y="1"/>
                  </a:moveTo>
                  <a:cubicBezTo>
                    <a:pt x="9663" y="1"/>
                    <a:pt x="8461" y="88"/>
                    <a:pt x="7205" y="217"/>
                  </a:cubicBezTo>
                  <a:cubicBezTo>
                    <a:pt x="5204" y="417"/>
                    <a:pt x="3136" y="1084"/>
                    <a:pt x="2168" y="3019"/>
                  </a:cubicBezTo>
                  <a:cubicBezTo>
                    <a:pt x="1234" y="4854"/>
                    <a:pt x="0" y="19598"/>
                    <a:pt x="2502" y="22133"/>
                  </a:cubicBezTo>
                  <a:cubicBezTo>
                    <a:pt x="3914" y="23561"/>
                    <a:pt x="7017" y="24216"/>
                    <a:pt x="10076" y="24216"/>
                  </a:cubicBezTo>
                  <a:cubicBezTo>
                    <a:pt x="13590" y="24216"/>
                    <a:pt x="17046" y="23351"/>
                    <a:pt x="17813" y="21799"/>
                  </a:cubicBezTo>
                  <a:cubicBezTo>
                    <a:pt x="19081" y="19231"/>
                    <a:pt x="18880" y="9223"/>
                    <a:pt x="18147" y="4887"/>
                  </a:cubicBezTo>
                  <a:cubicBezTo>
                    <a:pt x="17450" y="1018"/>
                    <a:pt x="14599" y="1"/>
                    <a:pt x="107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940" name="Google Shape;940;p42"/>
            <p:cNvSpPr txBox="1"/>
            <p:nvPr/>
          </p:nvSpPr>
          <p:spPr>
            <a:xfrm>
              <a:off x="5670537" y="3041569"/>
              <a:ext cx="2455874" cy="246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Fredoka One"/>
                  <a:cs typeface="Times New Roman" panose="02020603050405020304" pitchFamily="18" charset="0"/>
                  <a:sym typeface="Fredoka One"/>
                </a:rPr>
                <a:t>Học</a:t>
              </a:r>
              <a:r>
                <a:rPr kumimoji="0" lang="en-US" sz="2400" b="1" i="0" u="none" strike="noStrike" kern="0" cap="none" spc="0" normalizeH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Fredoka One"/>
                  <a:cs typeface="Times New Roman" panose="02020603050405020304" pitchFamily="18" charset="0"/>
                  <a:sym typeface="Fredoka One"/>
                </a:rPr>
                <a:t> </a:t>
              </a:r>
              <a:r>
                <a:rPr kumimoji="0" lang="en-US" sz="2400" b="1" i="0" u="none" strike="noStrike" kern="0" cap="none" spc="0" normalizeH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Fredoka One"/>
                  <a:cs typeface="Times New Roman" panose="02020603050405020304" pitchFamily="18" charset="0"/>
                  <a:sym typeface="Fredoka One"/>
                </a:rPr>
                <a:t>sinh</a:t>
              </a:r>
              <a:r>
                <a:rPr kumimoji="0" lang="en-US" sz="2400" b="1" i="0" u="none" strike="noStrike" kern="0" cap="none" spc="0" normalizeH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Fredoka One"/>
                  <a:cs typeface="Times New Roman" panose="02020603050405020304" pitchFamily="18" charset="0"/>
                  <a:sym typeface="Fredoka One"/>
                </a:rPr>
                <a:t> </a:t>
              </a:r>
              <a:r>
                <a:rPr kumimoji="0" lang="en-US" sz="2400" b="1" i="0" u="none" strike="noStrike" kern="0" cap="none" spc="0" normalizeH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Fredoka One"/>
                  <a:cs typeface="Times New Roman" panose="02020603050405020304" pitchFamily="18" charset="0"/>
                  <a:sym typeface="Fredoka One"/>
                </a:rPr>
                <a:t>tiếp</a:t>
              </a:r>
              <a:r>
                <a:rPr kumimoji="0" lang="en-US" sz="2400" b="1" i="0" u="none" strike="noStrike" kern="0" cap="none" spc="0" normalizeH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Fredoka One"/>
                  <a:cs typeface="Times New Roman" panose="02020603050405020304" pitchFamily="18" charset="0"/>
                  <a:sym typeface="Fredoka One"/>
                </a:rPr>
                <a:t> </a:t>
              </a:r>
              <a:r>
                <a:rPr kumimoji="0" lang="en-US" sz="2400" b="1" i="0" u="none" strike="noStrike" kern="0" cap="none" spc="0" normalizeH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Fredoka One"/>
                  <a:cs typeface="Times New Roman" panose="02020603050405020304" pitchFamily="18" charset="0"/>
                  <a:sym typeface="Fredoka One"/>
                </a:rPr>
                <a:t>thu</a:t>
              </a:r>
              <a:r>
                <a:rPr kumimoji="0" lang="en-US" sz="2400" b="1" i="0" u="none" strike="noStrike" kern="0" cap="none" spc="0" normalizeH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Fredoka One"/>
                  <a:cs typeface="Times New Roman" panose="02020603050405020304" pitchFamily="18" charset="0"/>
                  <a:sym typeface="Fredoka One"/>
                </a:rPr>
                <a:t> </a:t>
              </a:r>
              <a:r>
                <a:rPr kumimoji="0" lang="en-US" sz="2400" b="1" i="0" u="none" strike="noStrike" kern="0" cap="none" spc="0" normalizeH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Fredoka One"/>
                  <a:cs typeface="Times New Roman" panose="02020603050405020304" pitchFamily="18" charset="0"/>
                  <a:sym typeface="Fredoka One"/>
                </a:rPr>
                <a:t>nhanh</a:t>
              </a:r>
              <a:r>
                <a:rPr kumimoji="0" lang="en-US" sz="2400" b="1" i="0" u="none" strike="noStrike" kern="0" cap="none" spc="0" normalizeH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Fredoka One"/>
                  <a:cs typeface="Times New Roman" panose="02020603050405020304" pitchFamily="18" charset="0"/>
                  <a:sym typeface="Fredoka One"/>
                </a:rPr>
                <a:t> </a:t>
              </a:r>
              <a:r>
                <a:rPr kumimoji="0" lang="en-US" sz="2400" b="1" i="0" u="none" strike="noStrike" kern="0" cap="none" spc="0" normalizeH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Fredoka One"/>
                  <a:cs typeface="Times New Roman" panose="02020603050405020304" pitchFamily="18" charset="0"/>
                  <a:sym typeface="Fredoka One"/>
                </a:rPr>
                <a:t>nhạy</a:t>
              </a:r>
              <a:r>
                <a:rPr kumimoji="0" lang="en-US" sz="2400" b="1" i="0" u="none" strike="noStrike" kern="0" cap="none" spc="0" normalizeH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Fredoka One"/>
                  <a:cs typeface="Times New Roman" panose="02020603050405020304" pitchFamily="18" charset="0"/>
                  <a:sym typeface="Fredoka One"/>
                </a:rPr>
                <a:t> </a:t>
              </a:r>
              <a:r>
                <a:rPr kumimoji="0" lang="en-US" sz="2400" b="1" i="0" u="none" strike="noStrike" kern="0" cap="none" spc="0" normalizeH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Fredoka One"/>
                  <a:cs typeface="Times New Roman" panose="02020603050405020304" pitchFamily="18" charset="0"/>
                  <a:sym typeface="Fredoka One"/>
                </a:rPr>
                <a:t>với</a:t>
              </a:r>
              <a:r>
                <a:rPr kumimoji="0" lang="en-US" sz="2400" b="1" i="0" u="none" strike="noStrike" kern="0" cap="none" spc="0" normalizeH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Fredoka One"/>
                  <a:cs typeface="Times New Roman" panose="02020603050405020304" pitchFamily="18" charset="0"/>
                  <a:sym typeface="Fredoka One"/>
                </a:rPr>
                <a:t> </a:t>
              </a:r>
              <a:r>
                <a:rPr kumimoji="0" lang="en-US" sz="2400" b="1" i="0" u="none" strike="noStrike" kern="0" cap="none" spc="0" normalizeH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Fredoka One"/>
                  <a:cs typeface="Times New Roman" panose="02020603050405020304" pitchFamily="18" charset="0"/>
                  <a:sym typeface="Fredoka One"/>
                </a:rPr>
                <a:t>hiện</a:t>
              </a:r>
              <a:r>
                <a:rPr kumimoji="0" lang="en-US" sz="2400" b="1" i="0" u="none" strike="noStrike" kern="0" cap="none" spc="0" normalizeH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Fredoka One"/>
                  <a:cs typeface="Times New Roman" panose="02020603050405020304" pitchFamily="18" charset="0"/>
                  <a:sym typeface="Fredoka One"/>
                </a:rPr>
                <a:t> </a:t>
              </a:r>
              <a:r>
                <a:rPr kumimoji="0" lang="en-US" sz="2400" b="1" i="0" u="none" strike="noStrike" kern="0" cap="none" spc="0" normalizeH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Fredoka One"/>
                  <a:cs typeface="Times New Roman" panose="02020603050405020304" pitchFamily="18" charset="0"/>
                  <a:sym typeface="Fredoka One"/>
                </a:rPr>
                <a:t>đại</a:t>
              </a:r>
              <a:r>
                <a:rPr kumimoji="0" lang="en-US" sz="2400" b="1" i="0" u="none" strike="noStrike" kern="0" cap="none" spc="0" normalizeH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Fredoka One"/>
                  <a:cs typeface="Times New Roman" panose="02020603050405020304" pitchFamily="18" charset="0"/>
                  <a:sym typeface="Fredoka One"/>
                </a:rPr>
                <a:t> </a:t>
              </a:r>
              <a:r>
                <a:rPr kumimoji="0" lang="en-US" sz="2400" b="1" i="0" u="none" strike="noStrike" kern="0" cap="none" spc="0" normalizeH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Fredoka One"/>
                  <a:cs typeface="Times New Roman" panose="02020603050405020304" pitchFamily="18" charset="0"/>
                  <a:sym typeface="Fredoka One"/>
                </a:rPr>
                <a:t>và</a:t>
              </a:r>
              <a:r>
                <a:rPr kumimoji="0" lang="en-US" sz="2400" b="1" i="0" u="none" strike="noStrike" kern="0" cap="none" spc="0" normalizeH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Fredoka One"/>
                  <a:cs typeface="Times New Roman" panose="02020603050405020304" pitchFamily="18" charset="0"/>
                  <a:sym typeface="Fredoka One"/>
                </a:rPr>
                <a:t> </a:t>
              </a:r>
              <a:r>
                <a:rPr kumimoji="0" lang="en-US" sz="2400" b="1" i="0" u="none" strike="noStrike" kern="0" cap="none" spc="0" normalizeH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Fredoka One"/>
                  <a:cs typeface="Times New Roman" panose="02020603050405020304" pitchFamily="18" charset="0"/>
                  <a:sym typeface="Fredoka One"/>
                </a:rPr>
                <a:t>thói</a:t>
              </a:r>
              <a:r>
                <a:rPr kumimoji="0" lang="en-US" sz="2400" b="1" i="0" u="none" strike="noStrike" kern="0" cap="none" spc="0" normalizeH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Fredoka One"/>
                  <a:cs typeface="Times New Roman" panose="02020603050405020304" pitchFamily="18" charset="0"/>
                  <a:sym typeface="Fredoka One"/>
                </a:rPr>
                <a:t> </a:t>
              </a:r>
              <a:r>
                <a:rPr kumimoji="0" lang="en-US" sz="2400" b="1" i="0" u="none" strike="noStrike" kern="0" cap="none" spc="0" normalizeH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Fredoka One"/>
                  <a:cs typeface="Times New Roman" panose="02020603050405020304" pitchFamily="18" charset="0"/>
                  <a:sym typeface="Fredoka One"/>
                </a:rPr>
                <a:t>hư</a:t>
              </a:r>
              <a:r>
                <a:rPr kumimoji="0" lang="en-US" sz="2400" b="1" i="0" u="none" strike="noStrike" kern="0" cap="none" spc="0" normalizeH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Fredoka One"/>
                  <a:cs typeface="Times New Roman" panose="02020603050405020304" pitchFamily="18" charset="0"/>
                  <a:sym typeface="Fredoka One"/>
                </a:rPr>
                <a:t>, </a:t>
              </a:r>
              <a:r>
                <a:rPr kumimoji="0" lang="en-US" sz="2400" b="1" i="0" u="none" strike="noStrike" kern="0" cap="none" spc="0" normalizeH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Fredoka One"/>
                  <a:cs typeface="Times New Roman" panose="02020603050405020304" pitchFamily="18" charset="0"/>
                  <a:sym typeface="Fredoka One"/>
                </a:rPr>
                <a:t>tật</a:t>
              </a:r>
              <a:r>
                <a:rPr kumimoji="0" lang="en-US" sz="2400" b="1" i="0" u="none" strike="noStrike" kern="0" cap="none" spc="0" normalizeH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Fredoka One"/>
                  <a:cs typeface="Times New Roman" panose="02020603050405020304" pitchFamily="18" charset="0"/>
                  <a:sym typeface="Fredoka One"/>
                </a:rPr>
                <a:t> </a:t>
              </a:r>
              <a:r>
                <a:rPr kumimoji="0" lang="en-US" sz="2400" b="1" i="0" u="none" strike="noStrike" kern="0" cap="none" spc="0" normalizeH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Fredoka One"/>
                  <a:cs typeface="Times New Roman" panose="02020603050405020304" pitchFamily="18" charset="0"/>
                  <a:sym typeface="Fredoka One"/>
                </a:rPr>
                <a:t>xấu</a:t>
              </a:r>
              <a:endParaRPr kumimoji="0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Fredoka One"/>
                <a:cs typeface="Times New Roman" panose="02020603050405020304" pitchFamily="18" charset="0"/>
                <a:sym typeface="Fredoka One"/>
              </a:endParaRPr>
            </a:p>
          </p:txBody>
        </p:sp>
        <p:sp>
          <p:nvSpPr>
            <p:cNvPr id="942" name="Google Shape;942;p42"/>
            <p:cNvSpPr/>
            <p:nvPr/>
          </p:nvSpPr>
          <p:spPr>
            <a:xfrm>
              <a:off x="5413040" y="2945450"/>
              <a:ext cx="438997" cy="369039"/>
            </a:xfrm>
            <a:custGeom>
              <a:avLst/>
              <a:gdLst/>
              <a:ahLst/>
              <a:cxnLst/>
              <a:rect l="l" t="t" r="r" b="b"/>
              <a:pathLst>
                <a:path w="15029" h="12634" extrusionOk="0">
                  <a:moveTo>
                    <a:pt x="10155" y="885"/>
                  </a:moveTo>
                  <a:cubicBezTo>
                    <a:pt x="10393" y="885"/>
                    <a:pt x="10643" y="915"/>
                    <a:pt x="10901" y="977"/>
                  </a:cubicBezTo>
                  <a:cubicBezTo>
                    <a:pt x="10586" y="2332"/>
                    <a:pt x="9546" y="2994"/>
                    <a:pt x="8475" y="3025"/>
                  </a:cubicBezTo>
                  <a:lnTo>
                    <a:pt x="8444" y="3025"/>
                  </a:lnTo>
                  <a:cubicBezTo>
                    <a:pt x="8192" y="3025"/>
                    <a:pt x="7971" y="2994"/>
                    <a:pt x="7719" y="2899"/>
                  </a:cubicBezTo>
                  <a:cubicBezTo>
                    <a:pt x="8009" y="1661"/>
                    <a:pt x="8937" y="885"/>
                    <a:pt x="10155" y="885"/>
                  </a:cubicBezTo>
                  <a:close/>
                  <a:moveTo>
                    <a:pt x="9924" y="4348"/>
                  </a:moveTo>
                  <a:cubicBezTo>
                    <a:pt x="10271" y="4443"/>
                    <a:pt x="11122" y="5262"/>
                    <a:pt x="11122" y="6648"/>
                  </a:cubicBezTo>
                  <a:cubicBezTo>
                    <a:pt x="11122" y="7247"/>
                    <a:pt x="10996" y="7845"/>
                    <a:pt x="10807" y="8381"/>
                  </a:cubicBezTo>
                  <a:cubicBezTo>
                    <a:pt x="10744" y="8538"/>
                    <a:pt x="10555" y="8664"/>
                    <a:pt x="10397" y="8664"/>
                  </a:cubicBezTo>
                  <a:cubicBezTo>
                    <a:pt x="10176" y="8664"/>
                    <a:pt x="9956" y="8475"/>
                    <a:pt x="9956" y="8223"/>
                  </a:cubicBezTo>
                  <a:cubicBezTo>
                    <a:pt x="9956" y="8066"/>
                    <a:pt x="10807" y="6050"/>
                    <a:pt x="9641" y="5136"/>
                  </a:cubicBezTo>
                  <a:cubicBezTo>
                    <a:pt x="9546" y="5073"/>
                    <a:pt x="9483" y="4947"/>
                    <a:pt x="9483" y="4789"/>
                  </a:cubicBezTo>
                  <a:cubicBezTo>
                    <a:pt x="9483" y="4569"/>
                    <a:pt x="9704" y="4348"/>
                    <a:pt x="9924" y="4348"/>
                  </a:cubicBezTo>
                  <a:close/>
                  <a:moveTo>
                    <a:pt x="10176" y="1"/>
                  </a:moveTo>
                  <a:cubicBezTo>
                    <a:pt x="8948" y="1"/>
                    <a:pt x="7688" y="631"/>
                    <a:pt x="7089" y="2048"/>
                  </a:cubicBezTo>
                  <a:cubicBezTo>
                    <a:pt x="6711" y="1450"/>
                    <a:pt x="6270" y="1166"/>
                    <a:pt x="5734" y="914"/>
                  </a:cubicBezTo>
                  <a:cubicBezTo>
                    <a:pt x="5659" y="879"/>
                    <a:pt x="5588" y="863"/>
                    <a:pt x="5522" y="863"/>
                  </a:cubicBezTo>
                  <a:cubicBezTo>
                    <a:pt x="5118" y="863"/>
                    <a:pt x="4923" y="1449"/>
                    <a:pt x="5356" y="1639"/>
                  </a:cubicBezTo>
                  <a:cubicBezTo>
                    <a:pt x="5986" y="1954"/>
                    <a:pt x="6459" y="2363"/>
                    <a:pt x="6711" y="3151"/>
                  </a:cubicBezTo>
                  <a:cubicBezTo>
                    <a:pt x="6207" y="2836"/>
                    <a:pt x="5797" y="2489"/>
                    <a:pt x="5199" y="2489"/>
                  </a:cubicBezTo>
                  <a:cubicBezTo>
                    <a:pt x="4537" y="2521"/>
                    <a:pt x="3718" y="2868"/>
                    <a:pt x="2993" y="3529"/>
                  </a:cubicBezTo>
                  <a:cubicBezTo>
                    <a:pt x="0" y="6491"/>
                    <a:pt x="3182" y="12634"/>
                    <a:pt x="5514" y="12634"/>
                  </a:cubicBezTo>
                  <a:cubicBezTo>
                    <a:pt x="5829" y="12634"/>
                    <a:pt x="6144" y="12571"/>
                    <a:pt x="6427" y="12350"/>
                  </a:cubicBezTo>
                  <a:cubicBezTo>
                    <a:pt x="6821" y="12098"/>
                    <a:pt x="7050" y="11972"/>
                    <a:pt x="7278" y="11972"/>
                  </a:cubicBezTo>
                  <a:cubicBezTo>
                    <a:pt x="7506" y="11972"/>
                    <a:pt x="7735" y="12098"/>
                    <a:pt x="8129" y="12350"/>
                  </a:cubicBezTo>
                  <a:cubicBezTo>
                    <a:pt x="8412" y="12571"/>
                    <a:pt x="8727" y="12634"/>
                    <a:pt x="9042" y="12634"/>
                  </a:cubicBezTo>
                  <a:cubicBezTo>
                    <a:pt x="11594" y="12634"/>
                    <a:pt x="15028" y="5325"/>
                    <a:pt x="10712" y="2899"/>
                  </a:cubicBezTo>
                  <a:cubicBezTo>
                    <a:pt x="11405" y="2237"/>
                    <a:pt x="11815" y="1261"/>
                    <a:pt x="11815" y="662"/>
                  </a:cubicBezTo>
                  <a:cubicBezTo>
                    <a:pt x="11815" y="505"/>
                    <a:pt x="11720" y="347"/>
                    <a:pt x="11563" y="284"/>
                  </a:cubicBezTo>
                  <a:cubicBezTo>
                    <a:pt x="11090" y="127"/>
                    <a:pt x="10649" y="1"/>
                    <a:pt x="101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9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9" name="Google Shape;1369;p41"/>
          <p:cNvSpPr txBox="1">
            <a:spLocks noGrp="1"/>
          </p:cNvSpPr>
          <p:nvPr>
            <p:ph type="title" idx="15"/>
          </p:nvPr>
        </p:nvSpPr>
        <p:spPr>
          <a:xfrm>
            <a:off x="-26310" y="267738"/>
            <a:ext cx="10065299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endParaRPr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71" name="Google Shape;1371;p41"/>
          <p:cNvSpPr txBox="1">
            <a:spLocks noGrp="1"/>
          </p:cNvSpPr>
          <p:nvPr>
            <p:ph type="subTitle" idx="2"/>
          </p:nvPr>
        </p:nvSpPr>
        <p:spPr>
          <a:xfrm>
            <a:off x="1855663" y="1611065"/>
            <a:ext cx="2658603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Trường nằm trên địa bàn dân cư đại đa số là người dân tộc thiểu số, đời sống kinh tế còn thấp.</a:t>
            </a:r>
            <a:r>
              <a:rPr lang="x-none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73" name="Google Shape;1373;p41"/>
          <p:cNvSpPr txBox="1">
            <a:spLocks noGrp="1"/>
          </p:cNvSpPr>
          <p:nvPr>
            <p:ph type="subTitle" idx="4"/>
          </p:nvPr>
        </p:nvSpPr>
        <p:spPr>
          <a:xfrm>
            <a:off x="5946946" y="1414371"/>
            <a:ext cx="2658603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Phụ huynh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mình</a:t>
            </a:r>
            <a:r>
              <a:rPr lang="x-none" sz="20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75" name="Google Shape;1375;p41"/>
          <p:cNvSpPr txBox="1">
            <a:spLocks noGrp="1"/>
          </p:cNvSpPr>
          <p:nvPr>
            <p:ph type="subTitle" idx="6"/>
          </p:nvPr>
        </p:nvSpPr>
        <p:spPr>
          <a:xfrm>
            <a:off x="2037370" y="3189505"/>
            <a:ext cx="2658603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x-none" sz="20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77" name="Google Shape;1377;p41"/>
          <p:cNvSpPr txBox="1">
            <a:spLocks noGrp="1"/>
          </p:cNvSpPr>
          <p:nvPr>
            <p:ph type="subTitle" idx="8"/>
          </p:nvPr>
        </p:nvSpPr>
        <p:spPr>
          <a:xfrm>
            <a:off x="6064885" y="3064548"/>
            <a:ext cx="2658603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/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học sinh nhà ở xa trường, việc học trái buổi còn gặp nhiều khó khăn. </a:t>
            </a:r>
          </a:p>
          <a:p>
            <a:pPr marL="0" lvl="0" indent="0"/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78" name="Google Shape;1378;p41"/>
          <p:cNvSpPr txBox="1">
            <a:spLocks noGrp="1"/>
          </p:cNvSpPr>
          <p:nvPr>
            <p:ph type="title"/>
          </p:nvPr>
        </p:nvSpPr>
        <p:spPr>
          <a:xfrm>
            <a:off x="748063" y="1700721"/>
            <a:ext cx="1107600" cy="66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1"/>
                </a:solidFill>
              </a:rPr>
              <a:t>01</a:t>
            </a:r>
            <a:endParaRPr dirty="0">
              <a:solidFill>
                <a:schemeClr val="accent1"/>
              </a:solidFill>
            </a:endParaRPr>
          </a:p>
        </p:txBody>
      </p:sp>
      <p:sp>
        <p:nvSpPr>
          <p:cNvPr id="1379" name="Google Shape;1379;p41"/>
          <p:cNvSpPr txBox="1">
            <a:spLocks noGrp="1"/>
          </p:cNvSpPr>
          <p:nvPr>
            <p:ph type="title" idx="9"/>
          </p:nvPr>
        </p:nvSpPr>
        <p:spPr>
          <a:xfrm>
            <a:off x="893787" y="3186377"/>
            <a:ext cx="1107600" cy="66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1"/>
                </a:solidFill>
              </a:rPr>
              <a:t>03</a:t>
            </a:r>
            <a:endParaRPr dirty="0">
              <a:solidFill>
                <a:schemeClr val="accent1"/>
              </a:solidFill>
            </a:endParaRPr>
          </a:p>
        </p:txBody>
      </p:sp>
      <p:sp>
        <p:nvSpPr>
          <p:cNvPr id="1380" name="Google Shape;1380;p41"/>
          <p:cNvSpPr txBox="1">
            <a:spLocks noGrp="1"/>
          </p:cNvSpPr>
          <p:nvPr>
            <p:ph type="title" idx="13"/>
          </p:nvPr>
        </p:nvSpPr>
        <p:spPr>
          <a:xfrm>
            <a:off x="4695973" y="1366521"/>
            <a:ext cx="1107600" cy="66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1"/>
                </a:solidFill>
              </a:rPr>
              <a:t>02</a:t>
            </a:r>
            <a:endParaRPr dirty="0">
              <a:solidFill>
                <a:schemeClr val="accent1"/>
              </a:solidFill>
            </a:endParaRPr>
          </a:p>
        </p:txBody>
      </p:sp>
      <p:sp>
        <p:nvSpPr>
          <p:cNvPr id="1381" name="Google Shape;1381;p41"/>
          <p:cNvSpPr txBox="1">
            <a:spLocks noGrp="1"/>
          </p:cNvSpPr>
          <p:nvPr>
            <p:ph type="title" idx="14"/>
          </p:nvPr>
        </p:nvSpPr>
        <p:spPr>
          <a:xfrm>
            <a:off x="4883851" y="3064548"/>
            <a:ext cx="1107600" cy="66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1"/>
                </a:solidFill>
              </a:rPr>
              <a:t>04</a:t>
            </a:r>
            <a:endParaRPr dirty="0">
              <a:solidFill>
                <a:schemeClr val="accent1"/>
              </a:solidFill>
            </a:endParaRPr>
          </a:p>
        </p:txBody>
      </p:sp>
      <p:sp>
        <p:nvSpPr>
          <p:cNvPr id="1382" name="Google Shape;1382;p41"/>
          <p:cNvSpPr/>
          <p:nvPr/>
        </p:nvSpPr>
        <p:spPr>
          <a:xfrm>
            <a:off x="1948025" y="755750"/>
            <a:ext cx="670325" cy="279650"/>
          </a:xfrm>
          <a:custGeom>
            <a:avLst/>
            <a:gdLst/>
            <a:ahLst/>
            <a:cxnLst/>
            <a:rect l="l" t="t" r="r" b="b"/>
            <a:pathLst>
              <a:path w="26813" h="11186" extrusionOk="0">
                <a:moveTo>
                  <a:pt x="10814" y="704"/>
                </a:moveTo>
                <a:cubicBezTo>
                  <a:pt x="11960" y="704"/>
                  <a:pt x="13131" y="1233"/>
                  <a:pt x="13990" y="2161"/>
                </a:cubicBezTo>
                <a:cubicBezTo>
                  <a:pt x="14835" y="3089"/>
                  <a:pt x="15240" y="4232"/>
                  <a:pt x="15097" y="5328"/>
                </a:cubicBezTo>
                <a:cubicBezTo>
                  <a:pt x="15073" y="5482"/>
                  <a:pt x="15157" y="5613"/>
                  <a:pt x="15288" y="5685"/>
                </a:cubicBezTo>
                <a:cubicBezTo>
                  <a:pt x="15337" y="5716"/>
                  <a:pt x="15392" y="5731"/>
                  <a:pt x="15447" y="5731"/>
                </a:cubicBezTo>
                <a:cubicBezTo>
                  <a:pt x="15536" y="5731"/>
                  <a:pt x="15626" y="5692"/>
                  <a:pt x="15693" y="5625"/>
                </a:cubicBezTo>
                <a:cubicBezTo>
                  <a:pt x="16277" y="5066"/>
                  <a:pt x="17112" y="4756"/>
                  <a:pt x="17933" y="4756"/>
                </a:cubicBezTo>
                <a:cubicBezTo>
                  <a:pt x="18300" y="4756"/>
                  <a:pt x="18664" y="4818"/>
                  <a:pt x="19002" y="4947"/>
                </a:cubicBezTo>
                <a:cubicBezTo>
                  <a:pt x="20110" y="5363"/>
                  <a:pt x="20955" y="6483"/>
                  <a:pt x="21050" y="7649"/>
                </a:cubicBezTo>
                <a:cubicBezTo>
                  <a:pt x="21062" y="7792"/>
                  <a:pt x="21146" y="7911"/>
                  <a:pt x="21288" y="7947"/>
                </a:cubicBezTo>
                <a:cubicBezTo>
                  <a:pt x="21331" y="7963"/>
                  <a:pt x="21375" y="7970"/>
                  <a:pt x="21418" y="7970"/>
                </a:cubicBezTo>
                <a:cubicBezTo>
                  <a:pt x="21507" y="7970"/>
                  <a:pt x="21593" y="7936"/>
                  <a:pt x="21658" y="7864"/>
                </a:cubicBezTo>
                <a:cubicBezTo>
                  <a:pt x="22107" y="7373"/>
                  <a:pt x="22784" y="7115"/>
                  <a:pt x="23457" y="7115"/>
                </a:cubicBezTo>
                <a:cubicBezTo>
                  <a:pt x="23945" y="7115"/>
                  <a:pt x="24430" y="7250"/>
                  <a:pt x="24825" y="7530"/>
                </a:cubicBezTo>
                <a:cubicBezTo>
                  <a:pt x="25694" y="8161"/>
                  <a:pt x="25991" y="9412"/>
                  <a:pt x="25563" y="10424"/>
                </a:cubicBezTo>
                <a:lnTo>
                  <a:pt x="929" y="10471"/>
                </a:lnTo>
                <a:cubicBezTo>
                  <a:pt x="893" y="10304"/>
                  <a:pt x="881" y="10138"/>
                  <a:pt x="845" y="9971"/>
                </a:cubicBezTo>
                <a:cubicBezTo>
                  <a:pt x="774" y="9459"/>
                  <a:pt x="703" y="8935"/>
                  <a:pt x="714" y="8459"/>
                </a:cubicBezTo>
                <a:cubicBezTo>
                  <a:pt x="750" y="7768"/>
                  <a:pt x="953" y="6090"/>
                  <a:pt x="2238" y="5435"/>
                </a:cubicBezTo>
                <a:cubicBezTo>
                  <a:pt x="2619" y="5244"/>
                  <a:pt x="3048" y="5149"/>
                  <a:pt x="3489" y="5149"/>
                </a:cubicBezTo>
                <a:cubicBezTo>
                  <a:pt x="4239" y="5149"/>
                  <a:pt x="5001" y="5435"/>
                  <a:pt x="5536" y="5959"/>
                </a:cubicBezTo>
                <a:cubicBezTo>
                  <a:pt x="5605" y="6028"/>
                  <a:pt x="5689" y="6062"/>
                  <a:pt x="5778" y="6062"/>
                </a:cubicBezTo>
                <a:cubicBezTo>
                  <a:pt x="5827" y="6062"/>
                  <a:pt x="5878" y="6051"/>
                  <a:pt x="5929" y="6030"/>
                </a:cubicBezTo>
                <a:cubicBezTo>
                  <a:pt x="6048" y="5971"/>
                  <a:pt x="6132" y="5852"/>
                  <a:pt x="6132" y="5709"/>
                </a:cubicBezTo>
                <a:cubicBezTo>
                  <a:pt x="6108" y="3161"/>
                  <a:pt x="8203" y="827"/>
                  <a:pt x="10632" y="708"/>
                </a:cubicBezTo>
                <a:cubicBezTo>
                  <a:pt x="10693" y="705"/>
                  <a:pt x="10754" y="704"/>
                  <a:pt x="10814" y="704"/>
                </a:cubicBezTo>
                <a:close/>
                <a:moveTo>
                  <a:pt x="10791" y="0"/>
                </a:moveTo>
                <a:cubicBezTo>
                  <a:pt x="10718" y="0"/>
                  <a:pt x="10645" y="2"/>
                  <a:pt x="10573" y="6"/>
                </a:cubicBezTo>
                <a:cubicBezTo>
                  <a:pt x="8025" y="137"/>
                  <a:pt x="5775" y="2399"/>
                  <a:pt x="5453" y="5006"/>
                </a:cubicBezTo>
                <a:cubicBezTo>
                  <a:pt x="4866" y="4639"/>
                  <a:pt x="4171" y="4444"/>
                  <a:pt x="3478" y="4444"/>
                </a:cubicBezTo>
                <a:cubicBezTo>
                  <a:pt x="2934" y="4444"/>
                  <a:pt x="2392" y="4564"/>
                  <a:pt x="1905" y="4816"/>
                </a:cubicBezTo>
                <a:cubicBezTo>
                  <a:pt x="774" y="5387"/>
                  <a:pt x="95" y="6721"/>
                  <a:pt x="12" y="8447"/>
                </a:cubicBezTo>
                <a:cubicBezTo>
                  <a:pt x="0" y="8995"/>
                  <a:pt x="95" y="9542"/>
                  <a:pt x="167" y="10102"/>
                </a:cubicBezTo>
                <a:cubicBezTo>
                  <a:pt x="214" y="10364"/>
                  <a:pt x="238" y="10638"/>
                  <a:pt x="274" y="10876"/>
                </a:cubicBezTo>
                <a:cubicBezTo>
                  <a:pt x="298" y="11055"/>
                  <a:pt x="453" y="11186"/>
                  <a:pt x="631" y="11186"/>
                </a:cubicBezTo>
                <a:lnTo>
                  <a:pt x="25753" y="11150"/>
                </a:lnTo>
                <a:cubicBezTo>
                  <a:pt x="25884" y="11150"/>
                  <a:pt x="26003" y="11090"/>
                  <a:pt x="26063" y="10971"/>
                </a:cubicBezTo>
                <a:cubicBezTo>
                  <a:pt x="26813" y="9626"/>
                  <a:pt x="26432" y="7876"/>
                  <a:pt x="25218" y="7006"/>
                </a:cubicBezTo>
                <a:cubicBezTo>
                  <a:pt x="24688" y="6625"/>
                  <a:pt x="24051" y="6441"/>
                  <a:pt x="23414" y="6441"/>
                </a:cubicBezTo>
                <a:cubicBezTo>
                  <a:pt x="22777" y="6441"/>
                  <a:pt x="22140" y="6625"/>
                  <a:pt x="21610" y="6983"/>
                </a:cubicBezTo>
                <a:cubicBezTo>
                  <a:pt x="21300" y="5780"/>
                  <a:pt x="20407" y="4756"/>
                  <a:pt x="19229" y="4304"/>
                </a:cubicBezTo>
                <a:cubicBezTo>
                  <a:pt x="18810" y="4146"/>
                  <a:pt x="18363" y="4070"/>
                  <a:pt x="17913" y="4070"/>
                </a:cubicBezTo>
                <a:cubicBezTo>
                  <a:pt x="17174" y="4070"/>
                  <a:pt x="16429" y="4276"/>
                  <a:pt x="15800" y="4661"/>
                </a:cubicBezTo>
                <a:cubicBezTo>
                  <a:pt x="15740" y="3601"/>
                  <a:pt x="15276" y="2565"/>
                  <a:pt x="14490" y="1696"/>
                </a:cubicBezTo>
                <a:cubicBezTo>
                  <a:pt x="13496" y="623"/>
                  <a:pt x="12137" y="0"/>
                  <a:pt x="107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3" name="Google Shape;1383;p41"/>
          <p:cNvSpPr/>
          <p:nvPr/>
        </p:nvSpPr>
        <p:spPr>
          <a:xfrm>
            <a:off x="1031525" y="224700"/>
            <a:ext cx="670050" cy="280025"/>
          </a:xfrm>
          <a:custGeom>
            <a:avLst/>
            <a:gdLst/>
            <a:ahLst/>
            <a:cxnLst/>
            <a:rect l="l" t="t" r="r" b="b"/>
            <a:pathLst>
              <a:path w="26802" h="11201" extrusionOk="0">
                <a:moveTo>
                  <a:pt x="10855" y="728"/>
                </a:moveTo>
                <a:cubicBezTo>
                  <a:pt x="11992" y="728"/>
                  <a:pt x="13150" y="1268"/>
                  <a:pt x="14002" y="2199"/>
                </a:cubicBezTo>
                <a:cubicBezTo>
                  <a:pt x="14859" y="3116"/>
                  <a:pt x="15252" y="4259"/>
                  <a:pt x="15110" y="5366"/>
                </a:cubicBezTo>
                <a:cubicBezTo>
                  <a:pt x="15098" y="5509"/>
                  <a:pt x="15169" y="5652"/>
                  <a:pt x="15300" y="5723"/>
                </a:cubicBezTo>
                <a:cubicBezTo>
                  <a:pt x="15350" y="5751"/>
                  <a:pt x="15406" y="5764"/>
                  <a:pt x="15461" y="5764"/>
                </a:cubicBezTo>
                <a:cubicBezTo>
                  <a:pt x="15550" y="5764"/>
                  <a:pt x="15639" y="5730"/>
                  <a:pt x="15705" y="5664"/>
                </a:cubicBezTo>
                <a:cubicBezTo>
                  <a:pt x="16290" y="5095"/>
                  <a:pt x="17126" y="4783"/>
                  <a:pt x="17952" y="4783"/>
                </a:cubicBezTo>
                <a:cubicBezTo>
                  <a:pt x="18320" y="4783"/>
                  <a:pt x="18686" y="4845"/>
                  <a:pt x="19027" y="4973"/>
                </a:cubicBezTo>
                <a:cubicBezTo>
                  <a:pt x="20122" y="5390"/>
                  <a:pt x="20967" y="6509"/>
                  <a:pt x="21063" y="7688"/>
                </a:cubicBezTo>
                <a:cubicBezTo>
                  <a:pt x="21075" y="7819"/>
                  <a:pt x="21170" y="7938"/>
                  <a:pt x="21301" y="7985"/>
                </a:cubicBezTo>
                <a:cubicBezTo>
                  <a:pt x="21339" y="7999"/>
                  <a:pt x="21379" y="8006"/>
                  <a:pt x="21419" y="8006"/>
                </a:cubicBezTo>
                <a:cubicBezTo>
                  <a:pt x="21516" y="8006"/>
                  <a:pt x="21611" y="7966"/>
                  <a:pt x="21670" y="7890"/>
                </a:cubicBezTo>
                <a:cubicBezTo>
                  <a:pt x="22116" y="7403"/>
                  <a:pt x="22791" y="7149"/>
                  <a:pt x="23461" y="7149"/>
                </a:cubicBezTo>
                <a:cubicBezTo>
                  <a:pt x="23954" y="7149"/>
                  <a:pt x="24443" y="7286"/>
                  <a:pt x="24837" y="7569"/>
                </a:cubicBezTo>
                <a:cubicBezTo>
                  <a:pt x="25706" y="8188"/>
                  <a:pt x="26004" y="9438"/>
                  <a:pt x="25575" y="10450"/>
                </a:cubicBezTo>
                <a:lnTo>
                  <a:pt x="941" y="10498"/>
                </a:lnTo>
                <a:cubicBezTo>
                  <a:pt x="905" y="10355"/>
                  <a:pt x="893" y="10176"/>
                  <a:pt x="870" y="10009"/>
                </a:cubicBezTo>
                <a:cubicBezTo>
                  <a:pt x="786" y="9486"/>
                  <a:pt x="715" y="8962"/>
                  <a:pt x="727" y="8485"/>
                </a:cubicBezTo>
                <a:cubicBezTo>
                  <a:pt x="762" y="7795"/>
                  <a:pt x="953" y="6104"/>
                  <a:pt x="2263" y="5473"/>
                </a:cubicBezTo>
                <a:cubicBezTo>
                  <a:pt x="2644" y="5283"/>
                  <a:pt x="3073" y="5191"/>
                  <a:pt x="3504" y="5191"/>
                </a:cubicBezTo>
                <a:cubicBezTo>
                  <a:pt x="4257" y="5191"/>
                  <a:pt x="5019" y="5470"/>
                  <a:pt x="5549" y="5985"/>
                </a:cubicBezTo>
                <a:cubicBezTo>
                  <a:pt x="5621" y="6057"/>
                  <a:pt x="5715" y="6097"/>
                  <a:pt x="5809" y="6097"/>
                </a:cubicBezTo>
                <a:cubicBezTo>
                  <a:pt x="5854" y="6097"/>
                  <a:pt x="5899" y="6088"/>
                  <a:pt x="5942" y="6068"/>
                </a:cubicBezTo>
                <a:cubicBezTo>
                  <a:pt x="6061" y="6009"/>
                  <a:pt x="6144" y="5890"/>
                  <a:pt x="6144" y="5735"/>
                </a:cubicBezTo>
                <a:cubicBezTo>
                  <a:pt x="6120" y="3187"/>
                  <a:pt x="8216" y="854"/>
                  <a:pt x="10645" y="734"/>
                </a:cubicBezTo>
                <a:cubicBezTo>
                  <a:pt x="10715" y="730"/>
                  <a:pt x="10785" y="728"/>
                  <a:pt x="10855" y="728"/>
                </a:cubicBezTo>
                <a:close/>
                <a:moveTo>
                  <a:pt x="10820" y="1"/>
                </a:moveTo>
                <a:cubicBezTo>
                  <a:pt x="10737" y="1"/>
                  <a:pt x="10655" y="3"/>
                  <a:pt x="10573" y="8"/>
                </a:cubicBezTo>
                <a:cubicBezTo>
                  <a:pt x="8025" y="139"/>
                  <a:pt x="5775" y="2401"/>
                  <a:pt x="5454" y="5009"/>
                </a:cubicBezTo>
                <a:cubicBezTo>
                  <a:pt x="4863" y="4640"/>
                  <a:pt x="4164" y="4445"/>
                  <a:pt x="3467" y="4445"/>
                </a:cubicBezTo>
                <a:cubicBezTo>
                  <a:pt x="2927" y="4445"/>
                  <a:pt x="2389" y="4562"/>
                  <a:pt x="1905" y="4806"/>
                </a:cubicBezTo>
                <a:cubicBezTo>
                  <a:pt x="774" y="5390"/>
                  <a:pt x="96" y="6711"/>
                  <a:pt x="12" y="8438"/>
                </a:cubicBezTo>
                <a:cubicBezTo>
                  <a:pt x="0" y="8997"/>
                  <a:pt x="96" y="9545"/>
                  <a:pt x="167" y="10093"/>
                </a:cubicBezTo>
                <a:cubicBezTo>
                  <a:pt x="215" y="10367"/>
                  <a:pt x="239" y="10629"/>
                  <a:pt x="274" y="10867"/>
                </a:cubicBezTo>
                <a:cubicBezTo>
                  <a:pt x="298" y="11069"/>
                  <a:pt x="453" y="11200"/>
                  <a:pt x="632" y="11200"/>
                </a:cubicBezTo>
                <a:lnTo>
                  <a:pt x="25754" y="11152"/>
                </a:lnTo>
                <a:cubicBezTo>
                  <a:pt x="25885" y="11152"/>
                  <a:pt x="26004" y="11093"/>
                  <a:pt x="26063" y="10974"/>
                </a:cubicBezTo>
                <a:cubicBezTo>
                  <a:pt x="26801" y="9617"/>
                  <a:pt x="26432" y="7878"/>
                  <a:pt x="25218" y="6997"/>
                </a:cubicBezTo>
                <a:cubicBezTo>
                  <a:pt x="24692" y="6619"/>
                  <a:pt x="24061" y="6438"/>
                  <a:pt x="23430" y="6438"/>
                </a:cubicBezTo>
                <a:cubicBezTo>
                  <a:pt x="22787" y="6438"/>
                  <a:pt x="22144" y="6625"/>
                  <a:pt x="21610" y="6985"/>
                </a:cubicBezTo>
                <a:cubicBezTo>
                  <a:pt x="21301" y="5783"/>
                  <a:pt x="20408" y="4747"/>
                  <a:pt x="19229" y="4306"/>
                </a:cubicBezTo>
                <a:cubicBezTo>
                  <a:pt x="18806" y="4147"/>
                  <a:pt x="18354" y="4070"/>
                  <a:pt x="17901" y="4070"/>
                </a:cubicBezTo>
                <a:cubicBezTo>
                  <a:pt x="17165" y="4070"/>
                  <a:pt x="16426" y="4273"/>
                  <a:pt x="15800" y="4664"/>
                </a:cubicBezTo>
                <a:cubicBezTo>
                  <a:pt x="15741" y="3604"/>
                  <a:pt x="15276" y="2568"/>
                  <a:pt x="14490" y="1699"/>
                </a:cubicBezTo>
                <a:cubicBezTo>
                  <a:pt x="13504" y="623"/>
                  <a:pt x="12138" y="1"/>
                  <a:pt x="1082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4" name="Google Shape;1384;p41"/>
          <p:cNvSpPr/>
          <p:nvPr/>
        </p:nvSpPr>
        <p:spPr>
          <a:xfrm rot="-5400000">
            <a:off x="7510975" y="-481625"/>
            <a:ext cx="1303450" cy="2043250"/>
          </a:xfrm>
          <a:custGeom>
            <a:avLst/>
            <a:gdLst/>
            <a:ahLst/>
            <a:cxnLst/>
            <a:rect l="l" t="t" r="r" b="b"/>
            <a:pathLst>
              <a:path w="52138" h="81730" extrusionOk="0">
                <a:moveTo>
                  <a:pt x="51906" y="1"/>
                </a:moveTo>
                <a:cubicBezTo>
                  <a:pt x="51892" y="1"/>
                  <a:pt x="51878" y="2"/>
                  <a:pt x="51864" y="5"/>
                </a:cubicBezTo>
                <a:cubicBezTo>
                  <a:pt x="51173" y="184"/>
                  <a:pt x="50411" y="315"/>
                  <a:pt x="49506" y="470"/>
                </a:cubicBezTo>
                <a:cubicBezTo>
                  <a:pt x="49399" y="505"/>
                  <a:pt x="49328" y="601"/>
                  <a:pt x="49340" y="708"/>
                </a:cubicBezTo>
                <a:cubicBezTo>
                  <a:pt x="49352" y="803"/>
                  <a:pt x="49423" y="874"/>
                  <a:pt x="49530" y="874"/>
                </a:cubicBezTo>
                <a:cubicBezTo>
                  <a:pt x="49554" y="874"/>
                  <a:pt x="49566" y="874"/>
                  <a:pt x="49566" y="851"/>
                </a:cubicBezTo>
                <a:cubicBezTo>
                  <a:pt x="50483" y="720"/>
                  <a:pt x="51245" y="577"/>
                  <a:pt x="51959" y="398"/>
                </a:cubicBezTo>
                <a:cubicBezTo>
                  <a:pt x="52066" y="374"/>
                  <a:pt x="52138" y="255"/>
                  <a:pt x="52102" y="160"/>
                </a:cubicBezTo>
                <a:cubicBezTo>
                  <a:pt x="52092" y="67"/>
                  <a:pt x="52000" y="1"/>
                  <a:pt x="51906" y="1"/>
                </a:cubicBezTo>
                <a:close/>
                <a:moveTo>
                  <a:pt x="46743" y="849"/>
                </a:moveTo>
                <a:cubicBezTo>
                  <a:pt x="46736" y="849"/>
                  <a:pt x="46728" y="850"/>
                  <a:pt x="46720" y="851"/>
                </a:cubicBezTo>
                <a:cubicBezTo>
                  <a:pt x="45661" y="993"/>
                  <a:pt x="44780" y="1124"/>
                  <a:pt x="43911" y="1291"/>
                </a:cubicBezTo>
                <a:cubicBezTo>
                  <a:pt x="43791" y="1315"/>
                  <a:pt x="43732" y="1422"/>
                  <a:pt x="43744" y="1529"/>
                </a:cubicBezTo>
                <a:cubicBezTo>
                  <a:pt x="43756" y="1613"/>
                  <a:pt x="43851" y="1696"/>
                  <a:pt x="43934" y="1696"/>
                </a:cubicBezTo>
                <a:lnTo>
                  <a:pt x="43982" y="1696"/>
                </a:lnTo>
                <a:cubicBezTo>
                  <a:pt x="44839" y="1529"/>
                  <a:pt x="45720" y="1398"/>
                  <a:pt x="46768" y="1255"/>
                </a:cubicBezTo>
                <a:cubicBezTo>
                  <a:pt x="46887" y="1243"/>
                  <a:pt x="46959" y="1136"/>
                  <a:pt x="46947" y="1041"/>
                </a:cubicBezTo>
                <a:cubicBezTo>
                  <a:pt x="46925" y="920"/>
                  <a:pt x="46841" y="849"/>
                  <a:pt x="46743" y="849"/>
                </a:cubicBezTo>
                <a:close/>
                <a:moveTo>
                  <a:pt x="41196" y="2006"/>
                </a:moveTo>
                <a:cubicBezTo>
                  <a:pt x="41172" y="2006"/>
                  <a:pt x="41148" y="2009"/>
                  <a:pt x="41124" y="2017"/>
                </a:cubicBezTo>
                <a:cubicBezTo>
                  <a:pt x="40327" y="2303"/>
                  <a:pt x="39589" y="2625"/>
                  <a:pt x="38910" y="3017"/>
                </a:cubicBezTo>
                <a:cubicBezTo>
                  <a:pt x="38791" y="3089"/>
                  <a:pt x="38660" y="3160"/>
                  <a:pt x="38541" y="3232"/>
                </a:cubicBezTo>
                <a:cubicBezTo>
                  <a:pt x="38446" y="3291"/>
                  <a:pt x="38410" y="3434"/>
                  <a:pt x="38469" y="3518"/>
                </a:cubicBezTo>
                <a:cubicBezTo>
                  <a:pt x="38517" y="3577"/>
                  <a:pt x="38577" y="3613"/>
                  <a:pt x="38648" y="3613"/>
                </a:cubicBezTo>
                <a:cubicBezTo>
                  <a:pt x="38684" y="3613"/>
                  <a:pt x="38731" y="3601"/>
                  <a:pt x="38743" y="3577"/>
                </a:cubicBezTo>
                <a:lnTo>
                  <a:pt x="39100" y="3351"/>
                </a:lnTo>
                <a:cubicBezTo>
                  <a:pt x="39767" y="2982"/>
                  <a:pt x="40470" y="2660"/>
                  <a:pt x="41255" y="2386"/>
                </a:cubicBezTo>
                <a:cubicBezTo>
                  <a:pt x="41363" y="2363"/>
                  <a:pt x="41410" y="2244"/>
                  <a:pt x="41374" y="2136"/>
                </a:cubicBezTo>
                <a:cubicBezTo>
                  <a:pt x="41356" y="2053"/>
                  <a:pt x="41280" y="2006"/>
                  <a:pt x="41196" y="2006"/>
                </a:cubicBezTo>
                <a:close/>
                <a:moveTo>
                  <a:pt x="36457" y="4988"/>
                </a:moveTo>
                <a:cubicBezTo>
                  <a:pt x="36404" y="4988"/>
                  <a:pt x="36350" y="5006"/>
                  <a:pt x="36314" y="5042"/>
                </a:cubicBezTo>
                <a:cubicBezTo>
                  <a:pt x="35671" y="5673"/>
                  <a:pt x="35064" y="6423"/>
                  <a:pt x="34481" y="7244"/>
                </a:cubicBezTo>
                <a:cubicBezTo>
                  <a:pt x="34409" y="7328"/>
                  <a:pt x="34445" y="7459"/>
                  <a:pt x="34528" y="7518"/>
                </a:cubicBezTo>
                <a:cubicBezTo>
                  <a:pt x="34576" y="7542"/>
                  <a:pt x="34600" y="7554"/>
                  <a:pt x="34647" y="7554"/>
                </a:cubicBezTo>
                <a:cubicBezTo>
                  <a:pt x="34707" y="7554"/>
                  <a:pt x="34778" y="7530"/>
                  <a:pt x="34814" y="7482"/>
                </a:cubicBezTo>
                <a:cubicBezTo>
                  <a:pt x="35374" y="6673"/>
                  <a:pt x="35969" y="5946"/>
                  <a:pt x="36600" y="5315"/>
                </a:cubicBezTo>
                <a:cubicBezTo>
                  <a:pt x="36672" y="5244"/>
                  <a:pt x="36672" y="5113"/>
                  <a:pt x="36600" y="5042"/>
                </a:cubicBezTo>
                <a:cubicBezTo>
                  <a:pt x="36564" y="5006"/>
                  <a:pt x="36511" y="4988"/>
                  <a:pt x="36457" y="4988"/>
                </a:cubicBezTo>
                <a:close/>
                <a:moveTo>
                  <a:pt x="33201" y="9574"/>
                </a:moveTo>
                <a:cubicBezTo>
                  <a:pt x="33132" y="9574"/>
                  <a:pt x="33059" y="9608"/>
                  <a:pt x="33016" y="9685"/>
                </a:cubicBezTo>
                <a:cubicBezTo>
                  <a:pt x="32909" y="9887"/>
                  <a:pt x="32790" y="10114"/>
                  <a:pt x="32683" y="10328"/>
                </a:cubicBezTo>
                <a:cubicBezTo>
                  <a:pt x="32373" y="10947"/>
                  <a:pt x="32076" y="11590"/>
                  <a:pt x="31790" y="12257"/>
                </a:cubicBezTo>
                <a:cubicBezTo>
                  <a:pt x="31742" y="12364"/>
                  <a:pt x="31790" y="12483"/>
                  <a:pt x="31897" y="12519"/>
                </a:cubicBezTo>
                <a:cubicBezTo>
                  <a:pt x="31909" y="12542"/>
                  <a:pt x="31945" y="12542"/>
                  <a:pt x="31969" y="12542"/>
                </a:cubicBezTo>
                <a:cubicBezTo>
                  <a:pt x="32040" y="12542"/>
                  <a:pt x="32123" y="12483"/>
                  <a:pt x="32159" y="12400"/>
                </a:cubicBezTo>
                <a:cubicBezTo>
                  <a:pt x="32445" y="11745"/>
                  <a:pt x="32742" y="11114"/>
                  <a:pt x="33040" y="10495"/>
                </a:cubicBezTo>
                <a:cubicBezTo>
                  <a:pt x="33147" y="10280"/>
                  <a:pt x="33266" y="10066"/>
                  <a:pt x="33373" y="9864"/>
                </a:cubicBezTo>
                <a:cubicBezTo>
                  <a:pt x="33409" y="9768"/>
                  <a:pt x="33385" y="9649"/>
                  <a:pt x="33278" y="9590"/>
                </a:cubicBezTo>
                <a:cubicBezTo>
                  <a:pt x="33255" y="9580"/>
                  <a:pt x="33228" y="9574"/>
                  <a:pt x="33201" y="9574"/>
                </a:cubicBezTo>
                <a:close/>
                <a:moveTo>
                  <a:pt x="30927" y="14752"/>
                </a:moveTo>
                <a:cubicBezTo>
                  <a:pt x="30846" y="14752"/>
                  <a:pt x="30772" y="14806"/>
                  <a:pt x="30754" y="14888"/>
                </a:cubicBezTo>
                <a:cubicBezTo>
                  <a:pt x="30456" y="15721"/>
                  <a:pt x="30171" y="16602"/>
                  <a:pt x="29861" y="17591"/>
                </a:cubicBezTo>
                <a:cubicBezTo>
                  <a:pt x="29825" y="17686"/>
                  <a:pt x="29885" y="17805"/>
                  <a:pt x="29992" y="17841"/>
                </a:cubicBezTo>
                <a:cubicBezTo>
                  <a:pt x="30004" y="17853"/>
                  <a:pt x="30040" y="17853"/>
                  <a:pt x="30052" y="17853"/>
                </a:cubicBezTo>
                <a:cubicBezTo>
                  <a:pt x="30135" y="17853"/>
                  <a:pt x="30230" y="17805"/>
                  <a:pt x="30230" y="17710"/>
                </a:cubicBezTo>
                <a:cubicBezTo>
                  <a:pt x="30540" y="16722"/>
                  <a:pt x="30826" y="15840"/>
                  <a:pt x="31123" y="15031"/>
                </a:cubicBezTo>
                <a:cubicBezTo>
                  <a:pt x="31171" y="14924"/>
                  <a:pt x="31111" y="14817"/>
                  <a:pt x="31004" y="14769"/>
                </a:cubicBezTo>
                <a:cubicBezTo>
                  <a:pt x="30979" y="14758"/>
                  <a:pt x="30952" y="14752"/>
                  <a:pt x="30927" y="14752"/>
                </a:cubicBezTo>
                <a:close/>
                <a:moveTo>
                  <a:pt x="29243" y="20152"/>
                </a:moveTo>
                <a:cubicBezTo>
                  <a:pt x="29163" y="20152"/>
                  <a:pt x="29080" y="20207"/>
                  <a:pt x="29052" y="20293"/>
                </a:cubicBezTo>
                <a:cubicBezTo>
                  <a:pt x="28921" y="20782"/>
                  <a:pt x="28766" y="21258"/>
                  <a:pt x="28635" y="21758"/>
                </a:cubicBezTo>
                <a:lnTo>
                  <a:pt x="28278" y="23020"/>
                </a:lnTo>
                <a:cubicBezTo>
                  <a:pt x="28254" y="23127"/>
                  <a:pt x="28313" y="23246"/>
                  <a:pt x="28409" y="23270"/>
                </a:cubicBezTo>
                <a:cubicBezTo>
                  <a:pt x="28444" y="23282"/>
                  <a:pt x="28456" y="23282"/>
                  <a:pt x="28468" y="23282"/>
                </a:cubicBezTo>
                <a:cubicBezTo>
                  <a:pt x="28563" y="23282"/>
                  <a:pt x="28635" y="23246"/>
                  <a:pt x="28671" y="23139"/>
                </a:cubicBezTo>
                <a:lnTo>
                  <a:pt x="29028" y="21877"/>
                </a:lnTo>
                <a:cubicBezTo>
                  <a:pt x="29159" y="21377"/>
                  <a:pt x="29302" y="20901"/>
                  <a:pt x="29444" y="20412"/>
                </a:cubicBezTo>
                <a:cubicBezTo>
                  <a:pt x="29468" y="20305"/>
                  <a:pt x="29409" y="20186"/>
                  <a:pt x="29302" y="20162"/>
                </a:cubicBezTo>
                <a:cubicBezTo>
                  <a:pt x="29283" y="20155"/>
                  <a:pt x="29263" y="20152"/>
                  <a:pt x="29243" y="20152"/>
                </a:cubicBezTo>
                <a:close/>
                <a:moveTo>
                  <a:pt x="27682" y="25598"/>
                </a:moveTo>
                <a:cubicBezTo>
                  <a:pt x="27589" y="25598"/>
                  <a:pt x="27500" y="25654"/>
                  <a:pt x="27480" y="25735"/>
                </a:cubicBezTo>
                <a:cubicBezTo>
                  <a:pt x="27325" y="26187"/>
                  <a:pt x="27194" y="26628"/>
                  <a:pt x="27039" y="27080"/>
                </a:cubicBezTo>
                <a:cubicBezTo>
                  <a:pt x="26896" y="27520"/>
                  <a:pt x="26742" y="27973"/>
                  <a:pt x="26587" y="28413"/>
                </a:cubicBezTo>
                <a:cubicBezTo>
                  <a:pt x="26539" y="28521"/>
                  <a:pt x="26599" y="28628"/>
                  <a:pt x="26706" y="28675"/>
                </a:cubicBezTo>
                <a:cubicBezTo>
                  <a:pt x="26730" y="28687"/>
                  <a:pt x="26754" y="28687"/>
                  <a:pt x="26777" y="28687"/>
                </a:cubicBezTo>
                <a:cubicBezTo>
                  <a:pt x="26861" y="28687"/>
                  <a:pt x="26944" y="28640"/>
                  <a:pt x="26968" y="28556"/>
                </a:cubicBezTo>
                <a:cubicBezTo>
                  <a:pt x="27135" y="28104"/>
                  <a:pt x="27277" y="27651"/>
                  <a:pt x="27432" y="27199"/>
                </a:cubicBezTo>
                <a:cubicBezTo>
                  <a:pt x="27575" y="26758"/>
                  <a:pt x="27730" y="26306"/>
                  <a:pt x="27861" y="25866"/>
                </a:cubicBezTo>
                <a:cubicBezTo>
                  <a:pt x="27897" y="25758"/>
                  <a:pt x="27837" y="25639"/>
                  <a:pt x="27730" y="25604"/>
                </a:cubicBezTo>
                <a:cubicBezTo>
                  <a:pt x="27714" y="25600"/>
                  <a:pt x="27698" y="25598"/>
                  <a:pt x="27682" y="25598"/>
                </a:cubicBezTo>
                <a:close/>
                <a:moveTo>
                  <a:pt x="25758" y="30931"/>
                </a:moveTo>
                <a:cubicBezTo>
                  <a:pt x="25684" y="30931"/>
                  <a:pt x="25610" y="30978"/>
                  <a:pt x="25575" y="31057"/>
                </a:cubicBezTo>
                <a:cubicBezTo>
                  <a:pt x="25182" y="31950"/>
                  <a:pt x="24789" y="32807"/>
                  <a:pt x="24372" y="33605"/>
                </a:cubicBezTo>
                <a:cubicBezTo>
                  <a:pt x="24325" y="33688"/>
                  <a:pt x="24349" y="33819"/>
                  <a:pt x="24456" y="33867"/>
                </a:cubicBezTo>
                <a:cubicBezTo>
                  <a:pt x="24480" y="33902"/>
                  <a:pt x="24515" y="33902"/>
                  <a:pt x="24551" y="33902"/>
                </a:cubicBezTo>
                <a:cubicBezTo>
                  <a:pt x="24622" y="33902"/>
                  <a:pt x="24694" y="33855"/>
                  <a:pt x="24730" y="33795"/>
                </a:cubicBezTo>
                <a:cubicBezTo>
                  <a:pt x="25158" y="32985"/>
                  <a:pt x="25563" y="32128"/>
                  <a:pt x="25944" y="31211"/>
                </a:cubicBezTo>
                <a:cubicBezTo>
                  <a:pt x="25992" y="31116"/>
                  <a:pt x="25944" y="30997"/>
                  <a:pt x="25837" y="30949"/>
                </a:cubicBezTo>
                <a:cubicBezTo>
                  <a:pt x="25812" y="30937"/>
                  <a:pt x="25785" y="30931"/>
                  <a:pt x="25758" y="30931"/>
                </a:cubicBezTo>
                <a:close/>
                <a:moveTo>
                  <a:pt x="5906" y="33402"/>
                </a:moveTo>
                <a:cubicBezTo>
                  <a:pt x="4894" y="33438"/>
                  <a:pt x="3941" y="33640"/>
                  <a:pt x="3084" y="34033"/>
                </a:cubicBezTo>
                <a:cubicBezTo>
                  <a:pt x="2977" y="34081"/>
                  <a:pt x="2929" y="34200"/>
                  <a:pt x="2977" y="34295"/>
                </a:cubicBezTo>
                <a:cubicBezTo>
                  <a:pt x="3013" y="34378"/>
                  <a:pt x="3084" y="34414"/>
                  <a:pt x="3155" y="34414"/>
                </a:cubicBezTo>
                <a:cubicBezTo>
                  <a:pt x="3167" y="34414"/>
                  <a:pt x="3203" y="34402"/>
                  <a:pt x="3263" y="34390"/>
                </a:cubicBezTo>
                <a:cubicBezTo>
                  <a:pt x="4084" y="34033"/>
                  <a:pt x="4977" y="33819"/>
                  <a:pt x="5930" y="33807"/>
                </a:cubicBezTo>
                <a:cubicBezTo>
                  <a:pt x="6025" y="33807"/>
                  <a:pt x="6120" y="33700"/>
                  <a:pt x="6120" y="33605"/>
                </a:cubicBezTo>
                <a:cubicBezTo>
                  <a:pt x="6108" y="33497"/>
                  <a:pt x="6013" y="33402"/>
                  <a:pt x="5906" y="33402"/>
                </a:cubicBezTo>
                <a:close/>
                <a:moveTo>
                  <a:pt x="8675" y="33832"/>
                </a:moveTo>
                <a:cubicBezTo>
                  <a:pt x="8589" y="33832"/>
                  <a:pt x="8509" y="33888"/>
                  <a:pt x="8489" y="33974"/>
                </a:cubicBezTo>
                <a:cubicBezTo>
                  <a:pt x="8454" y="34081"/>
                  <a:pt x="8513" y="34200"/>
                  <a:pt x="8620" y="34224"/>
                </a:cubicBezTo>
                <a:cubicBezTo>
                  <a:pt x="9513" y="34521"/>
                  <a:pt x="10335" y="34950"/>
                  <a:pt x="11049" y="35521"/>
                </a:cubicBezTo>
                <a:cubicBezTo>
                  <a:pt x="11073" y="35545"/>
                  <a:pt x="11121" y="35569"/>
                  <a:pt x="11168" y="35569"/>
                </a:cubicBezTo>
                <a:cubicBezTo>
                  <a:pt x="11228" y="35569"/>
                  <a:pt x="11287" y="35533"/>
                  <a:pt x="11311" y="35474"/>
                </a:cubicBezTo>
                <a:cubicBezTo>
                  <a:pt x="11383" y="35391"/>
                  <a:pt x="11371" y="35271"/>
                  <a:pt x="11287" y="35188"/>
                </a:cubicBezTo>
                <a:cubicBezTo>
                  <a:pt x="10525" y="34617"/>
                  <a:pt x="9680" y="34152"/>
                  <a:pt x="8739" y="33843"/>
                </a:cubicBezTo>
                <a:cubicBezTo>
                  <a:pt x="8718" y="33836"/>
                  <a:pt x="8697" y="33832"/>
                  <a:pt x="8675" y="33832"/>
                </a:cubicBezTo>
                <a:close/>
                <a:moveTo>
                  <a:pt x="23132" y="35932"/>
                </a:moveTo>
                <a:cubicBezTo>
                  <a:pt x="23065" y="35932"/>
                  <a:pt x="22995" y="35967"/>
                  <a:pt x="22956" y="36022"/>
                </a:cubicBezTo>
                <a:cubicBezTo>
                  <a:pt x="22432" y="36843"/>
                  <a:pt x="21872" y="37605"/>
                  <a:pt x="21289" y="38284"/>
                </a:cubicBezTo>
                <a:cubicBezTo>
                  <a:pt x="21205" y="38379"/>
                  <a:pt x="21229" y="38498"/>
                  <a:pt x="21312" y="38569"/>
                </a:cubicBezTo>
                <a:cubicBezTo>
                  <a:pt x="21360" y="38605"/>
                  <a:pt x="21408" y="38617"/>
                  <a:pt x="21443" y="38617"/>
                </a:cubicBezTo>
                <a:cubicBezTo>
                  <a:pt x="21503" y="38617"/>
                  <a:pt x="21551" y="38581"/>
                  <a:pt x="21598" y="38546"/>
                </a:cubicBezTo>
                <a:cubicBezTo>
                  <a:pt x="22194" y="37843"/>
                  <a:pt x="22765" y="37069"/>
                  <a:pt x="23289" y="36248"/>
                </a:cubicBezTo>
                <a:cubicBezTo>
                  <a:pt x="23360" y="36164"/>
                  <a:pt x="23325" y="36022"/>
                  <a:pt x="23229" y="35962"/>
                </a:cubicBezTo>
                <a:cubicBezTo>
                  <a:pt x="23201" y="35942"/>
                  <a:pt x="23167" y="35932"/>
                  <a:pt x="23132" y="35932"/>
                </a:cubicBezTo>
                <a:close/>
                <a:moveTo>
                  <a:pt x="951" y="35735"/>
                </a:moveTo>
                <a:cubicBezTo>
                  <a:pt x="887" y="35735"/>
                  <a:pt x="822" y="35762"/>
                  <a:pt x="786" y="35819"/>
                </a:cubicBezTo>
                <a:cubicBezTo>
                  <a:pt x="298" y="36486"/>
                  <a:pt x="12" y="37236"/>
                  <a:pt x="0" y="37962"/>
                </a:cubicBezTo>
                <a:lnTo>
                  <a:pt x="0" y="38046"/>
                </a:lnTo>
                <a:cubicBezTo>
                  <a:pt x="0" y="38248"/>
                  <a:pt x="12" y="38439"/>
                  <a:pt x="48" y="38629"/>
                </a:cubicBezTo>
                <a:cubicBezTo>
                  <a:pt x="60" y="38724"/>
                  <a:pt x="155" y="38796"/>
                  <a:pt x="238" y="38796"/>
                </a:cubicBezTo>
                <a:lnTo>
                  <a:pt x="286" y="38796"/>
                </a:lnTo>
                <a:cubicBezTo>
                  <a:pt x="393" y="38760"/>
                  <a:pt x="465" y="38665"/>
                  <a:pt x="453" y="38558"/>
                </a:cubicBezTo>
                <a:cubicBezTo>
                  <a:pt x="417" y="38379"/>
                  <a:pt x="405" y="38200"/>
                  <a:pt x="405" y="38034"/>
                </a:cubicBezTo>
                <a:lnTo>
                  <a:pt x="405" y="37962"/>
                </a:lnTo>
                <a:cubicBezTo>
                  <a:pt x="417" y="37319"/>
                  <a:pt x="667" y="36664"/>
                  <a:pt x="1119" y="36057"/>
                </a:cubicBezTo>
                <a:cubicBezTo>
                  <a:pt x="1179" y="35962"/>
                  <a:pt x="1167" y="35831"/>
                  <a:pt x="1072" y="35772"/>
                </a:cubicBezTo>
                <a:cubicBezTo>
                  <a:pt x="1038" y="35748"/>
                  <a:pt x="995" y="35735"/>
                  <a:pt x="951" y="35735"/>
                </a:cubicBezTo>
                <a:close/>
                <a:moveTo>
                  <a:pt x="13100" y="37224"/>
                </a:moveTo>
                <a:cubicBezTo>
                  <a:pt x="13058" y="37224"/>
                  <a:pt x="13015" y="37236"/>
                  <a:pt x="12978" y="37260"/>
                </a:cubicBezTo>
                <a:cubicBezTo>
                  <a:pt x="12871" y="37319"/>
                  <a:pt x="12859" y="37450"/>
                  <a:pt x="12919" y="37546"/>
                </a:cubicBezTo>
                <a:cubicBezTo>
                  <a:pt x="13431" y="38284"/>
                  <a:pt x="13859" y="39117"/>
                  <a:pt x="14169" y="40010"/>
                </a:cubicBezTo>
                <a:cubicBezTo>
                  <a:pt x="14204" y="40105"/>
                  <a:pt x="14276" y="40153"/>
                  <a:pt x="14359" y="40153"/>
                </a:cubicBezTo>
                <a:cubicBezTo>
                  <a:pt x="14383" y="40153"/>
                  <a:pt x="14407" y="40129"/>
                  <a:pt x="14443" y="40129"/>
                </a:cubicBezTo>
                <a:cubicBezTo>
                  <a:pt x="14538" y="40105"/>
                  <a:pt x="14597" y="39986"/>
                  <a:pt x="14562" y="39879"/>
                </a:cubicBezTo>
                <a:cubicBezTo>
                  <a:pt x="14228" y="38962"/>
                  <a:pt x="13788" y="38093"/>
                  <a:pt x="13264" y="37319"/>
                </a:cubicBezTo>
                <a:cubicBezTo>
                  <a:pt x="13228" y="37254"/>
                  <a:pt x="13165" y="37224"/>
                  <a:pt x="13100" y="37224"/>
                </a:cubicBezTo>
                <a:close/>
                <a:moveTo>
                  <a:pt x="19477" y="40244"/>
                </a:moveTo>
                <a:cubicBezTo>
                  <a:pt x="19427" y="40244"/>
                  <a:pt x="19376" y="40262"/>
                  <a:pt x="19336" y="40296"/>
                </a:cubicBezTo>
                <a:cubicBezTo>
                  <a:pt x="18812" y="40760"/>
                  <a:pt x="18264" y="41189"/>
                  <a:pt x="17717" y="41582"/>
                </a:cubicBezTo>
                <a:cubicBezTo>
                  <a:pt x="17502" y="41713"/>
                  <a:pt x="17312" y="41844"/>
                  <a:pt x="17110" y="41975"/>
                </a:cubicBezTo>
                <a:cubicBezTo>
                  <a:pt x="17014" y="42034"/>
                  <a:pt x="16979" y="42177"/>
                  <a:pt x="17038" y="42260"/>
                </a:cubicBezTo>
                <a:cubicBezTo>
                  <a:pt x="17086" y="42320"/>
                  <a:pt x="17145" y="42356"/>
                  <a:pt x="17217" y="42356"/>
                </a:cubicBezTo>
                <a:cubicBezTo>
                  <a:pt x="17264" y="42356"/>
                  <a:pt x="17300" y="42332"/>
                  <a:pt x="17324" y="42320"/>
                </a:cubicBezTo>
                <a:cubicBezTo>
                  <a:pt x="17538" y="42189"/>
                  <a:pt x="17741" y="42046"/>
                  <a:pt x="17955" y="41903"/>
                </a:cubicBezTo>
                <a:cubicBezTo>
                  <a:pt x="18514" y="41522"/>
                  <a:pt x="19074" y="41070"/>
                  <a:pt x="19610" y="40594"/>
                </a:cubicBezTo>
                <a:cubicBezTo>
                  <a:pt x="19693" y="40522"/>
                  <a:pt x="19693" y="40403"/>
                  <a:pt x="19622" y="40308"/>
                </a:cubicBezTo>
                <a:cubicBezTo>
                  <a:pt x="19585" y="40265"/>
                  <a:pt x="19532" y="40244"/>
                  <a:pt x="19477" y="40244"/>
                </a:cubicBezTo>
                <a:close/>
                <a:moveTo>
                  <a:pt x="1553" y="40852"/>
                </a:moveTo>
                <a:cubicBezTo>
                  <a:pt x="1505" y="40852"/>
                  <a:pt x="1456" y="40870"/>
                  <a:pt x="1417" y="40903"/>
                </a:cubicBezTo>
                <a:cubicBezTo>
                  <a:pt x="1334" y="40986"/>
                  <a:pt x="1334" y="41105"/>
                  <a:pt x="1405" y="41189"/>
                </a:cubicBezTo>
                <a:lnTo>
                  <a:pt x="1500" y="41296"/>
                </a:lnTo>
                <a:cubicBezTo>
                  <a:pt x="2120" y="41963"/>
                  <a:pt x="2846" y="42534"/>
                  <a:pt x="3632" y="43010"/>
                </a:cubicBezTo>
                <a:cubicBezTo>
                  <a:pt x="3667" y="43022"/>
                  <a:pt x="3715" y="43034"/>
                  <a:pt x="3739" y="43034"/>
                </a:cubicBezTo>
                <a:cubicBezTo>
                  <a:pt x="3810" y="43034"/>
                  <a:pt x="3882" y="42987"/>
                  <a:pt x="3906" y="42951"/>
                </a:cubicBezTo>
                <a:cubicBezTo>
                  <a:pt x="3965" y="42844"/>
                  <a:pt x="3917" y="42725"/>
                  <a:pt x="3822" y="42665"/>
                </a:cubicBezTo>
                <a:cubicBezTo>
                  <a:pt x="3072" y="42213"/>
                  <a:pt x="2382" y="41665"/>
                  <a:pt x="1786" y="41022"/>
                </a:cubicBezTo>
                <a:lnTo>
                  <a:pt x="1703" y="40927"/>
                </a:lnTo>
                <a:cubicBezTo>
                  <a:pt x="1665" y="40876"/>
                  <a:pt x="1609" y="40852"/>
                  <a:pt x="1553" y="40852"/>
                </a:cubicBezTo>
                <a:close/>
                <a:moveTo>
                  <a:pt x="6376" y="43700"/>
                </a:moveTo>
                <a:cubicBezTo>
                  <a:pt x="6269" y="43700"/>
                  <a:pt x="6178" y="43758"/>
                  <a:pt x="6156" y="43856"/>
                </a:cubicBezTo>
                <a:cubicBezTo>
                  <a:pt x="6120" y="43975"/>
                  <a:pt x="6192" y="44082"/>
                  <a:pt x="6299" y="44106"/>
                </a:cubicBezTo>
                <a:cubicBezTo>
                  <a:pt x="7192" y="44344"/>
                  <a:pt x="8156" y="44499"/>
                  <a:pt x="9144" y="44523"/>
                </a:cubicBezTo>
                <a:cubicBezTo>
                  <a:pt x="9240" y="44523"/>
                  <a:pt x="9335" y="44439"/>
                  <a:pt x="9347" y="44320"/>
                </a:cubicBezTo>
                <a:cubicBezTo>
                  <a:pt x="9347" y="44213"/>
                  <a:pt x="9263" y="44106"/>
                  <a:pt x="9156" y="44106"/>
                </a:cubicBezTo>
                <a:cubicBezTo>
                  <a:pt x="8204" y="44082"/>
                  <a:pt x="7287" y="43939"/>
                  <a:pt x="6406" y="43701"/>
                </a:cubicBezTo>
                <a:cubicBezTo>
                  <a:pt x="6396" y="43700"/>
                  <a:pt x="6386" y="43700"/>
                  <a:pt x="6376" y="43700"/>
                </a:cubicBezTo>
                <a:close/>
                <a:moveTo>
                  <a:pt x="15012" y="42483"/>
                </a:moveTo>
                <a:cubicBezTo>
                  <a:pt x="15001" y="42483"/>
                  <a:pt x="14989" y="42484"/>
                  <a:pt x="14978" y="42487"/>
                </a:cubicBezTo>
                <a:cubicBezTo>
                  <a:pt x="14859" y="42499"/>
                  <a:pt x="14788" y="42606"/>
                  <a:pt x="14800" y="42701"/>
                </a:cubicBezTo>
                <a:lnTo>
                  <a:pt x="14847" y="43237"/>
                </a:lnTo>
                <a:cubicBezTo>
                  <a:pt x="14805" y="43211"/>
                  <a:pt x="14745" y="43186"/>
                  <a:pt x="14689" y="43186"/>
                </a:cubicBezTo>
                <a:cubicBezTo>
                  <a:pt x="14665" y="43186"/>
                  <a:pt x="14642" y="43191"/>
                  <a:pt x="14621" y="43201"/>
                </a:cubicBezTo>
                <a:cubicBezTo>
                  <a:pt x="13740" y="43522"/>
                  <a:pt x="12835" y="43784"/>
                  <a:pt x="11930" y="43927"/>
                </a:cubicBezTo>
                <a:cubicBezTo>
                  <a:pt x="11823" y="43963"/>
                  <a:pt x="11728" y="44058"/>
                  <a:pt x="11764" y="44165"/>
                </a:cubicBezTo>
                <a:cubicBezTo>
                  <a:pt x="11786" y="44265"/>
                  <a:pt x="11879" y="44333"/>
                  <a:pt x="11978" y="44333"/>
                </a:cubicBezTo>
                <a:cubicBezTo>
                  <a:pt x="11986" y="44333"/>
                  <a:pt x="11994" y="44333"/>
                  <a:pt x="12002" y="44332"/>
                </a:cubicBezTo>
                <a:cubicBezTo>
                  <a:pt x="12942" y="44165"/>
                  <a:pt x="13871" y="43927"/>
                  <a:pt x="14764" y="43582"/>
                </a:cubicBezTo>
                <a:cubicBezTo>
                  <a:pt x="14800" y="43570"/>
                  <a:pt x="14824" y="43546"/>
                  <a:pt x="14859" y="43511"/>
                </a:cubicBezTo>
                <a:cubicBezTo>
                  <a:pt x="14871" y="43737"/>
                  <a:pt x="14871" y="43939"/>
                  <a:pt x="14871" y="44165"/>
                </a:cubicBezTo>
                <a:cubicBezTo>
                  <a:pt x="14871" y="44618"/>
                  <a:pt x="14859" y="45058"/>
                  <a:pt x="14812" y="45511"/>
                </a:cubicBezTo>
                <a:cubicBezTo>
                  <a:pt x="14800" y="45618"/>
                  <a:pt x="14883" y="45713"/>
                  <a:pt x="14990" y="45725"/>
                </a:cubicBezTo>
                <a:lnTo>
                  <a:pt x="15002" y="45725"/>
                </a:lnTo>
                <a:cubicBezTo>
                  <a:pt x="15109" y="45725"/>
                  <a:pt x="15193" y="45642"/>
                  <a:pt x="15228" y="45523"/>
                </a:cubicBezTo>
                <a:cubicBezTo>
                  <a:pt x="15276" y="45058"/>
                  <a:pt x="15288" y="44594"/>
                  <a:pt x="15288" y="44153"/>
                </a:cubicBezTo>
                <a:cubicBezTo>
                  <a:pt x="15288" y="43665"/>
                  <a:pt x="15252" y="43153"/>
                  <a:pt x="15193" y="42665"/>
                </a:cubicBezTo>
                <a:cubicBezTo>
                  <a:pt x="15182" y="42560"/>
                  <a:pt x="15097" y="42483"/>
                  <a:pt x="15012" y="42483"/>
                </a:cubicBezTo>
                <a:close/>
                <a:moveTo>
                  <a:pt x="14528" y="48090"/>
                </a:moveTo>
                <a:cubicBezTo>
                  <a:pt x="14428" y="48090"/>
                  <a:pt x="14344" y="48156"/>
                  <a:pt x="14323" y="48249"/>
                </a:cubicBezTo>
                <a:cubicBezTo>
                  <a:pt x="14085" y="49106"/>
                  <a:pt x="13788" y="49999"/>
                  <a:pt x="13407" y="50892"/>
                </a:cubicBezTo>
                <a:cubicBezTo>
                  <a:pt x="13371" y="51000"/>
                  <a:pt x="13407" y="51119"/>
                  <a:pt x="13514" y="51166"/>
                </a:cubicBezTo>
                <a:cubicBezTo>
                  <a:pt x="13550" y="51178"/>
                  <a:pt x="13561" y="51178"/>
                  <a:pt x="13585" y="51178"/>
                </a:cubicBezTo>
                <a:cubicBezTo>
                  <a:pt x="13681" y="51178"/>
                  <a:pt x="13752" y="51131"/>
                  <a:pt x="13800" y="51059"/>
                </a:cubicBezTo>
                <a:cubicBezTo>
                  <a:pt x="14181" y="50130"/>
                  <a:pt x="14478" y="49226"/>
                  <a:pt x="14716" y="48344"/>
                </a:cubicBezTo>
                <a:cubicBezTo>
                  <a:pt x="14752" y="48225"/>
                  <a:pt x="14681" y="48130"/>
                  <a:pt x="14574" y="48094"/>
                </a:cubicBezTo>
                <a:cubicBezTo>
                  <a:pt x="14558" y="48091"/>
                  <a:pt x="14543" y="48090"/>
                  <a:pt x="14528" y="48090"/>
                </a:cubicBezTo>
                <a:close/>
                <a:moveTo>
                  <a:pt x="12405" y="53330"/>
                </a:moveTo>
                <a:cubicBezTo>
                  <a:pt x="12332" y="53330"/>
                  <a:pt x="12259" y="53364"/>
                  <a:pt x="12216" y="53440"/>
                </a:cubicBezTo>
                <a:cubicBezTo>
                  <a:pt x="11787" y="54226"/>
                  <a:pt x="11323" y="55036"/>
                  <a:pt x="10787" y="55869"/>
                </a:cubicBezTo>
                <a:cubicBezTo>
                  <a:pt x="10728" y="55964"/>
                  <a:pt x="10764" y="56084"/>
                  <a:pt x="10859" y="56143"/>
                </a:cubicBezTo>
                <a:cubicBezTo>
                  <a:pt x="10883" y="56167"/>
                  <a:pt x="10930" y="56179"/>
                  <a:pt x="10954" y="56179"/>
                </a:cubicBezTo>
                <a:cubicBezTo>
                  <a:pt x="11014" y="56179"/>
                  <a:pt x="11085" y="56143"/>
                  <a:pt x="11133" y="56072"/>
                </a:cubicBezTo>
                <a:cubicBezTo>
                  <a:pt x="11680" y="55226"/>
                  <a:pt x="12145" y="54417"/>
                  <a:pt x="12573" y="53619"/>
                </a:cubicBezTo>
                <a:cubicBezTo>
                  <a:pt x="12621" y="53524"/>
                  <a:pt x="12597" y="53405"/>
                  <a:pt x="12490" y="53345"/>
                </a:cubicBezTo>
                <a:cubicBezTo>
                  <a:pt x="12463" y="53335"/>
                  <a:pt x="12434" y="53330"/>
                  <a:pt x="12405" y="53330"/>
                </a:cubicBezTo>
                <a:close/>
                <a:moveTo>
                  <a:pt x="9364" y="58114"/>
                </a:moveTo>
                <a:cubicBezTo>
                  <a:pt x="9302" y="58114"/>
                  <a:pt x="9240" y="58145"/>
                  <a:pt x="9204" y="58203"/>
                </a:cubicBezTo>
                <a:cubicBezTo>
                  <a:pt x="8704" y="58881"/>
                  <a:pt x="8192" y="59620"/>
                  <a:pt x="7537" y="60477"/>
                </a:cubicBezTo>
                <a:cubicBezTo>
                  <a:pt x="7477" y="60572"/>
                  <a:pt x="7489" y="60691"/>
                  <a:pt x="7573" y="60763"/>
                </a:cubicBezTo>
                <a:cubicBezTo>
                  <a:pt x="7608" y="60786"/>
                  <a:pt x="7656" y="60810"/>
                  <a:pt x="7692" y="60810"/>
                </a:cubicBezTo>
                <a:cubicBezTo>
                  <a:pt x="7751" y="60810"/>
                  <a:pt x="7811" y="60775"/>
                  <a:pt x="7846" y="60727"/>
                </a:cubicBezTo>
                <a:cubicBezTo>
                  <a:pt x="8501" y="59858"/>
                  <a:pt x="9037" y="59143"/>
                  <a:pt x="9525" y="58441"/>
                </a:cubicBezTo>
                <a:cubicBezTo>
                  <a:pt x="9597" y="58346"/>
                  <a:pt x="9573" y="58215"/>
                  <a:pt x="9478" y="58155"/>
                </a:cubicBezTo>
                <a:cubicBezTo>
                  <a:pt x="9445" y="58127"/>
                  <a:pt x="9404" y="58114"/>
                  <a:pt x="9364" y="58114"/>
                </a:cubicBezTo>
                <a:close/>
                <a:moveTo>
                  <a:pt x="6027" y="62695"/>
                </a:moveTo>
                <a:cubicBezTo>
                  <a:pt x="5962" y="62695"/>
                  <a:pt x="5896" y="62726"/>
                  <a:pt x="5858" y="62787"/>
                </a:cubicBezTo>
                <a:cubicBezTo>
                  <a:pt x="5227" y="63692"/>
                  <a:pt x="4763" y="64477"/>
                  <a:pt x="4406" y="65251"/>
                </a:cubicBezTo>
                <a:cubicBezTo>
                  <a:pt x="4370" y="65358"/>
                  <a:pt x="4406" y="65478"/>
                  <a:pt x="4513" y="65525"/>
                </a:cubicBezTo>
                <a:cubicBezTo>
                  <a:pt x="4537" y="65537"/>
                  <a:pt x="4572" y="65537"/>
                  <a:pt x="4608" y="65537"/>
                </a:cubicBezTo>
                <a:cubicBezTo>
                  <a:pt x="4679" y="65537"/>
                  <a:pt x="4751" y="65489"/>
                  <a:pt x="4798" y="65418"/>
                </a:cubicBezTo>
                <a:cubicBezTo>
                  <a:pt x="5144" y="64680"/>
                  <a:pt x="5584" y="63906"/>
                  <a:pt x="6192" y="63013"/>
                </a:cubicBezTo>
                <a:cubicBezTo>
                  <a:pt x="6251" y="62918"/>
                  <a:pt x="6227" y="62787"/>
                  <a:pt x="6132" y="62727"/>
                </a:cubicBezTo>
                <a:cubicBezTo>
                  <a:pt x="6101" y="62705"/>
                  <a:pt x="6064" y="62695"/>
                  <a:pt x="6027" y="62695"/>
                </a:cubicBezTo>
                <a:close/>
                <a:moveTo>
                  <a:pt x="3792" y="67831"/>
                </a:moveTo>
                <a:cubicBezTo>
                  <a:pt x="3705" y="67831"/>
                  <a:pt x="3619" y="67918"/>
                  <a:pt x="3608" y="68014"/>
                </a:cubicBezTo>
                <a:cubicBezTo>
                  <a:pt x="3560" y="68347"/>
                  <a:pt x="3548" y="68692"/>
                  <a:pt x="3548" y="69049"/>
                </a:cubicBezTo>
                <a:cubicBezTo>
                  <a:pt x="3548" y="69645"/>
                  <a:pt x="3620" y="70276"/>
                  <a:pt x="3739" y="70883"/>
                </a:cubicBezTo>
                <a:cubicBezTo>
                  <a:pt x="3751" y="70990"/>
                  <a:pt x="3846" y="71050"/>
                  <a:pt x="3929" y="71050"/>
                </a:cubicBezTo>
                <a:lnTo>
                  <a:pt x="3965" y="71050"/>
                </a:lnTo>
                <a:cubicBezTo>
                  <a:pt x="4084" y="71026"/>
                  <a:pt x="4144" y="70907"/>
                  <a:pt x="4120" y="70812"/>
                </a:cubicBezTo>
                <a:cubicBezTo>
                  <a:pt x="4001" y="70216"/>
                  <a:pt x="3941" y="69633"/>
                  <a:pt x="3941" y="69049"/>
                </a:cubicBezTo>
                <a:cubicBezTo>
                  <a:pt x="3941" y="68728"/>
                  <a:pt x="3965" y="68383"/>
                  <a:pt x="4001" y="68049"/>
                </a:cubicBezTo>
                <a:cubicBezTo>
                  <a:pt x="4025" y="67954"/>
                  <a:pt x="3929" y="67847"/>
                  <a:pt x="3822" y="67835"/>
                </a:cubicBezTo>
                <a:cubicBezTo>
                  <a:pt x="3812" y="67832"/>
                  <a:pt x="3802" y="67831"/>
                  <a:pt x="3792" y="67831"/>
                </a:cubicBezTo>
                <a:close/>
                <a:moveTo>
                  <a:pt x="4858" y="73315"/>
                </a:moveTo>
                <a:cubicBezTo>
                  <a:pt x="4826" y="73315"/>
                  <a:pt x="4794" y="73322"/>
                  <a:pt x="4763" y="73336"/>
                </a:cubicBezTo>
                <a:cubicBezTo>
                  <a:pt x="4668" y="73383"/>
                  <a:pt x="4632" y="73502"/>
                  <a:pt x="4679" y="73609"/>
                </a:cubicBezTo>
                <a:cubicBezTo>
                  <a:pt x="5108" y="74443"/>
                  <a:pt x="5632" y="75241"/>
                  <a:pt x="6251" y="76003"/>
                </a:cubicBezTo>
                <a:cubicBezTo>
                  <a:pt x="6299" y="76050"/>
                  <a:pt x="6358" y="76074"/>
                  <a:pt x="6418" y="76074"/>
                </a:cubicBezTo>
                <a:cubicBezTo>
                  <a:pt x="6465" y="76074"/>
                  <a:pt x="6501" y="76062"/>
                  <a:pt x="6525" y="76026"/>
                </a:cubicBezTo>
                <a:cubicBezTo>
                  <a:pt x="6608" y="75955"/>
                  <a:pt x="6620" y="75836"/>
                  <a:pt x="6549" y="75753"/>
                </a:cubicBezTo>
                <a:cubicBezTo>
                  <a:pt x="5953" y="75014"/>
                  <a:pt x="5430" y="74229"/>
                  <a:pt x="5037" y="73431"/>
                </a:cubicBezTo>
                <a:cubicBezTo>
                  <a:pt x="5003" y="73355"/>
                  <a:pt x="4933" y="73315"/>
                  <a:pt x="4858" y="73315"/>
                </a:cubicBezTo>
                <a:close/>
                <a:moveTo>
                  <a:pt x="8407" y="77647"/>
                </a:moveTo>
                <a:cubicBezTo>
                  <a:pt x="8348" y="77647"/>
                  <a:pt x="8292" y="77675"/>
                  <a:pt x="8251" y="77729"/>
                </a:cubicBezTo>
                <a:cubicBezTo>
                  <a:pt x="8180" y="77812"/>
                  <a:pt x="8192" y="77931"/>
                  <a:pt x="8275" y="78003"/>
                </a:cubicBezTo>
                <a:cubicBezTo>
                  <a:pt x="8501" y="78181"/>
                  <a:pt x="8728" y="78360"/>
                  <a:pt x="8942" y="78527"/>
                </a:cubicBezTo>
                <a:cubicBezTo>
                  <a:pt x="9501" y="78920"/>
                  <a:pt x="10061" y="79277"/>
                  <a:pt x="10656" y="79598"/>
                </a:cubicBezTo>
                <a:cubicBezTo>
                  <a:pt x="10704" y="79622"/>
                  <a:pt x="10728" y="79634"/>
                  <a:pt x="10764" y="79634"/>
                </a:cubicBezTo>
                <a:cubicBezTo>
                  <a:pt x="10835" y="79634"/>
                  <a:pt x="10906" y="79598"/>
                  <a:pt x="10930" y="79515"/>
                </a:cubicBezTo>
                <a:cubicBezTo>
                  <a:pt x="10990" y="79420"/>
                  <a:pt x="10954" y="79301"/>
                  <a:pt x="10859" y="79241"/>
                </a:cubicBezTo>
                <a:cubicBezTo>
                  <a:pt x="10275" y="78932"/>
                  <a:pt x="9728" y="78586"/>
                  <a:pt x="9192" y="78205"/>
                </a:cubicBezTo>
                <a:cubicBezTo>
                  <a:pt x="8966" y="78039"/>
                  <a:pt x="8739" y="77872"/>
                  <a:pt x="8537" y="77693"/>
                </a:cubicBezTo>
                <a:cubicBezTo>
                  <a:pt x="8496" y="77663"/>
                  <a:pt x="8451" y="77647"/>
                  <a:pt x="8407" y="77647"/>
                </a:cubicBezTo>
                <a:close/>
                <a:moveTo>
                  <a:pt x="13353" y="80379"/>
                </a:moveTo>
                <a:cubicBezTo>
                  <a:pt x="13271" y="80379"/>
                  <a:pt x="13196" y="80433"/>
                  <a:pt x="13169" y="80515"/>
                </a:cubicBezTo>
                <a:cubicBezTo>
                  <a:pt x="13133" y="80610"/>
                  <a:pt x="13192" y="80729"/>
                  <a:pt x="13300" y="80765"/>
                </a:cubicBezTo>
                <a:cubicBezTo>
                  <a:pt x="14193" y="81075"/>
                  <a:pt x="15121" y="81313"/>
                  <a:pt x="16062" y="81480"/>
                </a:cubicBezTo>
                <a:lnTo>
                  <a:pt x="16086" y="81480"/>
                </a:lnTo>
                <a:cubicBezTo>
                  <a:pt x="16181" y="81480"/>
                  <a:pt x="16264" y="81420"/>
                  <a:pt x="16300" y="81325"/>
                </a:cubicBezTo>
                <a:cubicBezTo>
                  <a:pt x="16312" y="81206"/>
                  <a:pt x="16240" y="81110"/>
                  <a:pt x="16133" y="81087"/>
                </a:cubicBezTo>
                <a:cubicBezTo>
                  <a:pt x="15216" y="80932"/>
                  <a:pt x="14300" y="80694"/>
                  <a:pt x="13431" y="80396"/>
                </a:cubicBezTo>
                <a:cubicBezTo>
                  <a:pt x="13405" y="80385"/>
                  <a:pt x="13379" y="80379"/>
                  <a:pt x="13353" y="80379"/>
                </a:cubicBezTo>
                <a:close/>
                <a:moveTo>
                  <a:pt x="21714" y="81085"/>
                </a:moveTo>
                <a:cubicBezTo>
                  <a:pt x="21707" y="81085"/>
                  <a:pt x="21700" y="81086"/>
                  <a:pt x="21693" y="81087"/>
                </a:cubicBezTo>
                <a:cubicBezTo>
                  <a:pt x="20800" y="81241"/>
                  <a:pt x="19884" y="81313"/>
                  <a:pt x="18967" y="81313"/>
                </a:cubicBezTo>
                <a:lnTo>
                  <a:pt x="18907" y="81313"/>
                </a:lnTo>
                <a:cubicBezTo>
                  <a:pt x="18788" y="81313"/>
                  <a:pt x="18693" y="81420"/>
                  <a:pt x="18693" y="81527"/>
                </a:cubicBezTo>
                <a:cubicBezTo>
                  <a:pt x="18693" y="81646"/>
                  <a:pt x="18800" y="81730"/>
                  <a:pt x="18907" y="81730"/>
                </a:cubicBezTo>
                <a:lnTo>
                  <a:pt x="18967" y="81730"/>
                </a:lnTo>
                <a:cubicBezTo>
                  <a:pt x="19896" y="81730"/>
                  <a:pt x="20836" y="81634"/>
                  <a:pt x="21765" y="81491"/>
                </a:cubicBezTo>
                <a:cubicBezTo>
                  <a:pt x="21872" y="81456"/>
                  <a:pt x="21943" y="81360"/>
                  <a:pt x="21932" y="81253"/>
                </a:cubicBezTo>
                <a:cubicBezTo>
                  <a:pt x="21898" y="81154"/>
                  <a:pt x="21804" y="81085"/>
                  <a:pt x="21714" y="81085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5" name="Google Shape;1385;p41"/>
          <p:cNvSpPr/>
          <p:nvPr/>
        </p:nvSpPr>
        <p:spPr>
          <a:xfrm flipH="1">
            <a:off x="6309137" y="1036981"/>
            <a:ext cx="876498" cy="148875"/>
          </a:xfrm>
          <a:custGeom>
            <a:avLst/>
            <a:gdLst/>
            <a:ahLst/>
            <a:cxnLst/>
            <a:rect l="l" t="t" r="r" b="b"/>
            <a:pathLst>
              <a:path w="26992" h="4585" extrusionOk="0">
                <a:moveTo>
                  <a:pt x="4864" y="0"/>
                </a:moveTo>
                <a:cubicBezTo>
                  <a:pt x="3934" y="0"/>
                  <a:pt x="3314" y="732"/>
                  <a:pt x="2715" y="1453"/>
                </a:cubicBezTo>
                <a:cubicBezTo>
                  <a:pt x="2441" y="1810"/>
                  <a:pt x="2120" y="2179"/>
                  <a:pt x="1798" y="2429"/>
                </a:cubicBezTo>
                <a:cubicBezTo>
                  <a:pt x="1274" y="2405"/>
                  <a:pt x="798" y="2048"/>
                  <a:pt x="620" y="1560"/>
                </a:cubicBezTo>
                <a:cubicBezTo>
                  <a:pt x="573" y="1439"/>
                  <a:pt x="462" y="1362"/>
                  <a:pt x="341" y="1362"/>
                </a:cubicBezTo>
                <a:cubicBezTo>
                  <a:pt x="307" y="1362"/>
                  <a:pt x="273" y="1368"/>
                  <a:pt x="239" y="1381"/>
                </a:cubicBezTo>
                <a:cubicBezTo>
                  <a:pt x="84" y="1441"/>
                  <a:pt x="0" y="1596"/>
                  <a:pt x="60" y="1762"/>
                </a:cubicBezTo>
                <a:cubicBezTo>
                  <a:pt x="322" y="2524"/>
                  <a:pt x="1096" y="3060"/>
                  <a:pt x="1882" y="3060"/>
                </a:cubicBezTo>
                <a:cubicBezTo>
                  <a:pt x="1941" y="3048"/>
                  <a:pt x="2001" y="3048"/>
                  <a:pt x="2060" y="3001"/>
                </a:cubicBezTo>
                <a:cubicBezTo>
                  <a:pt x="2477" y="2691"/>
                  <a:pt x="2834" y="2274"/>
                  <a:pt x="3179" y="1858"/>
                </a:cubicBezTo>
                <a:cubicBezTo>
                  <a:pt x="3727" y="1187"/>
                  <a:pt x="4222" y="612"/>
                  <a:pt x="4870" y="612"/>
                </a:cubicBezTo>
                <a:cubicBezTo>
                  <a:pt x="4913" y="612"/>
                  <a:pt x="4957" y="614"/>
                  <a:pt x="5001" y="619"/>
                </a:cubicBezTo>
                <a:cubicBezTo>
                  <a:pt x="5727" y="715"/>
                  <a:pt x="6204" y="1500"/>
                  <a:pt x="6620" y="2215"/>
                </a:cubicBezTo>
                <a:cubicBezTo>
                  <a:pt x="7224" y="3231"/>
                  <a:pt x="7949" y="3776"/>
                  <a:pt x="8680" y="3776"/>
                </a:cubicBezTo>
                <a:cubicBezTo>
                  <a:pt x="8771" y="3776"/>
                  <a:pt x="8863" y="3768"/>
                  <a:pt x="8954" y="3751"/>
                </a:cubicBezTo>
                <a:cubicBezTo>
                  <a:pt x="9716" y="3596"/>
                  <a:pt x="10121" y="2953"/>
                  <a:pt x="10490" y="2346"/>
                </a:cubicBezTo>
                <a:cubicBezTo>
                  <a:pt x="10668" y="2048"/>
                  <a:pt x="10859" y="1727"/>
                  <a:pt x="11097" y="1500"/>
                </a:cubicBezTo>
                <a:cubicBezTo>
                  <a:pt x="11407" y="1191"/>
                  <a:pt x="11871" y="1012"/>
                  <a:pt x="12359" y="1012"/>
                </a:cubicBezTo>
                <a:lnTo>
                  <a:pt x="12383" y="1012"/>
                </a:lnTo>
                <a:cubicBezTo>
                  <a:pt x="12871" y="1012"/>
                  <a:pt x="13335" y="1203"/>
                  <a:pt x="13645" y="1512"/>
                </a:cubicBezTo>
                <a:cubicBezTo>
                  <a:pt x="13883" y="1750"/>
                  <a:pt x="14062" y="2060"/>
                  <a:pt x="14240" y="2393"/>
                </a:cubicBezTo>
                <a:cubicBezTo>
                  <a:pt x="14324" y="2560"/>
                  <a:pt x="14419" y="2715"/>
                  <a:pt x="14526" y="2870"/>
                </a:cubicBezTo>
                <a:cubicBezTo>
                  <a:pt x="15062" y="3715"/>
                  <a:pt x="15991" y="4358"/>
                  <a:pt x="16943" y="4536"/>
                </a:cubicBezTo>
                <a:cubicBezTo>
                  <a:pt x="17122" y="4560"/>
                  <a:pt x="17300" y="4584"/>
                  <a:pt x="17467" y="4584"/>
                </a:cubicBezTo>
                <a:cubicBezTo>
                  <a:pt x="17991" y="4584"/>
                  <a:pt x="18467" y="4429"/>
                  <a:pt x="18920" y="4120"/>
                </a:cubicBezTo>
                <a:cubicBezTo>
                  <a:pt x="19348" y="3786"/>
                  <a:pt x="19646" y="3346"/>
                  <a:pt x="19943" y="2893"/>
                </a:cubicBezTo>
                <a:cubicBezTo>
                  <a:pt x="20336" y="2286"/>
                  <a:pt x="20705" y="1750"/>
                  <a:pt x="21277" y="1655"/>
                </a:cubicBezTo>
                <a:cubicBezTo>
                  <a:pt x="21328" y="1648"/>
                  <a:pt x="21378" y="1644"/>
                  <a:pt x="21428" y="1644"/>
                </a:cubicBezTo>
                <a:cubicBezTo>
                  <a:pt x="22040" y="1644"/>
                  <a:pt x="22618" y="2157"/>
                  <a:pt x="23003" y="2608"/>
                </a:cubicBezTo>
                <a:cubicBezTo>
                  <a:pt x="23087" y="2703"/>
                  <a:pt x="23170" y="2786"/>
                  <a:pt x="23241" y="2893"/>
                </a:cubicBezTo>
                <a:cubicBezTo>
                  <a:pt x="23694" y="3441"/>
                  <a:pt x="24158" y="4013"/>
                  <a:pt x="24849" y="4263"/>
                </a:cubicBezTo>
                <a:cubicBezTo>
                  <a:pt x="25026" y="4327"/>
                  <a:pt x="25219" y="4359"/>
                  <a:pt x="25415" y="4359"/>
                </a:cubicBezTo>
                <a:cubicBezTo>
                  <a:pt x="25799" y="4359"/>
                  <a:pt x="26192" y="4237"/>
                  <a:pt x="26492" y="4001"/>
                </a:cubicBezTo>
                <a:cubicBezTo>
                  <a:pt x="26837" y="3727"/>
                  <a:pt x="26992" y="3346"/>
                  <a:pt x="26956" y="2953"/>
                </a:cubicBezTo>
                <a:cubicBezTo>
                  <a:pt x="26924" y="2801"/>
                  <a:pt x="26801" y="2688"/>
                  <a:pt x="26653" y="2688"/>
                </a:cubicBezTo>
                <a:cubicBezTo>
                  <a:pt x="26639" y="2688"/>
                  <a:pt x="26625" y="2689"/>
                  <a:pt x="26611" y="2691"/>
                </a:cubicBezTo>
                <a:cubicBezTo>
                  <a:pt x="26444" y="2715"/>
                  <a:pt x="26325" y="2870"/>
                  <a:pt x="26337" y="3024"/>
                </a:cubicBezTo>
                <a:cubicBezTo>
                  <a:pt x="26373" y="3251"/>
                  <a:pt x="26218" y="3417"/>
                  <a:pt x="26099" y="3524"/>
                </a:cubicBezTo>
                <a:cubicBezTo>
                  <a:pt x="25902" y="3672"/>
                  <a:pt x="25632" y="3758"/>
                  <a:pt x="25374" y="3758"/>
                </a:cubicBezTo>
                <a:cubicBezTo>
                  <a:pt x="25257" y="3758"/>
                  <a:pt x="25143" y="3740"/>
                  <a:pt x="25039" y="3703"/>
                </a:cubicBezTo>
                <a:cubicBezTo>
                  <a:pt x="24492" y="3489"/>
                  <a:pt x="24111" y="3012"/>
                  <a:pt x="23694" y="2512"/>
                </a:cubicBezTo>
                <a:cubicBezTo>
                  <a:pt x="23599" y="2405"/>
                  <a:pt x="23527" y="2310"/>
                  <a:pt x="23432" y="2215"/>
                </a:cubicBezTo>
                <a:cubicBezTo>
                  <a:pt x="22778" y="1445"/>
                  <a:pt x="22087" y="1039"/>
                  <a:pt x="21417" y="1039"/>
                </a:cubicBezTo>
                <a:cubicBezTo>
                  <a:pt x="21330" y="1039"/>
                  <a:pt x="21244" y="1046"/>
                  <a:pt x="21158" y="1060"/>
                </a:cubicBezTo>
                <a:cubicBezTo>
                  <a:pt x="20313" y="1203"/>
                  <a:pt x="19848" y="1881"/>
                  <a:pt x="19408" y="2548"/>
                </a:cubicBezTo>
                <a:cubicBezTo>
                  <a:pt x="19134" y="2953"/>
                  <a:pt x="18848" y="3358"/>
                  <a:pt x="18515" y="3620"/>
                </a:cubicBezTo>
                <a:cubicBezTo>
                  <a:pt x="18166" y="3879"/>
                  <a:pt x="17795" y="3962"/>
                  <a:pt x="17470" y="3962"/>
                </a:cubicBezTo>
                <a:cubicBezTo>
                  <a:pt x="17318" y="3962"/>
                  <a:pt x="17175" y="3944"/>
                  <a:pt x="17050" y="3917"/>
                </a:cubicBezTo>
                <a:cubicBezTo>
                  <a:pt x="16264" y="3786"/>
                  <a:pt x="15479" y="3239"/>
                  <a:pt x="15026" y="2536"/>
                </a:cubicBezTo>
                <a:cubicBezTo>
                  <a:pt x="14943" y="2393"/>
                  <a:pt x="14859" y="2239"/>
                  <a:pt x="14776" y="2096"/>
                </a:cubicBezTo>
                <a:cubicBezTo>
                  <a:pt x="14586" y="1739"/>
                  <a:pt x="14383" y="1381"/>
                  <a:pt x="14086" y="1084"/>
                </a:cubicBezTo>
                <a:cubicBezTo>
                  <a:pt x="13669" y="643"/>
                  <a:pt x="13050" y="393"/>
                  <a:pt x="12395" y="393"/>
                </a:cubicBezTo>
                <a:lnTo>
                  <a:pt x="12383" y="393"/>
                </a:lnTo>
                <a:cubicBezTo>
                  <a:pt x="11728" y="393"/>
                  <a:pt x="11109" y="631"/>
                  <a:pt x="10680" y="1060"/>
                </a:cubicBezTo>
                <a:cubicBezTo>
                  <a:pt x="10395" y="1346"/>
                  <a:pt x="10192" y="1691"/>
                  <a:pt x="9978" y="2036"/>
                </a:cubicBezTo>
                <a:cubicBezTo>
                  <a:pt x="9645" y="2584"/>
                  <a:pt x="9359" y="3060"/>
                  <a:pt x="8847" y="3143"/>
                </a:cubicBezTo>
                <a:cubicBezTo>
                  <a:pt x="8792" y="3154"/>
                  <a:pt x="8738" y="3159"/>
                  <a:pt x="8684" y="3159"/>
                </a:cubicBezTo>
                <a:cubicBezTo>
                  <a:pt x="8015" y="3159"/>
                  <a:pt x="7442" y="2377"/>
                  <a:pt x="7144" y="1881"/>
                </a:cubicBezTo>
                <a:cubicBezTo>
                  <a:pt x="6668" y="1096"/>
                  <a:pt x="6085" y="131"/>
                  <a:pt x="5073" y="12"/>
                </a:cubicBezTo>
                <a:cubicBezTo>
                  <a:pt x="5001" y="4"/>
                  <a:pt x="4932" y="0"/>
                  <a:pt x="486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86" name="Google Shape;1386;p41"/>
          <p:cNvGrpSpPr/>
          <p:nvPr/>
        </p:nvGrpSpPr>
        <p:grpSpPr>
          <a:xfrm rot="1128817">
            <a:off x="1332382" y="595553"/>
            <a:ext cx="248647" cy="230456"/>
            <a:chOff x="1303624" y="1469977"/>
            <a:chExt cx="248640" cy="230449"/>
          </a:xfrm>
        </p:grpSpPr>
        <p:sp>
          <p:nvSpPr>
            <p:cNvPr id="1387" name="Google Shape;1387;p41"/>
            <p:cNvSpPr/>
            <p:nvPr/>
          </p:nvSpPr>
          <p:spPr>
            <a:xfrm>
              <a:off x="1330705" y="1469977"/>
              <a:ext cx="115992" cy="63057"/>
            </a:xfrm>
            <a:custGeom>
              <a:avLst/>
              <a:gdLst/>
              <a:ahLst/>
              <a:cxnLst/>
              <a:rect l="l" t="t" r="r" b="b"/>
              <a:pathLst>
                <a:path w="3572" h="1942" extrusionOk="0">
                  <a:moveTo>
                    <a:pt x="1786" y="1"/>
                  </a:moveTo>
                  <a:cubicBezTo>
                    <a:pt x="810" y="1"/>
                    <a:pt x="0" y="429"/>
                    <a:pt x="0" y="965"/>
                  </a:cubicBezTo>
                  <a:cubicBezTo>
                    <a:pt x="0" y="1501"/>
                    <a:pt x="786" y="1941"/>
                    <a:pt x="1786" y="1941"/>
                  </a:cubicBezTo>
                  <a:cubicBezTo>
                    <a:pt x="2774" y="1941"/>
                    <a:pt x="3572" y="1501"/>
                    <a:pt x="3572" y="965"/>
                  </a:cubicBezTo>
                  <a:cubicBezTo>
                    <a:pt x="3572" y="429"/>
                    <a:pt x="2774" y="1"/>
                    <a:pt x="17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41"/>
            <p:cNvSpPr/>
            <p:nvPr/>
          </p:nvSpPr>
          <p:spPr>
            <a:xfrm>
              <a:off x="1436239" y="1574764"/>
              <a:ext cx="116024" cy="63057"/>
            </a:xfrm>
            <a:custGeom>
              <a:avLst/>
              <a:gdLst/>
              <a:ahLst/>
              <a:cxnLst/>
              <a:rect l="l" t="t" r="r" b="b"/>
              <a:pathLst>
                <a:path w="3573" h="1942" extrusionOk="0">
                  <a:moveTo>
                    <a:pt x="1787" y="0"/>
                  </a:moveTo>
                  <a:cubicBezTo>
                    <a:pt x="798" y="0"/>
                    <a:pt x="1" y="441"/>
                    <a:pt x="1" y="977"/>
                  </a:cubicBezTo>
                  <a:cubicBezTo>
                    <a:pt x="1" y="1512"/>
                    <a:pt x="786" y="1941"/>
                    <a:pt x="1787" y="1941"/>
                  </a:cubicBezTo>
                  <a:cubicBezTo>
                    <a:pt x="2763" y="1941"/>
                    <a:pt x="3572" y="1512"/>
                    <a:pt x="3572" y="977"/>
                  </a:cubicBezTo>
                  <a:cubicBezTo>
                    <a:pt x="3572" y="441"/>
                    <a:pt x="2763" y="0"/>
                    <a:pt x="17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41"/>
            <p:cNvSpPr/>
            <p:nvPr/>
          </p:nvSpPr>
          <p:spPr>
            <a:xfrm>
              <a:off x="1303624" y="1637792"/>
              <a:ext cx="116024" cy="62635"/>
            </a:xfrm>
            <a:custGeom>
              <a:avLst/>
              <a:gdLst/>
              <a:ahLst/>
              <a:cxnLst/>
              <a:rect l="l" t="t" r="r" b="b"/>
              <a:pathLst>
                <a:path w="3573" h="1929" extrusionOk="0">
                  <a:moveTo>
                    <a:pt x="1787" y="0"/>
                  </a:moveTo>
                  <a:cubicBezTo>
                    <a:pt x="810" y="0"/>
                    <a:pt x="1" y="429"/>
                    <a:pt x="1" y="964"/>
                  </a:cubicBezTo>
                  <a:cubicBezTo>
                    <a:pt x="1" y="1500"/>
                    <a:pt x="810" y="1929"/>
                    <a:pt x="1787" y="1929"/>
                  </a:cubicBezTo>
                  <a:cubicBezTo>
                    <a:pt x="2775" y="1929"/>
                    <a:pt x="3573" y="1500"/>
                    <a:pt x="3573" y="964"/>
                  </a:cubicBezTo>
                  <a:cubicBezTo>
                    <a:pt x="3573" y="429"/>
                    <a:pt x="2775" y="0"/>
                    <a:pt x="17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0" name="Google Shape;1390;p41"/>
          <p:cNvGrpSpPr/>
          <p:nvPr/>
        </p:nvGrpSpPr>
        <p:grpSpPr>
          <a:xfrm rot="-1499643">
            <a:off x="7378274" y="592219"/>
            <a:ext cx="261743" cy="237059"/>
            <a:chOff x="5029874" y="916721"/>
            <a:chExt cx="261758" cy="237072"/>
          </a:xfrm>
        </p:grpSpPr>
        <p:sp>
          <p:nvSpPr>
            <p:cNvPr id="1391" name="Google Shape;1391;p41"/>
            <p:cNvSpPr/>
            <p:nvPr/>
          </p:nvSpPr>
          <p:spPr>
            <a:xfrm>
              <a:off x="5175998" y="1069436"/>
              <a:ext cx="115635" cy="84357"/>
            </a:xfrm>
            <a:custGeom>
              <a:avLst/>
              <a:gdLst/>
              <a:ahLst/>
              <a:cxnLst/>
              <a:rect l="l" t="t" r="r" b="b"/>
              <a:pathLst>
                <a:path w="3561" h="2598" extrusionOk="0">
                  <a:moveTo>
                    <a:pt x="2607" y="0"/>
                  </a:moveTo>
                  <a:cubicBezTo>
                    <a:pt x="2204" y="0"/>
                    <a:pt x="1695" y="173"/>
                    <a:pt x="1227" y="501"/>
                  </a:cubicBezTo>
                  <a:cubicBezTo>
                    <a:pt x="417" y="1072"/>
                    <a:pt x="1" y="1894"/>
                    <a:pt x="322" y="2323"/>
                  </a:cubicBezTo>
                  <a:cubicBezTo>
                    <a:pt x="452" y="2507"/>
                    <a:pt x="686" y="2598"/>
                    <a:pt x="974" y="2598"/>
                  </a:cubicBezTo>
                  <a:cubicBezTo>
                    <a:pt x="1373" y="2598"/>
                    <a:pt x="1876" y="2423"/>
                    <a:pt x="2346" y="2084"/>
                  </a:cubicBezTo>
                  <a:cubicBezTo>
                    <a:pt x="3144" y="1513"/>
                    <a:pt x="3561" y="703"/>
                    <a:pt x="3251" y="263"/>
                  </a:cubicBezTo>
                  <a:cubicBezTo>
                    <a:pt x="3123" y="86"/>
                    <a:pt x="2892" y="0"/>
                    <a:pt x="26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41"/>
            <p:cNvSpPr/>
            <p:nvPr/>
          </p:nvSpPr>
          <p:spPr>
            <a:xfrm>
              <a:off x="5029874" y="1043913"/>
              <a:ext cx="115635" cy="83967"/>
            </a:xfrm>
            <a:custGeom>
              <a:avLst/>
              <a:gdLst/>
              <a:ahLst/>
              <a:cxnLst/>
              <a:rect l="l" t="t" r="r" b="b"/>
              <a:pathLst>
                <a:path w="3561" h="2586" extrusionOk="0">
                  <a:moveTo>
                    <a:pt x="2599" y="0"/>
                  </a:moveTo>
                  <a:cubicBezTo>
                    <a:pt x="2197" y="0"/>
                    <a:pt x="1690" y="173"/>
                    <a:pt x="1215" y="501"/>
                  </a:cubicBezTo>
                  <a:cubicBezTo>
                    <a:pt x="417" y="1073"/>
                    <a:pt x="0" y="1882"/>
                    <a:pt x="310" y="2323"/>
                  </a:cubicBezTo>
                  <a:cubicBezTo>
                    <a:pt x="438" y="2500"/>
                    <a:pt x="667" y="2586"/>
                    <a:pt x="950" y="2586"/>
                  </a:cubicBezTo>
                  <a:cubicBezTo>
                    <a:pt x="1351" y="2586"/>
                    <a:pt x="1859" y="2413"/>
                    <a:pt x="2334" y="2085"/>
                  </a:cubicBezTo>
                  <a:cubicBezTo>
                    <a:pt x="3143" y="1513"/>
                    <a:pt x="3560" y="692"/>
                    <a:pt x="3239" y="263"/>
                  </a:cubicBezTo>
                  <a:cubicBezTo>
                    <a:pt x="3111" y="86"/>
                    <a:pt x="2881" y="0"/>
                    <a:pt x="25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41"/>
            <p:cNvSpPr/>
            <p:nvPr/>
          </p:nvSpPr>
          <p:spPr>
            <a:xfrm>
              <a:off x="5102157" y="916721"/>
              <a:ext cx="115635" cy="83967"/>
            </a:xfrm>
            <a:custGeom>
              <a:avLst/>
              <a:gdLst/>
              <a:ahLst/>
              <a:cxnLst/>
              <a:rect l="l" t="t" r="r" b="b"/>
              <a:pathLst>
                <a:path w="3561" h="2586" extrusionOk="0">
                  <a:moveTo>
                    <a:pt x="2607" y="0"/>
                  </a:moveTo>
                  <a:cubicBezTo>
                    <a:pt x="2204" y="0"/>
                    <a:pt x="1695" y="173"/>
                    <a:pt x="1227" y="501"/>
                  </a:cubicBezTo>
                  <a:cubicBezTo>
                    <a:pt x="417" y="1072"/>
                    <a:pt x="1" y="1894"/>
                    <a:pt x="322" y="2323"/>
                  </a:cubicBezTo>
                  <a:cubicBezTo>
                    <a:pt x="445" y="2500"/>
                    <a:pt x="672" y="2585"/>
                    <a:pt x="954" y="2585"/>
                  </a:cubicBezTo>
                  <a:cubicBezTo>
                    <a:pt x="1353" y="2585"/>
                    <a:pt x="1864" y="2413"/>
                    <a:pt x="2346" y="2084"/>
                  </a:cubicBezTo>
                  <a:cubicBezTo>
                    <a:pt x="3144" y="1513"/>
                    <a:pt x="3561" y="703"/>
                    <a:pt x="3251" y="263"/>
                  </a:cubicBezTo>
                  <a:cubicBezTo>
                    <a:pt x="3123" y="86"/>
                    <a:pt x="2891" y="0"/>
                    <a:pt x="26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ctangle 1"/>
          <p:cNvSpPr/>
          <p:nvPr/>
        </p:nvSpPr>
        <p:spPr>
          <a:xfrm>
            <a:off x="3031574" y="3988412"/>
            <a:ext cx="110959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>
              <a:buClr>
                <a:srgbClr val="A58BFF"/>
              </a:buClr>
              <a:buSzPts val="5500"/>
            </a:pPr>
            <a:r>
              <a:rPr lang="en" sz="6000">
                <a:solidFill>
                  <a:schemeClr val="accent1"/>
                </a:solidFill>
                <a:latin typeface="Knewave"/>
                <a:sym typeface="Knewave"/>
              </a:rPr>
              <a:t>05</a:t>
            </a:r>
            <a:endParaRPr lang="en" sz="6000" dirty="0">
              <a:solidFill>
                <a:schemeClr val="accent1"/>
              </a:solidFill>
              <a:latin typeface="Knewave"/>
              <a:sym typeface="Knewave"/>
            </a:endParaRPr>
          </a:p>
        </p:txBody>
      </p:sp>
      <p:sp>
        <p:nvSpPr>
          <p:cNvPr id="25" name="Google Shape;1377;p41"/>
          <p:cNvSpPr txBox="1">
            <a:spLocks noGrp="1"/>
          </p:cNvSpPr>
          <p:nvPr>
            <p:ph type="subTitle" idx="8"/>
          </p:nvPr>
        </p:nvSpPr>
        <p:spPr>
          <a:xfrm>
            <a:off x="4141173" y="4209893"/>
            <a:ext cx="2658603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nhút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rụt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rè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1" grpId="0" build="p"/>
      <p:bldP spid="1373" grpId="0" build="p"/>
      <p:bldP spid="1375" grpId="0" build="p"/>
      <p:bldP spid="1377" grpId="0" build="p"/>
      <p:bldP spid="1378" grpId="0"/>
      <p:bldP spid="1379" grpId="0"/>
      <p:bldP spid="1380" grpId="0"/>
      <p:bldP spid="1381" grpId="0"/>
      <p:bldP spid="2" grpId="0"/>
      <p:bldP spid="2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3"/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title 5"/>
          <p:cNvSpPr>
            <a:spLocks noGrp="1"/>
          </p:cNvSpPr>
          <p:nvPr>
            <p:ph type="subTitle" idx="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title 6"/>
          <p:cNvSpPr>
            <a:spLocks noGrp="1"/>
          </p:cNvSpPr>
          <p:nvPr>
            <p:ph type="subTitle" idx="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ubtitle 7"/>
          <p:cNvSpPr>
            <a:spLocks noGrp="1"/>
          </p:cNvSpPr>
          <p:nvPr>
            <p:ph type="subTitle" idx="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 idx="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asus\Downloads\274528571_1377769462680845_2134607192543790938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97620" y="5776855"/>
            <a:ext cx="14630400" cy="16938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11" y="382555"/>
            <a:ext cx="3857625" cy="427309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092" y="382554"/>
            <a:ext cx="3857625" cy="427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897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5" name="Google Shape;2235;p68"/>
          <p:cNvSpPr txBox="1">
            <a:spLocks noGrp="1"/>
          </p:cNvSpPr>
          <p:nvPr>
            <p:ph type="title"/>
          </p:nvPr>
        </p:nvSpPr>
        <p:spPr>
          <a:xfrm>
            <a:off x="917239" y="1191641"/>
            <a:ext cx="4465183" cy="23968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III. NỘI DUNG </a:t>
            </a:r>
            <a:br>
              <a:rPr lang="e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 CÁCH THỰC HIỆN</a:t>
            </a:r>
            <a:endParaRPr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38" name="Google Shape;2238;p68"/>
          <p:cNvGrpSpPr/>
          <p:nvPr/>
        </p:nvGrpSpPr>
        <p:grpSpPr>
          <a:xfrm rot="-7200044" flipH="1">
            <a:off x="5166231" y="222937"/>
            <a:ext cx="2116877" cy="2391619"/>
            <a:chOff x="107316" y="-642315"/>
            <a:chExt cx="2116923" cy="2391671"/>
          </a:xfrm>
        </p:grpSpPr>
        <p:sp>
          <p:nvSpPr>
            <p:cNvPr id="2239" name="Google Shape;2239;p68"/>
            <p:cNvSpPr/>
            <p:nvPr/>
          </p:nvSpPr>
          <p:spPr>
            <a:xfrm>
              <a:off x="969989" y="-642315"/>
              <a:ext cx="1254250" cy="1854557"/>
            </a:xfrm>
            <a:custGeom>
              <a:avLst/>
              <a:gdLst/>
              <a:ahLst/>
              <a:cxnLst/>
              <a:rect l="l" t="t" r="r" b="b"/>
              <a:pathLst>
                <a:path w="38625" h="57116" extrusionOk="0">
                  <a:moveTo>
                    <a:pt x="33265" y="1"/>
                  </a:moveTo>
                  <a:cubicBezTo>
                    <a:pt x="33220" y="1"/>
                    <a:pt x="33174" y="16"/>
                    <a:pt x="33136" y="49"/>
                  </a:cubicBezTo>
                  <a:cubicBezTo>
                    <a:pt x="33052" y="120"/>
                    <a:pt x="33040" y="239"/>
                    <a:pt x="33112" y="334"/>
                  </a:cubicBezTo>
                  <a:cubicBezTo>
                    <a:pt x="33731" y="1013"/>
                    <a:pt x="34290" y="1763"/>
                    <a:pt x="34802" y="2549"/>
                  </a:cubicBezTo>
                  <a:cubicBezTo>
                    <a:pt x="34826" y="2608"/>
                    <a:pt x="34898" y="2632"/>
                    <a:pt x="34957" y="2632"/>
                  </a:cubicBezTo>
                  <a:cubicBezTo>
                    <a:pt x="35005" y="2632"/>
                    <a:pt x="35052" y="2620"/>
                    <a:pt x="35064" y="2608"/>
                  </a:cubicBezTo>
                  <a:cubicBezTo>
                    <a:pt x="35160" y="2549"/>
                    <a:pt x="35183" y="2418"/>
                    <a:pt x="35124" y="2323"/>
                  </a:cubicBezTo>
                  <a:cubicBezTo>
                    <a:pt x="34600" y="1525"/>
                    <a:pt x="34029" y="763"/>
                    <a:pt x="33409" y="61"/>
                  </a:cubicBezTo>
                  <a:cubicBezTo>
                    <a:pt x="33371" y="22"/>
                    <a:pt x="33318" y="1"/>
                    <a:pt x="33265" y="1"/>
                  </a:cubicBezTo>
                  <a:close/>
                  <a:moveTo>
                    <a:pt x="36330" y="4709"/>
                  </a:moveTo>
                  <a:cubicBezTo>
                    <a:pt x="36301" y="4709"/>
                    <a:pt x="36272" y="4715"/>
                    <a:pt x="36243" y="4728"/>
                  </a:cubicBezTo>
                  <a:cubicBezTo>
                    <a:pt x="36136" y="4764"/>
                    <a:pt x="36088" y="4883"/>
                    <a:pt x="36136" y="4990"/>
                  </a:cubicBezTo>
                  <a:cubicBezTo>
                    <a:pt x="36541" y="5823"/>
                    <a:pt x="36862" y="6692"/>
                    <a:pt x="37148" y="7585"/>
                  </a:cubicBezTo>
                  <a:cubicBezTo>
                    <a:pt x="37184" y="7669"/>
                    <a:pt x="37255" y="7728"/>
                    <a:pt x="37338" y="7728"/>
                  </a:cubicBezTo>
                  <a:cubicBezTo>
                    <a:pt x="37354" y="7728"/>
                    <a:pt x="37370" y="7723"/>
                    <a:pt x="37383" y="7723"/>
                  </a:cubicBezTo>
                  <a:cubicBezTo>
                    <a:pt x="37389" y="7723"/>
                    <a:pt x="37394" y="7724"/>
                    <a:pt x="37398" y="7728"/>
                  </a:cubicBezTo>
                  <a:cubicBezTo>
                    <a:pt x="37505" y="7704"/>
                    <a:pt x="37565" y="7585"/>
                    <a:pt x="37541" y="7478"/>
                  </a:cubicBezTo>
                  <a:cubicBezTo>
                    <a:pt x="37255" y="6573"/>
                    <a:pt x="36910" y="5680"/>
                    <a:pt x="36505" y="4823"/>
                  </a:cubicBezTo>
                  <a:cubicBezTo>
                    <a:pt x="36479" y="4753"/>
                    <a:pt x="36408" y="4709"/>
                    <a:pt x="36330" y="4709"/>
                  </a:cubicBezTo>
                  <a:close/>
                  <a:moveTo>
                    <a:pt x="38005" y="10037"/>
                  </a:moveTo>
                  <a:cubicBezTo>
                    <a:pt x="37997" y="10037"/>
                    <a:pt x="37989" y="10037"/>
                    <a:pt x="37981" y="10038"/>
                  </a:cubicBezTo>
                  <a:cubicBezTo>
                    <a:pt x="37874" y="10062"/>
                    <a:pt x="37803" y="10169"/>
                    <a:pt x="37815" y="10276"/>
                  </a:cubicBezTo>
                  <a:cubicBezTo>
                    <a:pt x="37981" y="11169"/>
                    <a:pt x="38100" y="12110"/>
                    <a:pt x="38160" y="13038"/>
                  </a:cubicBezTo>
                  <a:cubicBezTo>
                    <a:pt x="38172" y="13157"/>
                    <a:pt x="38267" y="13241"/>
                    <a:pt x="38374" y="13241"/>
                  </a:cubicBezTo>
                  <a:cubicBezTo>
                    <a:pt x="38493" y="13241"/>
                    <a:pt x="38577" y="13134"/>
                    <a:pt x="38577" y="13015"/>
                  </a:cubicBezTo>
                  <a:cubicBezTo>
                    <a:pt x="38505" y="12062"/>
                    <a:pt x="38386" y="11110"/>
                    <a:pt x="38220" y="10193"/>
                  </a:cubicBezTo>
                  <a:cubicBezTo>
                    <a:pt x="38197" y="10104"/>
                    <a:pt x="38104" y="10037"/>
                    <a:pt x="38005" y="10037"/>
                  </a:cubicBezTo>
                  <a:close/>
                  <a:moveTo>
                    <a:pt x="38434" y="15658"/>
                  </a:moveTo>
                  <a:cubicBezTo>
                    <a:pt x="38327" y="15658"/>
                    <a:pt x="38220" y="15741"/>
                    <a:pt x="38220" y="15860"/>
                  </a:cubicBezTo>
                  <a:cubicBezTo>
                    <a:pt x="38196" y="16765"/>
                    <a:pt x="38112" y="17706"/>
                    <a:pt x="38017" y="18634"/>
                  </a:cubicBezTo>
                  <a:cubicBezTo>
                    <a:pt x="37993" y="18741"/>
                    <a:pt x="38089" y="18849"/>
                    <a:pt x="38196" y="18860"/>
                  </a:cubicBezTo>
                  <a:lnTo>
                    <a:pt x="38220" y="18860"/>
                  </a:lnTo>
                  <a:cubicBezTo>
                    <a:pt x="38327" y="18860"/>
                    <a:pt x="38398" y="18789"/>
                    <a:pt x="38410" y="18694"/>
                  </a:cubicBezTo>
                  <a:cubicBezTo>
                    <a:pt x="38517" y="17741"/>
                    <a:pt x="38589" y="16789"/>
                    <a:pt x="38624" y="15872"/>
                  </a:cubicBezTo>
                  <a:cubicBezTo>
                    <a:pt x="38624" y="15753"/>
                    <a:pt x="38553" y="15658"/>
                    <a:pt x="38434" y="15658"/>
                  </a:cubicBezTo>
                  <a:close/>
                  <a:moveTo>
                    <a:pt x="37779" y="21229"/>
                  </a:moveTo>
                  <a:cubicBezTo>
                    <a:pt x="37680" y="21229"/>
                    <a:pt x="37587" y="21297"/>
                    <a:pt x="37565" y="21397"/>
                  </a:cubicBezTo>
                  <a:cubicBezTo>
                    <a:pt x="37553" y="21516"/>
                    <a:pt x="37517" y="21647"/>
                    <a:pt x="37493" y="21778"/>
                  </a:cubicBezTo>
                  <a:cubicBezTo>
                    <a:pt x="37315" y="22551"/>
                    <a:pt x="37124" y="23325"/>
                    <a:pt x="36910" y="24099"/>
                  </a:cubicBezTo>
                  <a:cubicBezTo>
                    <a:pt x="36886" y="24206"/>
                    <a:pt x="36946" y="24325"/>
                    <a:pt x="37053" y="24349"/>
                  </a:cubicBezTo>
                  <a:cubicBezTo>
                    <a:pt x="37077" y="24373"/>
                    <a:pt x="37088" y="24373"/>
                    <a:pt x="37100" y="24373"/>
                  </a:cubicBezTo>
                  <a:cubicBezTo>
                    <a:pt x="37196" y="24373"/>
                    <a:pt x="37279" y="24314"/>
                    <a:pt x="37303" y="24218"/>
                  </a:cubicBezTo>
                  <a:cubicBezTo>
                    <a:pt x="37529" y="23444"/>
                    <a:pt x="37719" y="22659"/>
                    <a:pt x="37886" y="21873"/>
                  </a:cubicBezTo>
                  <a:lnTo>
                    <a:pt x="37970" y="21468"/>
                  </a:lnTo>
                  <a:cubicBezTo>
                    <a:pt x="37981" y="21361"/>
                    <a:pt x="37910" y="21242"/>
                    <a:pt x="37803" y="21230"/>
                  </a:cubicBezTo>
                  <a:cubicBezTo>
                    <a:pt x="37795" y="21229"/>
                    <a:pt x="37787" y="21229"/>
                    <a:pt x="37779" y="21229"/>
                  </a:cubicBezTo>
                  <a:close/>
                  <a:moveTo>
                    <a:pt x="9716" y="28088"/>
                  </a:moveTo>
                  <a:cubicBezTo>
                    <a:pt x="9633" y="28088"/>
                    <a:pt x="9514" y="28159"/>
                    <a:pt x="9514" y="28278"/>
                  </a:cubicBezTo>
                  <a:cubicBezTo>
                    <a:pt x="9514" y="28397"/>
                    <a:pt x="9597" y="28493"/>
                    <a:pt x="9704" y="28493"/>
                  </a:cubicBezTo>
                  <a:cubicBezTo>
                    <a:pt x="10549" y="28505"/>
                    <a:pt x="11407" y="28850"/>
                    <a:pt x="12157" y="29445"/>
                  </a:cubicBezTo>
                  <a:cubicBezTo>
                    <a:pt x="12192" y="29469"/>
                    <a:pt x="12240" y="29493"/>
                    <a:pt x="12276" y="29493"/>
                  </a:cubicBezTo>
                  <a:cubicBezTo>
                    <a:pt x="12335" y="29493"/>
                    <a:pt x="12395" y="29457"/>
                    <a:pt x="12443" y="29409"/>
                  </a:cubicBezTo>
                  <a:cubicBezTo>
                    <a:pt x="12514" y="29326"/>
                    <a:pt x="12502" y="29207"/>
                    <a:pt x="12419" y="29124"/>
                  </a:cubicBezTo>
                  <a:cubicBezTo>
                    <a:pt x="11597" y="28469"/>
                    <a:pt x="10657" y="28112"/>
                    <a:pt x="9716" y="28088"/>
                  </a:cubicBezTo>
                  <a:close/>
                  <a:moveTo>
                    <a:pt x="36241" y="26642"/>
                  </a:moveTo>
                  <a:cubicBezTo>
                    <a:pt x="36165" y="26642"/>
                    <a:pt x="36101" y="26696"/>
                    <a:pt x="36065" y="26778"/>
                  </a:cubicBezTo>
                  <a:cubicBezTo>
                    <a:pt x="35731" y="27647"/>
                    <a:pt x="35398" y="28516"/>
                    <a:pt x="35005" y="29374"/>
                  </a:cubicBezTo>
                  <a:cubicBezTo>
                    <a:pt x="34957" y="29469"/>
                    <a:pt x="35005" y="29588"/>
                    <a:pt x="35112" y="29636"/>
                  </a:cubicBezTo>
                  <a:cubicBezTo>
                    <a:pt x="35136" y="29648"/>
                    <a:pt x="35172" y="29648"/>
                    <a:pt x="35195" y="29648"/>
                  </a:cubicBezTo>
                  <a:cubicBezTo>
                    <a:pt x="35279" y="29648"/>
                    <a:pt x="35350" y="29612"/>
                    <a:pt x="35374" y="29528"/>
                  </a:cubicBezTo>
                  <a:cubicBezTo>
                    <a:pt x="35755" y="28683"/>
                    <a:pt x="36112" y="27790"/>
                    <a:pt x="36434" y="26909"/>
                  </a:cubicBezTo>
                  <a:cubicBezTo>
                    <a:pt x="36481" y="26814"/>
                    <a:pt x="36422" y="26707"/>
                    <a:pt x="36315" y="26659"/>
                  </a:cubicBezTo>
                  <a:cubicBezTo>
                    <a:pt x="36289" y="26648"/>
                    <a:pt x="36264" y="26642"/>
                    <a:pt x="36241" y="26642"/>
                  </a:cubicBezTo>
                  <a:close/>
                  <a:moveTo>
                    <a:pt x="7096" y="28994"/>
                  </a:moveTo>
                  <a:cubicBezTo>
                    <a:pt x="7052" y="28994"/>
                    <a:pt x="7006" y="29010"/>
                    <a:pt x="6966" y="29040"/>
                  </a:cubicBezTo>
                  <a:cubicBezTo>
                    <a:pt x="6227" y="29636"/>
                    <a:pt x="5632" y="30469"/>
                    <a:pt x="5299" y="31398"/>
                  </a:cubicBezTo>
                  <a:cubicBezTo>
                    <a:pt x="5251" y="31493"/>
                    <a:pt x="5311" y="31600"/>
                    <a:pt x="5418" y="31648"/>
                  </a:cubicBezTo>
                  <a:cubicBezTo>
                    <a:pt x="5454" y="31660"/>
                    <a:pt x="5465" y="31660"/>
                    <a:pt x="5489" y="31660"/>
                  </a:cubicBezTo>
                  <a:cubicBezTo>
                    <a:pt x="5585" y="31660"/>
                    <a:pt x="5656" y="31612"/>
                    <a:pt x="5668" y="31529"/>
                  </a:cubicBezTo>
                  <a:cubicBezTo>
                    <a:pt x="5989" y="30683"/>
                    <a:pt x="6525" y="29909"/>
                    <a:pt x="7216" y="29350"/>
                  </a:cubicBezTo>
                  <a:cubicBezTo>
                    <a:pt x="7311" y="29278"/>
                    <a:pt x="7323" y="29159"/>
                    <a:pt x="7251" y="29076"/>
                  </a:cubicBezTo>
                  <a:cubicBezTo>
                    <a:pt x="7211" y="29022"/>
                    <a:pt x="7154" y="28994"/>
                    <a:pt x="7096" y="28994"/>
                  </a:cubicBezTo>
                  <a:close/>
                  <a:moveTo>
                    <a:pt x="13969" y="31284"/>
                  </a:moveTo>
                  <a:cubicBezTo>
                    <a:pt x="13940" y="31284"/>
                    <a:pt x="13911" y="31290"/>
                    <a:pt x="13883" y="31302"/>
                  </a:cubicBezTo>
                  <a:cubicBezTo>
                    <a:pt x="13788" y="31350"/>
                    <a:pt x="13740" y="31469"/>
                    <a:pt x="13788" y="31576"/>
                  </a:cubicBezTo>
                  <a:cubicBezTo>
                    <a:pt x="14121" y="32362"/>
                    <a:pt x="14336" y="33255"/>
                    <a:pt x="14395" y="34231"/>
                  </a:cubicBezTo>
                  <a:cubicBezTo>
                    <a:pt x="14407" y="34339"/>
                    <a:pt x="14502" y="34434"/>
                    <a:pt x="14598" y="34434"/>
                  </a:cubicBezTo>
                  <a:cubicBezTo>
                    <a:pt x="14717" y="34434"/>
                    <a:pt x="14812" y="34327"/>
                    <a:pt x="14800" y="34208"/>
                  </a:cubicBezTo>
                  <a:cubicBezTo>
                    <a:pt x="14717" y="33160"/>
                    <a:pt x="14514" y="32219"/>
                    <a:pt x="14157" y="31410"/>
                  </a:cubicBezTo>
                  <a:cubicBezTo>
                    <a:pt x="14122" y="31331"/>
                    <a:pt x="14048" y="31284"/>
                    <a:pt x="13969" y="31284"/>
                  </a:cubicBezTo>
                  <a:close/>
                  <a:moveTo>
                    <a:pt x="33963" y="31762"/>
                  </a:moveTo>
                  <a:cubicBezTo>
                    <a:pt x="33898" y="31762"/>
                    <a:pt x="33831" y="31802"/>
                    <a:pt x="33790" y="31874"/>
                  </a:cubicBezTo>
                  <a:cubicBezTo>
                    <a:pt x="33433" y="32505"/>
                    <a:pt x="33076" y="33148"/>
                    <a:pt x="32683" y="33755"/>
                  </a:cubicBezTo>
                  <a:cubicBezTo>
                    <a:pt x="32588" y="33934"/>
                    <a:pt x="32457" y="34100"/>
                    <a:pt x="32362" y="34279"/>
                  </a:cubicBezTo>
                  <a:cubicBezTo>
                    <a:pt x="32302" y="34386"/>
                    <a:pt x="32326" y="34505"/>
                    <a:pt x="32421" y="34565"/>
                  </a:cubicBezTo>
                  <a:cubicBezTo>
                    <a:pt x="32445" y="34577"/>
                    <a:pt x="32481" y="34589"/>
                    <a:pt x="32516" y="34589"/>
                  </a:cubicBezTo>
                  <a:cubicBezTo>
                    <a:pt x="32576" y="34589"/>
                    <a:pt x="32659" y="34565"/>
                    <a:pt x="32707" y="34493"/>
                  </a:cubicBezTo>
                  <a:cubicBezTo>
                    <a:pt x="32802" y="34327"/>
                    <a:pt x="32921" y="34148"/>
                    <a:pt x="33028" y="33969"/>
                  </a:cubicBezTo>
                  <a:cubicBezTo>
                    <a:pt x="33398" y="33362"/>
                    <a:pt x="33790" y="32707"/>
                    <a:pt x="34124" y="32064"/>
                  </a:cubicBezTo>
                  <a:cubicBezTo>
                    <a:pt x="34183" y="31969"/>
                    <a:pt x="34160" y="31850"/>
                    <a:pt x="34052" y="31791"/>
                  </a:cubicBezTo>
                  <a:cubicBezTo>
                    <a:pt x="34025" y="31771"/>
                    <a:pt x="33994" y="31762"/>
                    <a:pt x="33963" y="31762"/>
                  </a:cubicBezTo>
                  <a:close/>
                  <a:moveTo>
                    <a:pt x="5310" y="34028"/>
                  </a:moveTo>
                  <a:cubicBezTo>
                    <a:pt x="5302" y="34028"/>
                    <a:pt x="5295" y="34028"/>
                    <a:pt x="5287" y="34029"/>
                  </a:cubicBezTo>
                  <a:cubicBezTo>
                    <a:pt x="5180" y="34053"/>
                    <a:pt x="5108" y="34160"/>
                    <a:pt x="5120" y="34267"/>
                  </a:cubicBezTo>
                  <a:cubicBezTo>
                    <a:pt x="5299" y="35172"/>
                    <a:pt x="5668" y="36101"/>
                    <a:pt x="6204" y="36934"/>
                  </a:cubicBezTo>
                  <a:cubicBezTo>
                    <a:pt x="6239" y="36994"/>
                    <a:pt x="6311" y="37017"/>
                    <a:pt x="6370" y="37017"/>
                  </a:cubicBezTo>
                  <a:cubicBezTo>
                    <a:pt x="6406" y="37017"/>
                    <a:pt x="6442" y="37017"/>
                    <a:pt x="6489" y="36994"/>
                  </a:cubicBezTo>
                  <a:cubicBezTo>
                    <a:pt x="6585" y="36934"/>
                    <a:pt x="6608" y="36791"/>
                    <a:pt x="6549" y="36708"/>
                  </a:cubicBezTo>
                  <a:cubicBezTo>
                    <a:pt x="6025" y="35922"/>
                    <a:pt x="5668" y="35041"/>
                    <a:pt x="5525" y="34196"/>
                  </a:cubicBezTo>
                  <a:cubicBezTo>
                    <a:pt x="5492" y="34096"/>
                    <a:pt x="5408" y="34028"/>
                    <a:pt x="5310" y="34028"/>
                  </a:cubicBezTo>
                  <a:close/>
                  <a:moveTo>
                    <a:pt x="30879" y="36482"/>
                  </a:moveTo>
                  <a:cubicBezTo>
                    <a:pt x="30823" y="36482"/>
                    <a:pt x="30765" y="36507"/>
                    <a:pt x="30719" y="36553"/>
                  </a:cubicBezTo>
                  <a:cubicBezTo>
                    <a:pt x="30123" y="37315"/>
                    <a:pt x="29480" y="38006"/>
                    <a:pt x="28849" y="38613"/>
                  </a:cubicBezTo>
                  <a:cubicBezTo>
                    <a:pt x="28754" y="38684"/>
                    <a:pt x="28754" y="38815"/>
                    <a:pt x="28826" y="38899"/>
                  </a:cubicBezTo>
                  <a:cubicBezTo>
                    <a:pt x="28873" y="38934"/>
                    <a:pt x="28921" y="38946"/>
                    <a:pt x="28980" y="38946"/>
                  </a:cubicBezTo>
                  <a:cubicBezTo>
                    <a:pt x="29028" y="38946"/>
                    <a:pt x="29087" y="38934"/>
                    <a:pt x="29111" y="38911"/>
                  </a:cubicBezTo>
                  <a:cubicBezTo>
                    <a:pt x="29766" y="38280"/>
                    <a:pt x="30409" y="37589"/>
                    <a:pt x="31028" y="36815"/>
                  </a:cubicBezTo>
                  <a:cubicBezTo>
                    <a:pt x="31112" y="36720"/>
                    <a:pt x="31100" y="36601"/>
                    <a:pt x="31004" y="36529"/>
                  </a:cubicBezTo>
                  <a:cubicBezTo>
                    <a:pt x="30967" y="36498"/>
                    <a:pt x="30924" y="36482"/>
                    <a:pt x="30879" y="36482"/>
                  </a:cubicBezTo>
                  <a:close/>
                  <a:moveTo>
                    <a:pt x="14436" y="36823"/>
                  </a:moveTo>
                  <a:cubicBezTo>
                    <a:pt x="14350" y="36823"/>
                    <a:pt x="14263" y="36910"/>
                    <a:pt x="14252" y="37006"/>
                  </a:cubicBezTo>
                  <a:lnTo>
                    <a:pt x="14228" y="37148"/>
                  </a:lnTo>
                  <a:cubicBezTo>
                    <a:pt x="14097" y="38018"/>
                    <a:pt x="13919" y="38899"/>
                    <a:pt x="13693" y="39744"/>
                  </a:cubicBezTo>
                  <a:cubicBezTo>
                    <a:pt x="13669" y="39863"/>
                    <a:pt x="13740" y="39970"/>
                    <a:pt x="13847" y="39994"/>
                  </a:cubicBezTo>
                  <a:lnTo>
                    <a:pt x="13907" y="39994"/>
                  </a:lnTo>
                  <a:cubicBezTo>
                    <a:pt x="13990" y="39994"/>
                    <a:pt x="14086" y="39935"/>
                    <a:pt x="14097" y="39827"/>
                  </a:cubicBezTo>
                  <a:cubicBezTo>
                    <a:pt x="14324" y="38970"/>
                    <a:pt x="14502" y="38077"/>
                    <a:pt x="14633" y="37196"/>
                  </a:cubicBezTo>
                  <a:lnTo>
                    <a:pt x="14645" y="37053"/>
                  </a:lnTo>
                  <a:cubicBezTo>
                    <a:pt x="14669" y="36946"/>
                    <a:pt x="14574" y="36839"/>
                    <a:pt x="14467" y="36827"/>
                  </a:cubicBezTo>
                  <a:cubicBezTo>
                    <a:pt x="14457" y="36824"/>
                    <a:pt x="14446" y="36823"/>
                    <a:pt x="14436" y="36823"/>
                  </a:cubicBezTo>
                  <a:close/>
                  <a:moveTo>
                    <a:pt x="8253" y="38698"/>
                  </a:moveTo>
                  <a:cubicBezTo>
                    <a:pt x="8194" y="38698"/>
                    <a:pt x="8138" y="38725"/>
                    <a:pt x="8097" y="38780"/>
                  </a:cubicBezTo>
                  <a:cubicBezTo>
                    <a:pt x="8025" y="38863"/>
                    <a:pt x="8037" y="38982"/>
                    <a:pt x="8132" y="39053"/>
                  </a:cubicBezTo>
                  <a:cubicBezTo>
                    <a:pt x="8823" y="39613"/>
                    <a:pt x="9633" y="40113"/>
                    <a:pt x="10549" y="40566"/>
                  </a:cubicBezTo>
                  <a:cubicBezTo>
                    <a:pt x="10585" y="40577"/>
                    <a:pt x="10609" y="40577"/>
                    <a:pt x="10645" y="40577"/>
                  </a:cubicBezTo>
                  <a:cubicBezTo>
                    <a:pt x="10716" y="40577"/>
                    <a:pt x="10788" y="40530"/>
                    <a:pt x="10823" y="40470"/>
                  </a:cubicBezTo>
                  <a:cubicBezTo>
                    <a:pt x="10883" y="40363"/>
                    <a:pt x="10835" y="40244"/>
                    <a:pt x="10728" y="40208"/>
                  </a:cubicBezTo>
                  <a:cubicBezTo>
                    <a:pt x="9823" y="39768"/>
                    <a:pt x="9049" y="39280"/>
                    <a:pt x="8382" y="38744"/>
                  </a:cubicBezTo>
                  <a:cubicBezTo>
                    <a:pt x="8342" y="38713"/>
                    <a:pt x="8296" y="38698"/>
                    <a:pt x="8253" y="38698"/>
                  </a:cubicBezTo>
                  <a:close/>
                  <a:moveTo>
                    <a:pt x="26767" y="40307"/>
                  </a:moveTo>
                  <a:cubicBezTo>
                    <a:pt x="26728" y="40307"/>
                    <a:pt x="26689" y="40317"/>
                    <a:pt x="26659" y="40339"/>
                  </a:cubicBezTo>
                  <a:cubicBezTo>
                    <a:pt x="25873" y="40863"/>
                    <a:pt x="25039" y="41280"/>
                    <a:pt x="24206" y="41589"/>
                  </a:cubicBezTo>
                  <a:cubicBezTo>
                    <a:pt x="24099" y="41613"/>
                    <a:pt x="24039" y="41732"/>
                    <a:pt x="24087" y="41840"/>
                  </a:cubicBezTo>
                  <a:cubicBezTo>
                    <a:pt x="24111" y="41923"/>
                    <a:pt x="24182" y="41970"/>
                    <a:pt x="24277" y="41970"/>
                  </a:cubicBezTo>
                  <a:lnTo>
                    <a:pt x="24337" y="41970"/>
                  </a:lnTo>
                  <a:cubicBezTo>
                    <a:pt x="25218" y="41649"/>
                    <a:pt x="26063" y="41220"/>
                    <a:pt x="26885" y="40685"/>
                  </a:cubicBezTo>
                  <a:cubicBezTo>
                    <a:pt x="26968" y="40625"/>
                    <a:pt x="27004" y="40482"/>
                    <a:pt x="26944" y="40399"/>
                  </a:cubicBezTo>
                  <a:cubicBezTo>
                    <a:pt x="26907" y="40339"/>
                    <a:pt x="26835" y="40307"/>
                    <a:pt x="26767" y="40307"/>
                  </a:cubicBezTo>
                  <a:close/>
                  <a:moveTo>
                    <a:pt x="13230" y="41222"/>
                  </a:moveTo>
                  <a:cubicBezTo>
                    <a:pt x="13149" y="41222"/>
                    <a:pt x="13066" y="41277"/>
                    <a:pt x="13038" y="41363"/>
                  </a:cubicBezTo>
                  <a:cubicBezTo>
                    <a:pt x="13014" y="41470"/>
                    <a:pt x="13074" y="41589"/>
                    <a:pt x="13169" y="41613"/>
                  </a:cubicBezTo>
                  <a:cubicBezTo>
                    <a:pt x="14097" y="41935"/>
                    <a:pt x="15014" y="42185"/>
                    <a:pt x="15907" y="42363"/>
                  </a:cubicBezTo>
                  <a:lnTo>
                    <a:pt x="15955" y="42363"/>
                  </a:lnTo>
                  <a:cubicBezTo>
                    <a:pt x="16062" y="42363"/>
                    <a:pt x="16133" y="42292"/>
                    <a:pt x="16157" y="42197"/>
                  </a:cubicBezTo>
                  <a:cubicBezTo>
                    <a:pt x="16169" y="42090"/>
                    <a:pt x="16086" y="41994"/>
                    <a:pt x="15991" y="41959"/>
                  </a:cubicBezTo>
                  <a:cubicBezTo>
                    <a:pt x="15110" y="41780"/>
                    <a:pt x="14205" y="41530"/>
                    <a:pt x="13288" y="41232"/>
                  </a:cubicBezTo>
                  <a:cubicBezTo>
                    <a:pt x="13269" y="41225"/>
                    <a:pt x="13249" y="41222"/>
                    <a:pt x="13230" y="41222"/>
                  </a:cubicBezTo>
                  <a:close/>
                  <a:moveTo>
                    <a:pt x="21567" y="42240"/>
                  </a:moveTo>
                  <a:cubicBezTo>
                    <a:pt x="21554" y="42240"/>
                    <a:pt x="21541" y="42242"/>
                    <a:pt x="21527" y="42244"/>
                  </a:cubicBezTo>
                  <a:cubicBezTo>
                    <a:pt x="20953" y="42322"/>
                    <a:pt x="20349" y="42359"/>
                    <a:pt x="19737" y="42359"/>
                  </a:cubicBezTo>
                  <a:cubicBezTo>
                    <a:pt x="19410" y="42359"/>
                    <a:pt x="19081" y="42348"/>
                    <a:pt x="18753" y="42328"/>
                  </a:cubicBezTo>
                  <a:cubicBezTo>
                    <a:pt x="18646" y="42328"/>
                    <a:pt x="18550" y="42423"/>
                    <a:pt x="18550" y="42530"/>
                  </a:cubicBezTo>
                  <a:cubicBezTo>
                    <a:pt x="18550" y="42625"/>
                    <a:pt x="18634" y="42732"/>
                    <a:pt x="18741" y="42732"/>
                  </a:cubicBezTo>
                  <a:cubicBezTo>
                    <a:pt x="19050" y="42744"/>
                    <a:pt x="19384" y="42768"/>
                    <a:pt x="19693" y="42768"/>
                  </a:cubicBezTo>
                  <a:cubicBezTo>
                    <a:pt x="20336" y="42768"/>
                    <a:pt x="20967" y="42721"/>
                    <a:pt x="21575" y="42649"/>
                  </a:cubicBezTo>
                  <a:cubicBezTo>
                    <a:pt x="21694" y="42625"/>
                    <a:pt x="21765" y="42518"/>
                    <a:pt x="21741" y="42423"/>
                  </a:cubicBezTo>
                  <a:cubicBezTo>
                    <a:pt x="21731" y="42318"/>
                    <a:pt x="21664" y="42240"/>
                    <a:pt x="21567" y="42240"/>
                  </a:cubicBezTo>
                  <a:close/>
                  <a:moveTo>
                    <a:pt x="13042" y="42262"/>
                  </a:moveTo>
                  <a:cubicBezTo>
                    <a:pt x="12952" y="42262"/>
                    <a:pt x="12865" y="42308"/>
                    <a:pt x="12835" y="42387"/>
                  </a:cubicBezTo>
                  <a:cubicBezTo>
                    <a:pt x="12502" y="43244"/>
                    <a:pt x="12097" y="44090"/>
                    <a:pt x="11669" y="44923"/>
                  </a:cubicBezTo>
                  <a:cubicBezTo>
                    <a:pt x="11621" y="45007"/>
                    <a:pt x="11657" y="45149"/>
                    <a:pt x="11764" y="45185"/>
                  </a:cubicBezTo>
                  <a:cubicBezTo>
                    <a:pt x="11788" y="45221"/>
                    <a:pt x="11823" y="45221"/>
                    <a:pt x="11847" y="45221"/>
                  </a:cubicBezTo>
                  <a:cubicBezTo>
                    <a:pt x="11919" y="45221"/>
                    <a:pt x="12002" y="45173"/>
                    <a:pt x="12038" y="45114"/>
                  </a:cubicBezTo>
                  <a:cubicBezTo>
                    <a:pt x="12478" y="44268"/>
                    <a:pt x="12871" y="43399"/>
                    <a:pt x="13216" y="42542"/>
                  </a:cubicBezTo>
                  <a:cubicBezTo>
                    <a:pt x="13252" y="42435"/>
                    <a:pt x="13205" y="42316"/>
                    <a:pt x="13097" y="42268"/>
                  </a:cubicBezTo>
                  <a:cubicBezTo>
                    <a:pt x="13079" y="42264"/>
                    <a:pt x="13060" y="42262"/>
                    <a:pt x="13042" y="42262"/>
                  </a:cubicBezTo>
                  <a:close/>
                  <a:moveTo>
                    <a:pt x="10425" y="47239"/>
                  </a:moveTo>
                  <a:cubicBezTo>
                    <a:pt x="10354" y="47239"/>
                    <a:pt x="10279" y="47273"/>
                    <a:pt x="10240" y="47328"/>
                  </a:cubicBezTo>
                  <a:cubicBezTo>
                    <a:pt x="9740" y="48090"/>
                    <a:pt x="9192" y="48852"/>
                    <a:pt x="8597" y="49579"/>
                  </a:cubicBezTo>
                  <a:cubicBezTo>
                    <a:pt x="8513" y="49674"/>
                    <a:pt x="8525" y="49793"/>
                    <a:pt x="8621" y="49864"/>
                  </a:cubicBezTo>
                  <a:cubicBezTo>
                    <a:pt x="8668" y="49888"/>
                    <a:pt x="8704" y="49912"/>
                    <a:pt x="8752" y="49912"/>
                  </a:cubicBezTo>
                  <a:cubicBezTo>
                    <a:pt x="8811" y="49912"/>
                    <a:pt x="8871" y="49876"/>
                    <a:pt x="8918" y="49829"/>
                  </a:cubicBezTo>
                  <a:cubicBezTo>
                    <a:pt x="9514" y="49102"/>
                    <a:pt x="10061" y="48328"/>
                    <a:pt x="10585" y="47554"/>
                  </a:cubicBezTo>
                  <a:cubicBezTo>
                    <a:pt x="10645" y="47471"/>
                    <a:pt x="10621" y="47328"/>
                    <a:pt x="10526" y="47269"/>
                  </a:cubicBezTo>
                  <a:cubicBezTo>
                    <a:pt x="10497" y="47248"/>
                    <a:pt x="10462" y="47239"/>
                    <a:pt x="10425" y="47239"/>
                  </a:cubicBezTo>
                  <a:close/>
                  <a:moveTo>
                    <a:pt x="6893" y="51604"/>
                  </a:moveTo>
                  <a:cubicBezTo>
                    <a:pt x="6839" y="51604"/>
                    <a:pt x="6783" y="51625"/>
                    <a:pt x="6739" y="51662"/>
                  </a:cubicBezTo>
                  <a:cubicBezTo>
                    <a:pt x="6108" y="52329"/>
                    <a:pt x="5418" y="52972"/>
                    <a:pt x="4715" y="53579"/>
                  </a:cubicBezTo>
                  <a:cubicBezTo>
                    <a:pt x="4644" y="53662"/>
                    <a:pt x="4632" y="53781"/>
                    <a:pt x="4703" y="53865"/>
                  </a:cubicBezTo>
                  <a:cubicBezTo>
                    <a:pt x="4739" y="53912"/>
                    <a:pt x="4799" y="53936"/>
                    <a:pt x="4858" y="53936"/>
                  </a:cubicBezTo>
                  <a:cubicBezTo>
                    <a:pt x="4894" y="53936"/>
                    <a:pt x="4942" y="53924"/>
                    <a:pt x="4977" y="53901"/>
                  </a:cubicBezTo>
                  <a:cubicBezTo>
                    <a:pt x="5692" y="53269"/>
                    <a:pt x="6370" y="52615"/>
                    <a:pt x="7025" y="51948"/>
                  </a:cubicBezTo>
                  <a:cubicBezTo>
                    <a:pt x="7120" y="51876"/>
                    <a:pt x="7097" y="51734"/>
                    <a:pt x="7025" y="51662"/>
                  </a:cubicBezTo>
                  <a:cubicBezTo>
                    <a:pt x="6991" y="51622"/>
                    <a:pt x="6943" y="51604"/>
                    <a:pt x="6893" y="51604"/>
                  </a:cubicBezTo>
                  <a:close/>
                  <a:moveTo>
                    <a:pt x="2657" y="55292"/>
                  </a:moveTo>
                  <a:cubicBezTo>
                    <a:pt x="2614" y="55292"/>
                    <a:pt x="2571" y="55304"/>
                    <a:pt x="2537" y="55329"/>
                  </a:cubicBezTo>
                  <a:cubicBezTo>
                    <a:pt x="1679" y="55936"/>
                    <a:pt x="905" y="56377"/>
                    <a:pt x="155" y="56722"/>
                  </a:cubicBezTo>
                  <a:cubicBezTo>
                    <a:pt x="48" y="56770"/>
                    <a:pt x="0" y="56889"/>
                    <a:pt x="48" y="56996"/>
                  </a:cubicBezTo>
                  <a:cubicBezTo>
                    <a:pt x="72" y="57068"/>
                    <a:pt x="155" y="57115"/>
                    <a:pt x="227" y="57115"/>
                  </a:cubicBezTo>
                  <a:cubicBezTo>
                    <a:pt x="251" y="57115"/>
                    <a:pt x="286" y="57115"/>
                    <a:pt x="310" y="57091"/>
                  </a:cubicBezTo>
                  <a:cubicBezTo>
                    <a:pt x="1084" y="56746"/>
                    <a:pt x="1894" y="56270"/>
                    <a:pt x="2775" y="55651"/>
                  </a:cubicBezTo>
                  <a:cubicBezTo>
                    <a:pt x="2858" y="55591"/>
                    <a:pt x="2870" y="55460"/>
                    <a:pt x="2810" y="55365"/>
                  </a:cubicBezTo>
                  <a:cubicBezTo>
                    <a:pt x="2776" y="55316"/>
                    <a:pt x="2717" y="55292"/>
                    <a:pt x="2657" y="55292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40" name="Google Shape;2240;p68"/>
            <p:cNvGrpSpPr/>
            <p:nvPr/>
          </p:nvGrpSpPr>
          <p:grpSpPr>
            <a:xfrm rot="-8425533">
              <a:off x="235724" y="953299"/>
              <a:ext cx="689304" cy="651104"/>
              <a:chOff x="8175787" y="3203846"/>
              <a:chExt cx="689391" cy="651186"/>
            </a:xfrm>
          </p:grpSpPr>
          <p:sp>
            <p:nvSpPr>
              <p:cNvPr id="2241" name="Google Shape;2241;p68"/>
              <p:cNvSpPr/>
              <p:nvPr/>
            </p:nvSpPr>
            <p:spPr>
              <a:xfrm>
                <a:off x="8234541" y="3254298"/>
                <a:ext cx="599215" cy="586058"/>
              </a:xfrm>
              <a:custGeom>
                <a:avLst/>
                <a:gdLst/>
                <a:ahLst/>
                <a:cxnLst/>
                <a:rect l="l" t="t" r="r" b="b"/>
                <a:pathLst>
                  <a:path w="38986" h="38130" extrusionOk="0">
                    <a:moveTo>
                      <a:pt x="15589" y="20583"/>
                    </a:moveTo>
                    <a:cubicBezTo>
                      <a:pt x="15589" y="20583"/>
                      <a:pt x="15589" y="20608"/>
                      <a:pt x="15615" y="20633"/>
                    </a:cubicBezTo>
                    <a:lnTo>
                      <a:pt x="15589" y="20608"/>
                    </a:lnTo>
                    <a:lnTo>
                      <a:pt x="15589" y="20583"/>
                    </a:lnTo>
                    <a:close/>
                    <a:moveTo>
                      <a:pt x="17009" y="17871"/>
                    </a:moveTo>
                    <a:lnTo>
                      <a:pt x="17009" y="17871"/>
                    </a:lnTo>
                    <a:cubicBezTo>
                      <a:pt x="17668" y="18834"/>
                      <a:pt x="18301" y="19822"/>
                      <a:pt x="18935" y="20811"/>
                    </a:cubicBezTo>
                    <a:cubicBezTo>
                      <a:pt x="19265" y="21952"/>
                      <a:pt x="19670" y="23067"/>
                      <a:pt x="20152" y="24182"/>
                    </a:cubicBezTo>
                    <a:cubicBezTo>
                      <a:pt x="20431" y="24892"/>
                      <a:pt x="20760" y="25576"/>
                      <a:pt x="21064" y="26286"/>
                    </a:cubicBezTo>
                    <a:cubicBezTo>
                      <a:pt x="20912" y="26033"/>
                      <a:pt x="20786" y="25779"/>
                      <a:pt x="20633" y="25551"/>
                    </a:cubicBezTo>
                    <a:cubicBezTo>
                      <a:pt x="20126" y="24638"/>
                      <a:pt x="19645" y="23701"/>
                      <a:pt x="19189" y="22763"/>
                    </a:cubicBezTo>
                    <a:cubicBezTo>
                      <a:pt x="18403" y="21140"/>
                      <a:pt x="17693" y="19518"/>
                      <a:pt x="17009" y="17871"/>
                    </a:cubicBezTo>
                    <a:close/>
                    <a:moveTo>
                      <a:pt x="24157" y="30773"/>
                    </a:moveTo>
                    <a:cubicBezTo>
                      <a:pt x="24207" y="30925"/>
                      <a:pt x="24258" y="31102"/>
                      <a:pt x="24309" y="31254"/>
                    </a:cubicBezTo>
                    <a:lnTo>
                      <a:pt x="24005" y="30975"/>
                    </a:lnTo>
                    <a:cubicBezTo>
                      <a:pt x="24055" y="30899"/>
                      <a:pt x="24131" y="30849"/>
                      <a:pt x="24157" y="30773"/>
                    </a:cubicBezTo>
                    <a:close/>
                    <a:moveTo>
                      <a:pt x="18986" y="29759"/>
                    </a:moveTo>
                    <a:lnTo>
                      <a:pt x="18986" y="29759"/>
                    </a:lnTo>
                    <a:cubicBezTo>
                      <a:pt x="19341" y="30164"/>
                      <a:pt x="19721" y="30544"/>
                      <a:pt x="20126" y="30925"/>
                    </a:cubicBezTo>
                    <a:cubicBezTo>
                      <a:pt x="20253" y="31077"/>
                      <a:pt x="20380" y="31229"/>
                      <a:pt x="20532" y="31381"/>
                    </a:cubicBezTo>
                    <a:cubicBezTo>
                      <a:pt x="20659" y="31533"/>
                      <a:pt x="20735" y="31609"/>
                      <a:pt x="20836" y="31736"/>
                    </a:cubicBezTo>
                    <a:cubicBezTo>
                      <a:pt x="20329" y="31330"/>
                      <a:pt x="19848" y="30925"/>
                      <a:pt x="19341" y="30494"/>
                    </a:cubicBezTo>
                    <a:cubicBezTo>
                      <a:pt x="19341" y="30392"/>
                      <a:pt x="19315" y="30316"/>
                      <a:pt x="19265" y="30240"/>
                    </a:cubicBezTo>
                    <a:cubicBezTo>
                      <a:pt x="19163" y="30063"/>
                      <a:pt x="19087" y="29911"/>
                      <a:pt x="18986" y="29759"/>
                    </a:cubicBezTo>
                    <a:close/>
                    <a:moveTo>
                      <a:pt x="37553" y="0"/>
                    </a:moveTo>
                    <a:cubicBezTo>
                      <a:pt x="37198" y="0"/>
                      <a:pt x="36831" y="178"/>
                      <a:pt x="36577" y="457"/>
                    </a:cubicBezTo>
                    <a:cubicBezTo>
                      <a:pt x="36470" y="436"/>
                      <a:pt x="36359" y="425"/>
                      <a:pt x="36248" y="425"/>
                    </a:cubicBezTo>
                    <a:cubicBezTo>
                      <a:pt x="35681" y="425"/>
                      <a:pt x="35120" y="703"/>
                      <a:pt x="35056" y="1318"/>
                    </a:cubicBezTo>
                    <a:cubicBezTo>
                      <a:pt x="34701" y="1369"/>
                      <a:pt x="34372" y="1445"/>
                      <a:pt x="34017" y="1547"/>
                    </a:cubicBezTo>
                    <a:cubicBezTo>
                      <a:pt x="33992" y="1547"/>
                      <a:pt x="33992" y="1521"/>
                      <a:pt x="33966" y="1521"/>
                    </a:cubicBezTo>
                    <a:cubicBezTo>
                      <a:pt x="33777" y="1416"/>
                      <a:pt x="33580" y="1369"/>
                      <a:pt x="33389" y="1369"/>
                    </a:cubicBezTo>
                    <a:cubicBezTo>
                      <a:pt x="32660" y="1369"/>
                      <a:pt x="32016" y="2061"/>
                      <a:pt x="32217" y="2865"/>
                    </a:cubicBezTo>
                    <a:cubicBezTo>
                      <a:pt x="32395" y="3397"/>
                      <a:pt x="32547" y="3904"/>
                      <a:pt x="32724" y="4436"/>
                    </a:cubicBezTo>
                    <a:lnTo>
                      <a:pt x="32623" y="4462"/>
                    </a:lnTo>
                    <a:lnTo>
                      <a:pt x="31558" y="3346"/>
                    </a:lnTo>
                    <a:cubicBezTo>
                      <a:pt x="31304" y="3073"/>
                      <a:pt x="31024" y="2958"/>
                      <a:pt x="30756" y="2958"/>
                    </a:cubicBezTo>
                    <a:cubicBezTo>
                      <a:pt x="29981" y="2958"/>
                      <a:pt x="29312" y="3918"/>
                      <a:pt x="29708" y="4766"/>
                    </a:cubicBezTo>
                    <a:cubicBezTo>
                      <a:pt x="29936" y="5298"/>
                      <a:pt x="30164" y="5830"/>
                      <a:pt x="30367" y="6363"/>
                    </a:cubicBezTo>
                    <a:lnTo>
                      <a:pt x="27959" y="3980"/>
                    </a:lnTo>
                    <a:cubicBezTo>
                      <a:pt x="27699" y="3720"/>
                      <a:pt x="27412" y="3610"/>
                      <a:pt x="27138" y="3610"/>
                    </a:cubicBezTo>
                    <a:cubicBezTo>
                      <a:pt x="26583" y="3610"/>
                      <a:pt x="26084" y="4062"/>
                      <a:pt x="25982" y="4639"/>
                    </a:cubicBezTo>
                    <a:cubicBezTo>
                      <a:pt x="25830" y="4462"/>
                      <a:pt x="25678" y="4259"/>
                      <a:pt x="25526" y="4056"/>
                    </a:cubicBezTo>
                    <a:cubicBezTo>
                      <a:pt x="25316" y="3804"/>
                      <a:pt x="25040" y="3697"/>
                      <a:pt x="24759" y="3697"/>
                    </a:cubicBezTo>
                    <a:cubicBezTo>
                      <a:pt x="24022" y="3697"/>
                      <a:pt x="23248" y="4433"/>
                      <a:pt x="23523" y="5222"/>
                    </a:cubicBezTo>
                    <a:lnTo>
                      <a:pt x="24968" y="9227"/>
                    </a:lnTo>
                    <a:cubicBezTo>
                      <a:pt x="24765" y="9303"/>
                      <a:pt x="24562" y="9455"/>
                      <a:pt x="24436" y="9633"/>
                    </a:cubicBezTo>
                    <a:cubicBezTo>
                      <a:pt x="24030" y="9683"/>
                      <a:pt x="23675" y="9911"/>
                      <a:pt x="23472" y="10266"/>
                    </a:cubicBezTo>
                    <a:cubicBezTo>
                      <a:pt x="22611" y="9202"/>
                      <a:pt x="21698" y="8162"/>
                      <a:pt x="20735" y="7148"/>
                    </a:cubicBezTo>
                    <a:cubicBezTo>
                      <a:pt x="20517" y="6923"/>
                      <a:pt x="20234" y="6825"/>
                      <a:pt x="19949" y="6825"/>
                    </a:cubicBezTo>
                    <a:cubicBezTo>
                      <a:pt x="19207" y="6825"/>
                      <a:pt x="18446" y="7490"/>
                      <a:pt x="18758" y="8314"/>
                    </a:cubicBezTo>
                    <a:cubicBezTo>
                      <a:pt x="19113" y="9278"/>
                      <a:pt x="19518" y="10216"/>
                      <a:pt x="19924" y="11153"/>
                    </a:cubicBezTo>
                    <a:cubicBezTo>
                      <a:pt x="19315" y="10494"/>
                      <a:pt x="18707" y="9835"/>
                      <a:pt x="18073" y="9202"/>
                    </a:cubicBezTo>
                    <a:cubicBezTo>
                      <a:pt x="17810" y="8944"/>
                      <a:pt x="17526" y="8836"/>
                      <a:pt x="17259" y="8836"/>
                    </a:cubicBezTo>
                    <a:cubicBezTo>
                      <a:pt x="16471" y="8836"/>
                      <a:pt x="15819" y="9776"/>
                      <a:pt x="16198" y="10646"/>
                    </a:cubicBezTo>
                    <a:cubicBezTo>
                      <a:pt x="17034" y="12548"/>
                      <a:pt x="17896" y="14449"/>
                      <a:pt x="18808" y="16299"/>
                    </a:cubicBezTo>
                    <a:cubicBezTo>
                      <a:pt x="17262" y="14043"/>
                      <a:pt x="15539" y="11914"/>
                      <a:pt x="13663" y="9911"/>
                    </a:cubicBezTo>
                    <a:cubicBezTo>
                      <a:pt x="13452" y="9686"/>
                      <a:pt x="13170" y="9588"/>
                      <a:pt x="12884" y="9588"/>
                    </a:cubicBezTo>
                    <a:cubicBezTo>
                      <a:pt x="12138" y="9588"/>
                      <a:pt x="11356" y="10253"/>
                      <a:pt x="11686" y="11077"/>
                    </a:cubicBezTo>
                    <a:cubicBezTo>
                      <a:pt x="11888" y="11559"/>
                      <a:pt x="12091" y="12041"/>
                      <a:pt x="12294" y="12548"/>
                    </a:cubicBezTo>
                    <a:cubicBezTo>
                      <a:pt x="11584" y="12598"/>
                      <a:pt x="10875" y="13232"/>
                      <a:pt x="11179" y="14018"/>
                    </a:cubicBezTo>
                    <a:lnTo>
                      <a:pt x="12117" y="16476"/>
                    </a:lnTo>
                    <a:cubicBezTo>
                      <a:pt x="10773" y="14981"/>
                      <a:pt x="9455" y="13485"/>
                      <a:pt x="8162" y="11965"/>
                    </a:cubicBezTo>
                    <a:cubicBezTo>
                      <a:pt x="7952" y="11717"/>
                      <a:pt x="7683" y="11613"/>
                      <a:pt x="7410" y="11613"/>
                    </a:cubicBezTo>
                    <a:cubicBezTo>
                      <a:pt x="6566" y="11613"/>
                      <a:pt x="5674" y="12605"/>
                      <a:pt x="6287" y="13409"/>
                    </a:cubicBezTo>
                    <a:lnTo>
                      <a:pt x="7503" y="15006"/>
                    </a:lnTo>
                    <a:cubicBezTo>
                      <a:pt x="6743" y="15310"/>
                      <a:pt x="6540" y="16299"/>
                      <a:pt x="7098" y="16907"/>
                    </a:cubicBezTo>
                    <a:cubicBezTo>
                      <a:pt x="9151" y="19138"/>
                      <a:pt x="11027" y="21521"/>
                      <a:pt x="12750" y="24005"/>
                    </a:cubicBezTo>
                    <a:cubicBezTo>
                      <a:pt x="9379" y="20431"/>
                      <a:pt x="6135" y="16730"/>
                      <a:pt x="2561" y="13409"/>
                    </a:cubicBezTo>
                    <a:cubicBezTo>
                      <a:pt x="2313" y="13179"/>
                      <a:pt x="2037" y="13082"/>
                      <a:pt x="1769" y="13082"/>
                    </a:cubicBezTo>
                    <a:cubicBezTo>
                      <a:pt x="831" y="13082"/>
                      <a:pt x="0" y="14274"/>
                      <a:pt x="888" y="15082"/>
                    </a:cubicBezTo>
                    <a:cubicBezTo>
                      <a:pt x="3879" y="17871"/>
                      <a:pt x="6667" y="20912"/>
                      <a:pt x="9455" y="23929"/>
                    </a:cubicBezTo>
                    <a:cubicBezTo>
                      <a:pt x="9480" y="24030"/>
                      <a:pt x="9480" y="24131"/>
                      <a:pt x="9531" y="24233"/>
                    </a:cubicBezTo>
                    <a:cubicBezTo>
                      <a:pt x="9633" y="24537"/>
                      <a:pt x="9734" y="24867"/>
                      <a:pt x="9861" y="25171"/>
                    </a:cubicBezTo>
                    <a:cubicBezTo>
                      <a:pt x="9658" y="24993"/>
                      <a:pt x="9480" y="24841"/>
                      <a:pt x="9278" y="24689"/>
                    </a:cubicBezTo>
                    <a:cubicBezTo>
                      <a:pt x="9038" y="24492"/>
                      <a:pt x="8716" y="24393"/>
                      <a:pt x="8400" y="24393"/>
                    </a:cubicBezTo>
                    <a:cubicBezTo>
                      <a:pt x="7782" y="24393"/>
                      <a:pt x="7183" y="24771"/>
                      <a:pt x="7250" y="25526"/>
                    </a:cubicBezTo>
                    <a:cubicBezTo>
                      <a:pt x="7326" y="26489"/>
                      <a:pt x="7681" y="27097"/>
                      <a:pt x="8238" y="27858"/>
                    </a:cubicBezTo>
                    <a:cubicBezTo>
                      <a:pt x="8492" y="28162"/>
                      <a:pt x="8796" y="28593"/>
                      <a:pt x="9075" y="29049"/>
                    </a:cubicBezTo>
                    <a:lnTo>
                      <a:pt x="7503" y="27655"/>
                    </a:lnTo>
                    <a:cubicBezTo>
                      <a:pt x="7253" y="27443"/>
                      <a:pt x="6978" y="27353"/>
                      <a:pt x="6712" y="27353"/>
                    </a:cubicBezTo>
                    <a:cubicBezTo>
                      <a:pt x="5740" y="27353"/>
                      <a:pt x="4889" y="28551"/>
                      <a:pt x="5805" y="29328"/>
                    </a:cubicBezTo>
                    <a:lnTo>
                      <a:pt x="9759" y="32775"/>
                    </a:lnTo>
                    <a:cubicBezTo>
                      <a:pt x="9994" y="32974"/>
                      <a:pt x="10336" y="33098"/>
                      <a:pt x="10669" y="33098"/>
                    </a:cubicBezTo>
                    <a:cubicBezTo>
                      <a:pt x="11057" y="33098"/>
                      <a:pt x="11432" y="32931"/>
                      <a:pt x="11610" y="32522"/>
                    </a:cubicBezTo>
                    <a:cubicBezTo>
                      <a:pt x="11736" y="32243"/>
                      <a:pt x="11838" y="31964"/>
                      <a:pt x="11914" y="31660"/>
                    </a:cubicBezTo>
                    <a:cubicBezTo>
                      <a:pt x="12004" y="31677"/>
                      <a:pt x="12094" y="31685"/>
                      <a:pt x="12183" y="31685"/>
                    </a:cubicBezTo>
                    <a:cubicBezTo>
                      <a:pt x="12620" y="31685"/>
                      <a:pt x="13034" y="31481"/>
                      <a:pt x="13308" y="31102"/>
                    </a:cubicBezTo>
                    <a:cubicBezTo>
                      <a:pt x="13333" y="31051"/>
                      <a:pt x="13384" y="31001"/>
                      <a:pt x="13409" y="30925"/>
                    </a:cubicBezTo>
                    <a:cubicBezTo>
                      <a:pt x="13608" y="31062"/>
                      <a:pt x="13843" y="31125"/>
                      <a:pt x="14080" y="31125"/>
                    </a:cubicBezTo>
                    <a:cubicBezTo>
                      <a:pt x="14719" y="31125"/>
                      <a:pt x="15366" y="30665"/>
                      <a:pt x="15310" y="29961"/>
                    </a:cubicBezTo>
                    <a:lnTo>
                      <a:pt x="15310" y="29961"/>
                    </a:lnTo>
                    <a:cubicBezTo>
                      <a:pt x="18504" y="33029"/>
                      <a:pt x="21901" y="35817"/>
                      <a:pt x="25855" y="37997"/>
                    </a:cubicBezTo>
                    <a:cubicBezTo>
                      <a:pt x="26017" y="38088"/>
                      <a:pt x="26201" y="38130"/>
                      <a:pt x="26387" y="38130"/>
                    </a:cubicBezTo>
                    <a:cubicBezTo>
                      <a:pt x="27133" y="38130"/>
                      <a:pt x="27923" y="37464"/>
                      <a:pt x="27579" y="36653"/>
                    </a:cubicBezTo>
                    <a:cubicBezTo>
                      <a:pt x="27376" y="36146"/>
                      <a:pt x="27122" y="35665"/>
                      <a:pt x="26844" y="35183"/>
                    </a:cubicBezTo>
                    <a:cubicBezTo>
                      <a:pt x="27097" y="34980"/>
                      <a:pt x="27249" y="34651"/>
                      <a:pt x="27224" y="34321"/>
                    </a:cubicBezTo>
                    <a:cubicBezTo>
                      <a:pt x="27173" y="33459"/>
                      <a:pt x="27072" y="32598"/>
                      <a:pt x="26894" y="31736"/>
                    </a:cubicBezTo>
                    <a:lnTo>
                      <a:pt x="26894" y="31736"/>
                    </a:lnTo>
                    <a:cubicBezTo>
                      <a:pt x="27097" y="31863"/>
                      <a:pt x="27300" y="31964"/>
                      <a:pt x="27528" y="32065"/>
                    </a:cubicBezTo>
                    <a:cubicBezTo>
                      <a:pt x="27712" y="32167"/>
                      <a:pt x="27903" y="32212"/>
                      <a:pt x="28089" y="32212"/>
                    </a:cubicBezTo>
                    <a:cubicBezTo>
                      <a:pt x="28924" y="32212"/>
                      <a:pt x="29648" y="31294"/>
                      <a:pt x="29150" y="30443"/>
                    </a:cubicBezTo>
                    <a:cubicBezTo>
                      <a:pt x="27198" y="27224"/>
                      <a:pt x="25373" y="23979"/>
                      <a:pt x="23650" y="20684"/>
                    </a:cubicBezTo>
                    <a:cubicBezTo>
                      <a:pt x="23853" y="20583"/>
                      <a:pt x="24005" y="20456"/>
                      <a:pt x="24131" y="20279"/>
                    </a:cubicBezTo>
                    <a:cubicBezTo>
                      <a:pt x="25373" y="22281"/>
                      <a:pt x="26565" y="24385"/>
                      <a:pt x="28415" y="25804"/>
                    </a:cubicBezTo>
                    <a:cubicBezTo>
                      <a:pt x="28609" y="25960"/>
                      <a:pt x="28810" y="26026"/>
                      <a:pt x="29004" y="26026"/>
                    </a:cubicBezTo>
                    <a:cubicBezTo>
                      <a:pt x="29697" y="26026"/>
                      <a:pt x="30297" y="25174"/>
                      <a:pt x="30139" y="24461"/>
                    </a:cubicBezTo>
                    <a:cubicBezTo>
                      <a:pt x="29911" y="23523"/>
                      <a:pt x="29505" y="22611"/>
                      <a:pt x="28922" y="21799"/>
                    </a:cubicBezTo>
                    <a:lnTo>
                      <a:pt x="28922" y="21799"/>
                    </a:lnTo>
                    <a:cubicBezTo>
                      <a:pt x="29201" y="22028"/>
                      <a:pt x="29505" y="22180"/>
                      <a:pt x="29809" y="22332"/>
                    </a:cubicBezTo>
                    <a:cubicBezTo>
                      <a:pt x="29919" y="22373"/>
                      <a:pt x="30030" y="22392"/>
                      <a:pt x="30140" y="22392"/>
                    </a:cubicBezTo>
                    <a:cubicBezTo>
                      <a:pt x="30767" y="22392"/>
                      <a:pt x="31352" y="21770"/>
                      <a:pt x="31330" y="21166"/>
                    </a:cubicBezTo>
                    <a:cubicBezTo>
                      <a:pt x="31229" y="18530"/>
                      <a:pt x="29961" y="15919"/>
                      <a:pt x="29049" y="13435"/>
                    </a:cubicBezTo>
                    <a:cubicBezTo>
                      <a:pt x="29100" y="13308"/>
                      <a:pt x="29100" y="13181"/>
                      <a:pt x="29100" y="13029"/>
                    </a:cubicBezTo>
                    <a:lnTo>
                      <a:pt x="29100" y="12928"/>
                    </a:lnTo>
                    <a:cubicBezTo>
                      <a:pt x="29835" y="13992"/>
                      <a:pt x="30544" y="15057"/>
                      <a:pt x="31254" y="16147"/>
                    </a:cubicBezTo>
                    <a:cubicBezTo>
                      <a:pt x="31514" y="16541"/>
                      <a:pt x="31875" y="16707"/>
                      <a:pt x="32228" y="16707"/>
                    </a:cubicBezTo>
                    <a:cubicBezTo>
                      <a:pt x="33012" y="16707"/>
                      <a:pt x="33761" y="15891"/>
                      <a:pt x="33307" y="14930"/>
                    </a:cubicBezTo>
                    <a:lnTo>
                      <a:pt x="31153" y="10469"/>
                    </a:lnTo>
                    <a:lnTo>
                      <a:pt x="32319" y="11610"/>
                    </a:lnTo>
                    <a:cubicBezTo>
                      <a:pt x="32555" y="11846"/>
                      <a:pt x="32844" y="11949"/>
                      <a:pt x="33130" y="11949"/>
                    </a:cubicBezTo>
                    <a:cubicBezTo>
                      <a:pt x="33855" y="11949"/>
                      <a:pt x="34558" y="11287"/>
                      <a:pt x="34321" y="10469"/>
                    </a:cubicBezTo>
                    <a:cubicBezTo>
                      <a:pt x="34194" y="10089"/>
                      <a:pt x="34093" y="9709"/>
                      <a:pt x="33966" y="9354"/>
                    </a:cubicBezTo>
                    <a:lnTo>
                      <a:pt x="33966" y="9354"/>
                    </a:lnTo>
                    <a:cubicBezTo>
                      <a:pt x="34549" y="9962"/>
                      <a:pt x="35107" y="10570"/>
                      <a:pt x="35690" y="11179"/>
                    </a:cubicBezTo>
                    <a:cubicBezTo>
                      <a:pt x="35928" y="11436"/>
                      <a:pt x="36202" y="11545"/>
                      <a:pt x="36469" y="11545"/>
                    </a:cubicBezTo>
                    <a:cubicBezTo>
                      <a:pt x="37253" y="11545"/>
                      <a:pt x="37975" y="10604"/>
                      <a:pt x="37540" y="9734"/>
                    </a:cubicBezTo>
                    <a:cubicBezTo>
                      <a:pt x="37008" y="8669"/>
                      <a:pt x="36526" y="7605"/>
                      <a:pt x="36070" y="6515"/>
                    </a:cubicBezTo>
                    <a:lnTo>
                      <a:pt x="36070" y="6515"/>
                    </a:lnTo>
                    <a:cubicBezTo>
                      <a:pt x="36250" y="6654"/>
                      <a:pt x="36471" y="6717"/>
                      <a:pt x="36697" y="6717"/>
                    </a:cubicBezTo>
                    <a:cubicBezTo>
                      <a:pt x="37336" y="6717"/>
                      <a:pt x="38021" y="6218"/>
                      <a:pt x="37946" y="5526"/>
                    </a:cubicBezTo>
                    <a:cubicBezTo>
                      <a:pt x="37870" y="4943"/>
                      <a:pt x="37794" y="4360"/>
                      <a:pt x="37743" y="3752"/>
                    </a:cubicBezTo>
                    <a:lnTo>
                      <a:pt x="37743" y="3752"/>
                    </a:lnTo>
                    <a:cubicBezTo>
                      <a:pt x="37760" y="3753"/>
                      <a:pt x="37777" y="3753"/>
                      <a:pt x="37794" y="3753"/>
                    </a:cubicBezTo>
                    <a:cubicBezTo>
                      <a:pt x="38279" y="3753"/>
                      <a:pt x="38684" y="3405"/>
                      <a:pt x="38782" y="2915"/>
                    </a:cubicBezTo>
                    <a:cubicBezTo>
                      <a:pt x="38985" y="2130"/>
                      <a:pt x="38858" y="1318"/>
                      <a:pt x="38453" y="609"/>
                    </a:cubicBezTo>
                    <a:cubicBezTo>
                      <a:pt x="38250" y="178"/>
                      <a:pt x="37908" y="0"/>
                      <a:pt x="3755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242" name="Google Shape;2242;p68"/>
              <p:cNvGrpSpPr/>
              <p:nvPr/>
            </p:nvGrpSpPr>
            <p:grpSpPr>
              <a:xfrm>
                <a:off x="8175787" y="3203846"/>
                <a:ext cx="689391" cy="651186"/>
                <a:chOff x="8175787" y="3203846"/>
                <a:chExt cx="689391" cy="651186"/>
              </a:xfrm>
            </p:grpSpPr>
            <p:sp>
              <p:nvSpPr>
                <p:cNvPr id="2243" name="Google Shape;2243;p68"/>
                <p:cNvSpPr/>
                <p:nvPr/>
              </p:nvSpPr>
              <p:spPr>
                <a:xfrm>
                  <a:off x="8175787" y="3203846"/>
                  <a:ext cx="689391" cy="6511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30" h="20055" extrusionOk="0">
                      <a:moveTo>
                        <a:pt x="20431" y="826"/>
                      </a:moveTo>
                      <a:lnTo>
                        <a:pt x="14050" y="19280"/>
                      </a:lnTo>
                      <a:lnTo>
                        <a:pt x="9359" y="16018"/>
                      </a:lnTo>
                      <a:cubicBezTo>
                        <a:pt x="9299" y="15970"/>
                        <a:pt x="9240" y="15958"/>
                        <a:pt x="9180" y="15958"/>
                      </a:cubicBezTo>
                      <a:cubicBezTo>
                        <a:pt x="9168" y="15958"/>
                        <a:pt x="9156" y="15970"/>
                        <a:pt x="9156" y="15970"/>
                      </a:cubicBezTo>
                      <a:lnTo>
                        <a:pt x="4525" y="16697"/>
                      </a:lnTo>
                      <a:lnTo>
                        <a:pt x="4751" y="12768"/>
                      </a:lnTo>
                      <a:cubicBezTo>
                        <a:pt x="4751" y="12696"/>
                        <a:pt x="4715" y="12625"/>
                        <a:pt x="4680" y="12565"/>
                      </a:cubicBezTo>
                      <a:lnTo>
                        <a:pt x="870" y="7934"/>
                      </a:lnTo>
                      <a:lnTo>
                        <a:pt x="20431" y="826"/>
                      </a:lnTo>
                      <a:close/>
                      <a:moveTo>
                        <a:pt x="20893" y="0"/>
                      </a:moveTo>
                      <a:cubicBezTo>
                        <a:pt x="20860" y="0"/>
                        <a:pt x="20828" y="6"/>
                        <a:pt x="20801" y="16"/>
                      </a:cubicBezTo>
                      <a:lnTo>
                        <a:pt x="227" y="7505"/>
                      </a:lnTo>
                      <a:cubicBezTo>
                        <a:pt x="119" y="7541"/>
                        <a:pt x="60" y="7624"/>
                        <a:pt x="36" y="7719"/>
                      </a:cubicBezTo>
                      <a:cubicBezTo>
                        <a:pt x="0" y="7803"/>
                        <a:pt x="36" y="7910"/>
                        <a:pt x="96" y="7981"/>
                      </a:cubicBezTo>
                      <a:lnTo>
                        <a:pt x="4096" y="12851"/>
                      </a:lnTo>
                      <a:lnTo>
                        <a:pt x="3858" y="17030"/>
                      </a:lnTo>
                      <a:cubicBezTo>
                        <a:pt x="3858" y="17125"/>
                        <a:pt x="3894" y="17209"/>
                        <a:pt x="3965" y="17268"/>
                      </a:cubicBezTo>
                      <a:cubicBezTo>
                        <a:pt x="4021" y="17315"/>
                        <a:pt x="4085" y="17347"/>
                        <a:pt x="4156" y="17347"/>
                      </a:cubicBezTo>
                      <a:cubicBezTo>
                        <a:pt x="4175" y="17347"/>
                        <a:pt x="4195" y="17345"/>
                        <a:pt x="4215" y="17340"/>
                      </a:cubicBezTo>
                      <a:lnTo>
                        <a:pt x="9097" y="16590"/>
                      </a:lnTo>
                      <a:lnTo>
                        <a:pt x="14014" y="19995"/>
                      </a:lnTo>
                      <a:cubicBezTo>
                        <a:pt x="14062" y="20042"/>
                        <a:pt x="14133" y="20054"/>
                        <a:pt x="14181" y="20054"/>
                      </a:cubicBezTo>
                      <a:cubicBezTo>
                        <a:pt x="14228" y="20054"/>
                        <a:pt x="14264" y="20054"/>
                        <a:pt x="14264" y="20042"/>
                      </a:cubicBezTo>
                      <a:cubicBezTo>
                        <a:pt x="14347" y="20007"/>
                        <a:pt x="14431" y="19935"/>
                        <a:pt x="14455" y="19840"/>
                      </a:cubicBezTo>
                      <a:lnTo>
                        <a:pt x="21182" y="409"/>
                      </a:lnTo>
                      <a:cubicBezTo>
                        <a:pt x="21229" y="302"/>
                        <a:pt x="21193" y="171"/>
                        <a:pt x="21110" y="99"/>
                      </a:cubicBezTo>
                      <a:cubicBezTo>
                        <a:pt x="21060" y="32"/>
                        <a:pt x="20973" y="0"/>
                        <a:pt x="2089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4" name="Google Shape;2244;p68"/>
                <p:cNvSpPr/>
                <p:nvPr/>
              </p:nvSpPr>
              <p:spPr>
                <a:xfrm>
                  <a:off x="8305675" y="3215439"/>
                  <a:ext cx="551740" cy="4122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91" h="12697" extrusionOk="0">
                      <a:moveTo>
                        <a:pt x="16659" y="1"/>
                      </a:moveTo>
                      <a:cubicBezTo>
                        <a:pt x="16596" y="1"/>
                        <a:pt x="16532" y="21"/>
                        <a:pt x="16479" y="64"/>
                      </a:cubicBezTo>
                      <a:lnTo>
                        <a:pt x="168" y="12161"/>
                      </a:lnTo>
                      <a:cubicBezTo>
                        <a:pt x="37" y="12256"/>
                        <a:pt x="1" y="12446"/>
                        <a:pt x="108" y="12577"/>
                      </a:cubicBezTo>
                      <a:cubicBezTo>
                        <a:pt x="168" y="12661"/>
                        <a:pt x="263" y="12696"/>
                        <a:pt x="346" y="12696"/>
                      </a:cubicBezTo>
                      <a:cubicBezTo>
                        <a:pt x="418" y="12696"/>
                        <a:pt x="489" y="12673"/>
                        <a:pt x="525" y="12637"/>
                      </a:cubicBezTo>
                      <a:lnTo>
                        <a:pt x="16836" y="540"/>
                      </a:lnTo>
                      <a:cubicBezTo>
                        <a:pt x="16967" y="457"/>
                        <a:pt x="16991" y="254"/>
                        <a:pt x="16896" y="123"/>
                      </a:cubicBezTo>
                      <a:cubicBezTo>
                        <a:pt x="16846" y="45"/>
                        <a:pt x="16754" y="1"/>
                        <a:pt x="1665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5" name="Google Shape;2245;p68"/>
                <p:cNvSpPr/>
                <p:nvPr/>
              </p:nvSpPr>
              <p:spPr>
                <a:xfrm>
                  <a:off x="8463034" y="3219790"/>
                  <a:ext cx="385124" cy="5219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60" h="16075" extrusionOk="0">
                      <a:moveTo>
                        <a:pt x="11525" y="0"/>
                      </a:moveTo>
                      <a:cubicBezTo>
                        <a:pt x="11434" y="0"/>
                        <a:pt x="11341" y="40"/>
                        <a:pt x="11276" y="120"/>
                      </a:cubicBezTo>
                      <a:lnTo>
                        <a:pt x="84" y="15598"/>
                      </a:lnTo>
                      <a:cubicBezTo>
                        <a:pt x="1" y="15741"/>
                        <a:pt x="25" y="15920"/>
                        <a:pt x="155" y="16015"/>
                      </a:cubicBezTo>
                      <a:cubicBezTo>
                        <a:pt x="215" y="16063"/>
                        <a:pt x="275" y="16075"/>
                        <a:pt x="334" y="16075"/>
                      </a:cubicBezTo>
                      <a:cubicBezTo>
                        <a:pt x="429" y="16075"/>
                        <a:pt x="513" y="16039"/>
                        <a:pt x="572" y="15944"/>
                      </a:cubicBezTo>
                      <a:lnTo>
                        <a:pt x="11764" y="466"/>
                      </a:lnTo>
                      <a:cubicBezTo>
                        <a:pt x="11859" y="335"/>
                        <a:pt x="11824" y="156"/>
                        <a:pt x="11693" y="49"/>
                      </a:cubicBezTo>
                      <a:cubicBezTo>
                        <a:pt x="11642" y="17"/>
                        <a:pt x="11584" y="0"/>
                        <a:pt x="11525" y="0"/>
                      </a:cubicBezTo>
                      <a:close/>
                    </a:path>
                  </a:pathLst>
                </a:custGeom>
                <a:solidFill>
                  <a:srgbClr val="05003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6" name="Google Shape;2246;p68"/>
                <p:cNvSpPr/>
                <p:nvPr/>
              </p:nvSpPr>
              <p:spPr>
                <a:xfrm>
                  <a:off x="8302590" y="3271031"/>
                  <a:ext cx="499947" cy="4842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96" h="14914" extrusionOk="0">
                      <a:moveTo>
                        <a:pt x="15062" y="1"/>
                      </a:moveTo>
                      <a:cubicBezTo>
                        <a:pt x="14985" y="1"/>
                        <a:pt x="14907" y="31"/>
                        <a:pt x="14848" y="90"/>
                      </a:cubicBezTo>
                      <a:lnTo>
                        <a:pt x="120" y="14401"/>
                      </a:lnTo>
                      <a:cubicBezTo>
                        <a:pt x="1" y="14521"/>
                        <a:pt x="1" y="14711"/>
                        <a:pt x="120" y="14830"/>
                      </a:cubicBezTo>
                      <a:cubicBezTo>
                        <a:pt x="179" y="14890"/>
                        <a:pt x="263" y="14913"/>
                        <a:pt x="334" y="14913"/>
                      </a:cubicBezTo>
                      <a:cubicBezTo>
                        <a:pt x="429" y="14913"/>
                        <a:pt x="501" y="14890"/>
                        <a:pt x="548" y="14830"/>
                      </a:cubicBezTo>
                      <a:lnTo>
                        <a:pt x="15276" y="531"/>
                      </a:lnTo>
                      <a:cubicBezTo>
                        <a:pt x="15395" y="412"/>
                        <a:pt x="15395" y="209"/>
                        <a:pt x="15276" y="90"/>
                      </a:cubicBezTo>
                      <a:cubicBezTo>
                        <a:pt x="15217" y="31"/>
                        <a:pt x="15139" y="1"/>
                        <a:pt x="1506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2" name="Google Shape;1409;p42">
            <a:extLst>
              <a:ext uri="{FF2B5EF4-FFF2-40B4-BE49-F238E27FC236}">
                <a16:creationId xmlns:a16="http://schemas.microsoft.com/office/drawing/2014/main" id="{E1FB6920-655D-D641-884E-F0A0574D0C9D}"/>
              </a:ext>
            </a:extLst>
          </p:cNvPr>
          <p:cNvGrpSpPr/>
          <p:nvPr/>
        </p:nvGrpSpPr>
        <p:grpSpPr>
          <a:xfrm rot="1143061" flipH="1">
            <a:off x="7630440" y="-257205"/>
            <a:ext cx="1771622" cy="1775572"/>
            <a:chOff x="-11881850" y="450200"/>
            <a:chExt cx="1771675" cy="1775625"/>
          </a:xfrm>
        </p:grpSpPr>
        <p:sp>
          <p:nvSpPr>
            <p:cNvPr id="13" name="Google Shape;1410;p42">
              <a:extLst>
                <a:ext uri="{FF2B5EF4-FFF2-40B4-BE49-F238E27FC236}">
                  <a16:creationId xmlns:a16="http://schemas.microsoft.com/office/drawing/2014/main" id="{60C7D341-B966-5A40-997A-836C24E8F310}"/>
                </a:ext>
              </a:extLst>
            </p:cNvPr>
            <p:cNvSpPr/>
            <p:nvPr/>
          </p:nvSpPr>
          <p:spPr>
            <a:xfrm>
              <a:off x="-10587350" y="1039450"/>
              <a:ext cx="462575" cy="533225"/>
            </a:xfrm>
            <a:custGeom>
              <a:avLst/>
              <a:gdLst/>
              <a:ahLst/>
              <a:cxnLst/>
              <a:rect l="l" t="t" r="r" b="b"/>
              <a:pathLst>
                <a:path w="18503" h="21329" extrusionOk="0">
                  <a:moveTo>
                    <a:pt x="13567" y="1"/>
                  </a:moveTo>
                  <a:cubicBezTo>
                    <a:pt x="13389" y="1"/>
                    <a:pt x="13218" y="111"/>
                    <a:pt x="13169" y="278"/>
                  </a:cubicBezTo>
                  <a:cubicBezTo>
                    <a:pt x="13097" y="504"/>
                    <a:pt x="13228" y="731"/>
                    <a:pt x="13443" y="790"/>
                  </a:cubicBezTo>
                  <a:cubicBezTo>
                    <a:pt x="13443" y="790"/>
                    <a:pt x="13526" y="814"/>
                    <a:pt x="13681" y="873"/>
                  </a:cubicBezTo>
                  <a:cubicBezTo>
                    <a:pt x="14348" y="1147"/>
                    <a:pt x="16253" y="2052"/>
                    <a:pt x="17003" y="3945"/>
                  </a:cubicBezTo>
                  <a:cubicBezTo>
                    <a:pt x="17658" y="5600"/>
                    <a:pt x="17288" y="7636"/>
                    <a:pt x="15895" y="9982"/>
                  </a:cubicBezTo>
                  <a:cubicBezTo>
                    <a:pt x="12728" y="15387"/>
                    <a:pt x="7811" y="19316"/>
                    <a:pt x="4585" y="20269"/>
                  </a:cubicBezTo>
                  <a:cubicBezTo>
                    <a:pt x="4394" y="20340"/>
                    <a:pt x="4204" y="20388"/>
                    <a:pt x="4025" y="20423"/>
                  </a:cubicBezTo>
                  <a:lnTo>
                    <a:pt x="3799" y="20459"/>
                  </a:lnTo>
                  <a:cubicBezTo>
                    <a:pt x="3604" y="20492"/>
                    <a:pt x="3424" y="20508"/>
                    <a:pt x="3260" y="20508"/>
                  </a:cubicBezTo>
                  <a:cubicBezTo>
                    <a:pt x="2882" y="20508"/>
                    <a:pt x="2586" y="20423"/>
                    <a:pt x="2370" y="20257"/>
                  </a:cubicBezTo>
                  <a:cubicBezTo>
                    <a:pt x="1013" y="19233"/>
                    <a:pt x="2215" y="15447"/>
                    <a:pt x="3049" y="13482"/>
                  </a:cubicBezTo>
                  <a:cubicBezTo>
                    <a:pt x="3084" y="13399"/>
                    <a:pt x="3132" y="13315"/>
                    <a:pt x="3156" y="13232"/>
                  </a:cubicBezTo>
                  <a:cubicBezTo>
                    <a:pt x="3168" y="13173"/>
                    <a:pt x="3203" y="13113"/>
                    <a:pt x="3227" y="13053"/>
                  </a:cubicBezTo>
                  <a:cubicBezTo>
                    <a:pt x="3263" y="12994"/>
                    <a:pt x="3275" y="12934"/>
                    <a:pt x="3311" y="12887"/>
                  </a:cubicBezTo>
                  <a:cubicBezTo>
                    <a:pt x="3334" y="12815"/>
                    <a:pt x="3334" y="12744"/>
                    <a:pt x="3334" y="12661"/>
                  </a:cubicBezTo>
                  <a:cubicBezTo>
                    <a:pt x="3322" y="12530"/>
                    <a:pt x="3251" y="12411"/>
                    <a:pt x="3108" y="12351"/>
                  </a:cubicBezTo>
                  <a:cubicBezTo>
                    <a:pt x="3049" y="12327"/>
                    <a:pt x="2989" y="12303"/>
                    <a:pt x="2918" y="12303"/>
                  </a:cubicBezTo>
                  <a:cubicBezTo>
                    <a:pt x="2775" y="12303"/>
                    <a:pt x="2632" y="12399"/>
                    <a:pt x="2572" y="12530"/>
                  </a:cubicBezTo>
                  <a:cubicBezTo>
                    <a:pt x="2513" y="12661"/>
                    <a:pt x="2370" y="12994"/>
                    <a:pt x="2191" y="13434"/>
                  </a:cubicBezTo>
                  <a:cubicBezTo>
                    <a:pt x="1406" y="15339"/>
                    <a:pt x="1" y="19483"/>
                    <a:pt x="1858" y="20912"/>
                  </a:cubicBezTo>
                  <a:cubicBezTo>
                    <a:pt x="1941" y="20971"/>
                    <a:pt x="2013" y="21019"/>
                    <a:pt x="2096" y="21054"/>
                  </a:cubicBezTo>
                  <a:cubicBezTo>
                    <a:pt x="2414" y="21239"/>
                    <a:pt x="2803" y="21329"/>
                    <a:pt x="3258" y="21329"/>
                  </a:cubicBezTo>
                  <a:cubicBezTo>
                    <a:pt x="3450" y="21329"/>
                    <a:pt x="3654" y="21312"/>
                    <a:pt x="3870" y="21281"/>
                  </a:cubicBezTo>
                  <a:cubicBezTo>
                    <a:pt x="3977" y="21269"/>
                    <a:pt x="4061" y="21257"/>
                    <a:pt x="4168" y="21233"/>
                  </a:cubicBezTo>
                  <a:cubicBezTo>
                    <a:pt x="4334" y="21209"/>
                    <a:pt x="4501" y="21162"/>
                    <a:pt x="4680" y="21114"/>
                  </a:cubicBezTo>
                  <a:cubicBezTo>
                    <a:pt x="5073" y="21019"/>
                    <a:pt x="5489" y="20864"/>
                    <a:pt x="5930" y="20673"/>
                  </a:cubicBezTo>
                  <a:cubicBezTo>
                    <a:pt x="6263" y="20542"/>
                    <a:pt x="6620" y="20364"/>
                    <a:pt x="6978" y="20161"/>
                  </a:cubicBezTo>
                  <a:cubicBezTo>
                    <a:pt x="9680" y="18721"/>
                    <a:pt x="12871" y="15970"/>
                    <a:pt x="15431" y="12268"/>
                  </a:cubicBezTo>
                  <a:cubicBezTo>
                    <a:pt x="15598" y="12030"/>
                    <a:pt x="15764" y="11768"/>
                    <a:pt x="15931" y="11529"/>
                  </a:cubicBezTo>
                  <a:cubicBezTo>
                    <a:pt x="16145" y="11172"/>
                    <a:pt x="16372" y="10803"/>
                    <a:pt x="16598" y="10434"/>
                  </a:cubicBezTo>
                  <a:cubicBezTo>
                    <a:pt x="18110" y="7839"/>
                    <a:pt x="18503" y="5576"/>
                    <a:pt x="17753" y="3636"/>
                  </a:cubicBezTo>
                  <a:cubicBezTo>
                    <a:pt x="16860" y="1385"/>
                    <a:pt x="14681" y="385"/>
                    <a:pt x="13931" y="99"/>
                  </a:cubicBezTo>
                  <a:cubicBezTo>
                    <a:pt x="13788" y="40"/>
                    <a:pt x="13693" y="16"/>
                    <a:pt x="13681" y="16"/>
                  </a:cubicBezTo>
                  <a:cubicBezTo>
                    <a:pt x="13643" y="6"/>
                    <a:pt x="13605" y="1"/>
                    <a:pt x="13567" y="1"/>
                  </a:cubicBezTo>
                  <a:close/>
                </a:path>
              </a:pathLst>
            </a:custGeom>
            <a:solidFill>
              <a:srgbClr val="0500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11;p42">
              <a:extLst>
                <a:ext uri="{FF2B5EF4-FFF2-40B4-BE49-F238E27FC236}">
                  <a16:creationId xmlns:a16="http://schemas.microsoft.com/office/drawing/2014/main" id="{27AA2DEE-7CDB-7D40-BC28-605999010582}"/>
                </a:ext>
              </a:extLst>
            </p:cNvPr>
            <p:cNvSpPr/>
            <p:nvPr/>
          </p:nvSpPr>
          <p:spPr>
            <a:xfrm>
              <a:off x="-10494775" y="1326175"/>
              <a:ext cx="384600" cy="404200"/>
            </a:xfrm>
            <a:custGeom>
              <a:avLst/>
              <a:gdLst/>
              <a:ahLst/>
              <a:cxnLst/>
              <a:rect l="l" t="t" r="r" b="b"/>
              <a:pathLst>
                <a:path w="15384" h="16168" extrusionOk="0">
                  <a:moveTo>
                    <a:pt x="11802" y="0"/>
                  </a:moveTo>
                  <a:cubicBezTo>
                    <a:pt x="11596" y="0"/>
                    <a:pt x="11406" y="163"/>
                    <a:pt x="11395" y="370"/>
                  </a:cubicBezTo>
                  <a:cubicBezTo>
                    <a:pt x="11371" y="584"/>
                    <a:pt x="11538" y="787"/>
                    <a:pt x="11764" y="811"/>
                  </a:cubicBezTo>
                  <a:cubicBezTo>
                    <a:pt x="11776" y="811"/>
                    <a:pt x="13121" y="942"/>
                    <a:pt x="13859" y="2085"/>
                  </a:cubicBezTo>
                  <a:cubicBezTo>
                    <a:pt x="14550" y="3144"/>
                    <a:pt x="14550" y="4716"/>
                    <a:pt x="13847" y="6776"/>
                  </a:cubicBezTo>
                  <a:cubicBezTo>
                    <a:pt x="12478" y="10836"/>
                    <a:pt x="8144" y="14288"/>
                    <a:pt x="4918" y="15169"/>
                  </a:cubicBezTo>
                  <a:cubicBezTo>
                    <a:pt x="4443" y="15298"/>
                    <a:pt x="4016" y="15361"/>
                    <a:pt x="3655" y="15361"/>
                  </a:cubicBezTo>
                  <a:cubicBezTo>
                    <a:pt x="3210" y="15361"/>
                    <a:pt x="2866" y="15265"/>
                    <a:pt x="2656" y="15074"/>
                  </a:cubicBezTo>
                  <a:cubicBezTo>
                    <a:pt x="1286" y="13872"/>
                    <a:pt x="2608" y="10216"/>
                    <a:pt x="3239" y="8907"/>
                  </a:cubicBezTo>
                  <a:cubicBezTo>
                    <a:pt x="3322" y="8704"/>
                    <a:pt x="3239" y="8454"/>
                    <a:pt x="3037" y="8371"/>
                  </a:cubicBezTo>
                  <a:cubicBezTo>
                    <a:pt x="2981" y="8343"/>
                    <a:pt x="2920" y="8330"/>
                    <a:pt x="2860" y="8330"/>
                  </a:cubicBezTo>
                  <a:cubicBezTo>
                    <a:pt x="2713" y="8330"/>
                    <a:pt x="2568" y="8410"/>
                    <a:pt x="2501" y="8562"/>
                  </a:cubicBezTo>
                  <a:cubicBezTo>
                    <a:pt x="2417" y="8776"/>
                    <a:pt x="0" y="13848"/>
                    <a:pt x="2132" y="15693"/>
                  </a:cubicBezTo>
                  <a:cubicBezTo>
                    <a:pt x="2227" y="15765"/>
                    <a:pt x="2322" y="15836"/>
                    <a:pt x="2429" y="15896"/>
                  </a:cubicBezTo>
                  <a:cubicBezTo>
                    <a:pt x="2762" y="16078"/>
                    <a:pt x="3175" y="16167"/>
                    <a:pt x="3655" y="16167"/>
                  </a:cubicBezTo>
                  <a:cubicBezTo>
                    <a:pt x="4085" y="16167"/>
                    <a:pt x="4568" y="16096"/>
                    <a:pt x="5096" y="15955"/>
                  </a:cubicBezTo>
                  <a:cubicBezTo>
                    <a:pt x="8061" y="15158"/>
                    <a:pt x="12954" y="11860"/>
                    <a:pt x="14586" y="7038"/>
                  </a:cubicBezTo>
                  <a:cubicBezTo>
                    <a:pt x="15383" y="4752"/>
                    <a:pt x="15348" y="2930"/>
                    <a:pt x="14514" y="1656"/>
                  </a:cubicBezTo>
                  <a:cubicBezTo>
                    <a:pt x="13562" y="180"/>
                    <a:pt x="11895" y="1"/>
                    <a:pt x="11823" y="1"/>
                  </a:cubicBezTo>
                  <a:cubicBezTo>
                    <a:pt x="11816" y="1"/>
                    <a:pt x="11809" y="0"/>
                    <a:pt x="11802" y="0"/>
                  </a:cubicBezTo>
                  <a:close/>
                </a:path>
              </a:pathLst>
            </a:custGeom>
            <a:solidFill>
              <a:srgbClr val="0500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412;p42">
              <a:extLst>
                <a:ext uri="{FF2B5EF4-FFF2-40B4-BE49-F238E27FC236}">
                  <a16:creationId xmlns:a16="http://schemas.microsoft.com/office/drawing/2014/main" id="{41760EC3-82E8-5843-9B79-2D709CE72791}"/>
                </a:ext>
              </a:extLst>
            </p:cNvPr>
            <p:cNvSpPr/>
            <p:nvPr/>
          </p:nvSpPr>
          <p:spPr>
            <a:xfrm>
              <a:off x="-10453700" y="1598100"/>
              <a:ext cx="315250" cy="314275"/>
            </a:xfrm>
            <a:custGeom>
              <a:avLst/>
              <a:gdLst/>
              <a:ahLst/>
              <a:cxnLst/>
              <a:rect l="l" t="t" r="r" b="b"/>
              <a:pathLst>
                <a:path w="12610" h="12571" extrusionOk="0">
                  <a:moveTo>
                    <a:pt x="10329" y="1"/>
                  </a:moveTo>
                  <a:cubicBezTo>
                    <a:pt x="10191" y="1"/>
                    <a:pt x="10053" y="70"/>
                    <a:pt x="9990" y="197"/>
                  </a:cubicBezTo>
                  <a:cubicBezTo>
                    <a:pt x="9883" y="399"/>
                    <a:pt x="9942" y="637"/>
                    <a:pt x="10133" y="756"/>
                  </a:cubicBezTo>
                  <a:cubicBezTo>
                    <a:pt x="10145" y="768"/>
                    <a:pt x="11264" y="1435"/>
                    <a:pt x="11538" y="2816"/>
                  </a:cubicBezTo>
                  <a:cubicBezTo>
                    <a:pt x="11776" y="4054"/>
                    <a:pt x="11276" y="5483"/>
                    <a:pt x="10073" y="7067"/>
                  </a:cubicBezTo>
                  <a:cubicBezTo>
                    <a:pt x="7393" y="10572"/>
                    <a:pt x="4176" y="11780"/>
                    <a:pt x="2605" y="11780"/>
                  </a:cubicBezTo>
                  <a:cubicBezTo>
                    <a:pt x="2522" y="11780"/>
                    <a:pt x="2443" y="11776"/>
                    <a:pt x="2370" y="11770"/>
                  </a:cubicBezTo>
                  <a:cubicBezTo>
                    <a:pt x="1929" y="11734"/>
                    <a:pt x="1632" y="11591"/>
                    <a:pt x="1536" y="11377"/>
                  </a:cubicBezTo>
                  <a:cubicBezTo>
                    <a:pt x="1096" y="10519"/>
                    <a:pt x="2870" y="7150"/>
                    <a:pt x="4275" y="5043"/>
                  </a:cubicBezTo>
                  <a:cubicBezTo>
                    <a:pt x="4394" y="4840"/>
                    <a:pt x="4346" y="4590"/>
                    <a:pt x="4156" y="4471"/>
                  </a:cubicBezTo>
                  <a:cubicBezTo>
                    <a:pt x="4082" y="4427"/>
                    <a:pt x="4001" y="4406"/>
                    <a:pt x="3923" y="4406"/>
                  </a:cubicBezTo>
                  <a:cubicBezTo>
                    <a:pt x="3788" y="4406"/>
                    <a:pt x="3660" y="4469"/>
                    <a:pt x="3584" y="4590"/>
                  </a:cubicBezTo>
                  <a:cubicBezTo>
                    <a:pt x="2989" y="5495"/>
                    <a:pt x="1" y="10138"/>
                    <a:pt x="798" y="11734"/>
                  </a:cubicBezTo>
                  <a:cubicBezTo>
                    <a:pt x="905" y="11924"/>
                    <a:pt x="1072" y="12151"/>
                    <a:pt x="1382" y="12317"/>
                  </a:cubicBezTo>
                  <a:cubicBezTo>
                    <a:pt x="1596" y="12436"/>
                    <a:pt x="1894" y="12543"/>
                    <a:pt x="2287" y="12555"/>
                  </a:cubicBezTo>
                  <a:cubicBezTo>
                    <a:pt x="2396" y="12565"/>
                    <a:pt x="2509" y="12570"/>
                    <a:pt x="2626" y="12570"/>
                  </a:cubicBezTo>
                  <a:cubicBezTo>
                    <a:pt x="4772" y="12570"/>
                    <a:pt x="8119" y="10908"/>
                    <a:pt x="10716" y="7543"/>
                  </a:cubicBezTo>
                  <a:cubicBezTo>
                    <a:pt x="12073" y="5781"/>
                    <a:pt x="12609" y="4126"/>
                    <a:pt x="12323" y="2661"/>
                  </a:cubicBezTo>
                  <a:cubicBezTo>
                    <a:pt x="11978" y="911"/>
                    <a:pt x="10597" y="78"/>
                    <a:pt x="10538" y="54"/>
                  </a:cubicBezTo>
                  <a:lnTo>
                    <a:pt x="10526" y="54"/>
                  </a:lnTo>
                  <a:cubicBezTo>
                    <a:pt x="10466" y="18"/>
                    <a:pt x="10397" y="1"/>
                    <a:pt x="10329" y="1"/>
                  </a:cubicBezTo>
                  <a:close/>
                </a:path>
              </a:pathLst>
            </a:custGeom>
            <a:solidFill>
              <a:srgbClr val="0500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413;p42">
              <a:extLst>
                <a:ext uri="{FF2B5EF4-FFF2-40B4-BE49-F238E27FC236}">
                  <a16:creationId xmlns:a16="http://schemas.microsoft.com/office/drawing/2014/main" id="{53921D23-B50F-5B4A-9835-40A6064CED87}"/>
                </a:ext>
              </a:extLst>
            </p:cNvPr>
            <p:cNvSpPr/>
            <p:nvPr/>
          </p:nvSpPr>
          <p:spPr>
            <a:xfrm>
              <a:off x="-11450850" y="1140300"/>
              <a:ext cx="863525" cy="450800"/>
            </a:xfrm>
            <a:custGeom>
              <a:avLst/>
              <a:gdLst/>
              <a:ahLst/>
              <a:cxnLst/>
              <a:rect l="l" t="t" r="r" b="b"/>
              <a:pathLst>
                <a:path w="34541" h="18032" extrusionOk="0">
                  <a:moveTo>
                    <a:pt x="29387" y="0"/>
                  </a:moveTo>
                  <a:cubicBezTo>
                    <a:pt x="29241" y="0"/>
                    <a:pt x="29094" y="3"/>
                    <a:pt x="28945" y="6"/>
                  </a:cubicBezTo>
                  <a:cubicBezTo>
                    <a:pt x="28695" y="6"/>
                    <a:pt x="28421" y="30"/>
                    <a:pt x="28147" y="54"/>
                  </a:cubicBezTo>
                  <a:cubicBezTo>
                    <a:pt x="27135" y="126"/>
                    <a:pt x="26040" y="292"/>
                    <a:pt x="24956" y="507"/>
                  </a:cubicBezTo>
                  <a:cubicBezTo>
                    <a:pt x="24694" y="542"/>
                    <a:pt x="24420" y="602"/>
                    <a:pt x="24158" y="649"/>
                  </a:cubicBezTo>
                  <a:cubicBezTo>
                    <a:pt x="22992" y="888"/>
                    <a:pt x="21849" y="1161"/>
                    <a:pt x="20741" y="1411"/>
                  </a:cubicBezTo>
                  <a:cubicBezTo>
                    <a:pt x="19646" y="1661"/>
                    <a:pt x="18622" y="1911"/>
                    <a:pt x="17729" y="2078"/>
                  </a:cubicBezTo>
                  <a:cubicBezTo>
                    <a:pt x="12621" y="3043"/>
                    <a:pt x="441" y="6853"/>
                    <a:pt x="322" y="6900"/>
                  </a:cubicBezTo>
                  <a:cubicBezTo>
                    <a:pt x="108" y="6972"/>
                    <a:pt x="1" y="7198"/>
                    <a:pt x="60" y="7412"/>
                  </a:cubicBezTo>
                  <a:cubicBezTo>
                    <a:pt x="119" y="7579"/>
                    <a:pt x="283" y="7689"/>
                    <a:pt x="453" y="7689"/>
                  </a:cubicBezTo>
                  <a:cubicBezTo>
                    <a:pt x="489" y="7689"/>
                    <a:pt x="525" y="7684"/>
                    <a:pt x="560" y="7674"/>
                  </a:cubicBezTo>
                  <a:cubicBezTo>
                    <a:pt x="703" y="7626"/>
                    <a:pt x="12824" y="3840"/>
                    <a:pt x="17872" y="2876"/>
                  </a:cubicBezTo>
                  <a:cubicBezTo>
                    <a:pt x="18777" y="2709"/>
                    <a:pt x="19824" y="2459"/>
                    <a:pt x="20920" y="2197"/>
                  </a:cubicBezTo>
                  <a:cubicBezTo>
                    <a:pt x="21980" y="1947"/>
                    <a:pt x="23111" y="1685"/>
                    <a:pt x="24254" y="1459"/>
                  </a:cubicBezTo>
                  <a:cubicBezTo>
                    <a:pt x="24527" y="1411"/>
                    <a:pt x="24789" y="1352"/>
                    <a:pt x="25063" y="1304"/>
                  </a:cubicBezTo>
                  <a:cubicBezTo>
                    <a:pt x="26159" y="1102"/>
                    <a:pt x="27254" y="935"/>
                    <a:pt x="28266" y="864"/>
                  </a:cubicBezTo>
                  <a:lnTo>
                    <a:pt x="29064" y="816"/>
                  </a:lnTo>
                  <a:cubicBezTo>
                    <a:pt x="29156" y="815"/>
                    <a:pt x="29248" y="814"/>
                    <a:pt x="29339" y="814"/>
                  </a:cubicBezTo>
                  <a:cubicBezTo>
                    <a:pt x="30664" y="814"/>
                    <a:pt x="31810" y="981"/>
                    <a:pt x="32612" y="1483"/>
                  </a:cubicBezTo>
                  <a:cubicBezTo>
                    <a:pt x="33040" y="1757"/>
                    <a:pt x="33362" y="2114"/>
                    <a:pt x="33564" y="2590"/>
                  </a:cubicBezTo>
                  <a:cubicBezTo>
                    <a:pt x="33588" y="2638"/>
                    <a:pt x="33600" y="2673"/>
                    <a:pt x="33624" y="2721"/>
                  </a:cubicBezTo>
                  <a:cubicBezTo>
                    <a:pt x="33648" y="2781"/>
                    <a:pt x="33648" y="2852"/>
                    <a:pt x="33624" y="2959"/>
                  </a:cubicBezTo>
                  <a:cubicBezTo>
                    <a:pt x="33564" y="3197"/>
                    <a:pt x="33350" y="3566"/>
                    <a:pt x="32945" y="4090"/>
                  </a:cubicBezTo>
                  <a:cubicBezTo>
                    <a:pt x="32386" y="4817"/>
                    <a:pt x="31433" y="5829"/>
                    <a:pt x="29885" y="7174"/>
                  </a:cubicBezTo>
                  <a:cubicBezTo>
                    <a:pt x="29659" y="7364"/>
                    <a:pt x="29421" y="7579"/>
                    <a:pt x="29159" y="7793"/>
                  </a:cubicBezTo>
                  <a:cubicBezTo>
                    <a:pt x="28468" y="8365"/>
                    <a:pt x="27695" y="9008"/>
                    <a:pt x="26802" y="9686"/>
                  </a:cubicBezTo>
                  <a:cubicBezTo>
                    <a:pt x="26575" y="9865"/>
                    <a:pt x="26361" y="10031"/>
                    <a:pt x="26123" y="10210"/>
                  </a:cubicBezTo>
                  <a:cubicBezTo>
                    <a:pt x="25885" y="10401"/>
                    <a:pt x="25623" y="10591"/>
                    <a:pt x="25373" y="10770"/>
                  </a:cubicBezTo>
                  <a:cubicBezTo>
                    <a:pt x="21599" y="13591"/>
                    <a:pt x="17562" y="16163"/>
                    <a:pt x="15181" y="17259"/>
                  </a:cubicBezTo>
                  <a:cubicBezTo>
                    <a:pt x="14991" y="17354"/>
                    <a:pt x="14895" y="17592"/>
                    <a:pt x="14991" y="17794"/>
                  </a:cubicBezTo>
                  <a:cubicBezTo>
                    <a:pt x="15026" y="17878"/>
                    <a:pt x="15086" y="17925"/>
                    <a:pt x="15169" y="17973"/>
                  </a:cubicBezTo>
                  <a:cubicBezTo>
                    <a:pt x="15226" y="18008"/>
                    <a:pt x="15300" y="18031"/>
                    <a:pt x="15375" y="18031"/>
                  </a:cubicBezTo>
                  <a:cubicBezTo>
                    <a:pt x="15426" y="18031"/>
                    <a:pt x="15478" y="18021"/>
                    <a:pt x="15526" y="17997"/>
                  </a:cubicBezTo>
                  <a:cubicBezTo>
                    <a:pt x="16896" y="17366"/>
                    <a:pt x="18777" y="16270"/>
                    <a:pt x="20848" y="14925"/>
                  </a:cubicBezTo>
                  <a:cubicBezTo>
                    <a:pt x="21098" y="14746"/>
                    <a:pt x="21372" y="14580"/>
                    <a:pt x="21634" y="14401"/>
                  </a:cubicBezTo>
                  <a:cubicBezTo>
                    <a:pt x="22884" y="13568"/>
                    <a:pt x="24206" y="12651"/>
                    <a:pt x="25492" y="11698"/>
                  </a:cubicBezTo>
                  <a:cubicBezTo>
                    <a:pt x="25730" y="11520"/>
                    <a:pt x="25992" y="11341"/>
                    <a:pt x="26242" y="11151"/>
                  </a:cubicBezTo>
                  <a:cubicBezTo>
                    <a:pt x="26599" y="10877"/>
                    <a:pt x="26956" y="10591"/>
                    <a:pt x="27314" y="10329"/>
                  </a:cubicBezTo>
                  <a:cubicBezTo>
                    <a:pt x="28028" y="9781"/>
                    <a:pt x="28683" y="9258"/>
                    <a:pt x="29290" y="8746"/>
                  </a:cubicBezTo>
                  <a:cubicBezTo>
                    <a:pt x="29540" y="8543"/>
                    <a:pt x="29778" y="8329"/>
                    <a:pt x="30016" y="8138"/>
                  </a:cubicBezTo>
                  <a:cubicBezTo>
                    <a:pt x="31338" y="7007"/>
                    <a:pt x="32374" y="6031"/>
                    <a:pt x="33100" y="5198"/>
                  </a:cubicBezTo>
                  <a:cubicBezTo>
                    <a:pt x="33159" y="5138"/>
                    <a:pt x="33219" y="5078"/>
                    <a:pt x="33267" y="5019"/>
                  </a:cubicBezTo>
                  <a:cubicBezTo>
                    <a:pt x="33469" y="4781"/>
                    <a:pt x="33648" y="4543"/>
                    <a:pt x="33802" y="4316"/>
                  </a:cubicBezTo>
                  <a:cubicBezTo>
                    <a:pt x="34350" y="3531"/>
                    <a:pt x="34541" y="2900"/>
                    <a:pt x="34362" y="2435"/>
                  </a:cubicBezTo>
                  <a:cubicBezTo>
                    <a:pt x="34291" y="2269"/>
                    <a:pt x="34231" y="2114"/>
                    <a:pt x="34136" y="1959"/>
                  </a:cubicBezTo>
                  <a:cubicBezTo>
                    <a:pt x="33945" y="1578"/>
                    <a:pt x="33683" y="1269"/>
                    <a:pt x="33350" y="1007"/>
                  </a:cubicBezTo>
                  <a:cubicBezTo>
                    <a:pt x="33100" y="816"/>
                    <a:pt x="32802" y="637"/>
                    <a:pt x="32469" y="507"/>
                  </a:cubicBezTo>
                  <a:cubicBezTo>
                    <a:pt x="31621" y="136"/>
                    <a:pt x="30566" y="0"/>
                    <a:pt x="29387" y="0"/>
                  </a:cubicBezTo>
                  <a:close/>
                </a:path>
              </a:pathLst>
            </a:custGeom>
            <a:solidFill>
              <a:srgbClr val="0500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414;p42">
              <a:extLst>
                <a:ext uri="{FF2B5EF4-FFF2-40B4-BE49-F238E27FC236}">
                  <a16:creationId xmlns:a16="http://schemas.microsoft.com/office/drawing/2014/main" id="{580A05E5-EB56-8443-9614-16D4DECA77A0}"/>
                </a:ext>
              </a:extLst>
            </p:cNvPr>
            <p:cNvSpPr/>
            <p:nvPr/>
          </p:nvSpPr>
          <p:spPr>
            <a:xfrm>
              <a:off x="-11076100" y="1486600"/>
              <a:ext cx="176525" cy="424750"/>
            </a:xfrm>
            <a:custGeom>
              <a:avLst/>
              <a:gdLst/>
              <a:ahLst/>
              <a:cxnLst/>
              <a:rect l="l" t="t" r="r" b="b"/>
              <a:pathLst>
                <a:path w="7061" h="16990" extrusionOk="0">
                  <a:moveTo>
                    <a:pt x="6192" y="1"/>
                  </a:moveTo>
                  <a:cubicBezTo>
                    <a:pt x="6184" y="1"/>
                    <a:pt x="6176" y="1"/>
                    <a:pt x="6168" y="1"/>
                  </a:cubicBezTo>
                  <a:cubicBezTo>
                    <a:pt x="5954" y="13"/>
                    <a:pt x="5787" y="204"/>
                    <a:pt x="5799" y="430"/>
                  </a:cubicBezTo>
                  <a:cubicBezTo>
                    <a:pt x="5799" y="442"/>
                    <a:pt x="5811" y="680"/>
                    <a:pt x="5835" y="1097"/>
                  </a:cubicBezTo>
                  <a:cubicBezTo>
                    <a:pt x="5906" y="3585"/>
                    <a:pt x="5739" y="12372"/>
                    <a:pt x="215" y="16253"/>
                  </a:cubicBezTo>
                  <a:cubicBezTo>
                    <a:pt x="36" y="16384"/>
                    <a:pt x="1" y="16646"/>
                    <a:pt x="132" y="16825"/>
                  </a:cubicBezTo>
                  <a:cubicBezTo>
                    <a:pt x="155" y="16861"/>
                    <a:pt x="203" y="16908"/>
                    <a:pt x="262" y="16944"/>
                  </a:cubicBezTo>
                  <a:cubicBezTo>
                    <a:pt x="319" y="16975"/>
                    <a:pt x="381" y="16990"/>
                    <a:pt x="445" y="16990"/>
                  </a:cubicBezTo>
                  <a:cubicBezTo>
                    <a:pt x="530" y="16990"/>
                    <a:pt x="616" y="16963"/>
                    <a:pt x="691" y="16908"/>
                  </a:cubicBezTo>
                  <a:cubicBezTo>
                    <a:pt x="7061" y="12420"/>
                    <a:pt x="6728" y="2252"/>
                    <a:pt x="6620" y="597"/>
                  </a:cubicBezTo>
                  <a:cubicBezTo>
                    <a:pt x="6609" y="478"/>
                    <a:pt x="6609" y="406"/>
                    <a:pt x="6609" y="370"/>
                  </a:cubicBezTo>
                  <a:cubicBezTo>
                    <a:pt x="6586" y="152"/>
                    <a:pt x="6408" y="1"/>
                    <a:pt x="6192" y="1"/>
                  </a:cubicBezTo>
                  <a:close/>
                </a:path>
              </a:pathLst>
            </a:custGeom>
            <a:solidFill>
              <a:srgbClr val="0500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415;p42">
              <a:extLst>
                <a:ext uri="{FF2B5EF4-FFF2-40B4-BE49-F238E27FC236}">
                  <a16:creationId xmlns:a16="http://schemas.microsoft.com/office/drawing/2014/main" id="{4860497E-8472-6F49-BCCE-04E5F0B9024D}"/>
                </a:ext>
              </a:extLst>
            </p:cNvPr>
            <p:cNvSpPr/>
            <p:nvPr/>
          </p:nvSpPr>
          <p:spPr>
            <a:xfrm>
              <a:off x="-10757000" y="884250"/>
              <a:ext cx="71150" cy="22850"/>
            </a:xfrm>
            <a:custGeom>
              <a:avLst/>
              <a:gdLst/>
              <a:ahLst/>
              <a:cxnLst/>
              <a:rect l="l" t="t" r="r" b="b"/>
              <a:pathLst>
                <a:path w="2846" h="914" extrusionOk="0">
                  <a:moveTo>
                    <a:pt x="1986" y="1"/>
                  </a:moveTo>
                  <a:cubicBezTo>
                    <a:pt x="1858" y="1"/>
                    <a:pt x="1728" y="11"/>
                    <a:pt x="1595" y="33"/>
                  </a:cubicBezTo>
                  <a:cubicBezTo>
                    <a:pt x="964" y="104"/>
                    <a:pt x="405" y="414"/>
                    <a:pt x="0" y="914"/>
                  </a:cubicBezTo>
                  <a:cubicBezTo>
                    <a:pt x="929" y="676"/>
                    <a:pt x="1881" y="414"/>
                    <a:pt x="2846" y="176"/>
                  </a:cubicBezTo>
                  <a:cubicBezTo>
                    <a:pt x="2571" y="59"/>
                    <a:pt x="2284" y="1"/>
                    <a:pt x="1986" y="1"/>
                  </a:cubicBezTo>
                  <a:close/>
                </a:path>
              </a:pathLst>
            </a:custGeom>
            <a:solidFill>
              <a:srgbClr val="0500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416;p42">
              <a:extLst>
                <a:ext uri="{FF2B5EF4-FFF2-40B4-BE49-F238E27FC236}">
                  <a16:creationId xmlns:a16="http://schemas.microsoft.com/office/drawing/2014/main" id="{C6C2A62B-F1A9-0D44-BEA2-E6EB210C1BFE}"/>
                </a:ext>
              </a:extLst>
            </p:cNvPr>
            <p:cNvSpPr/>
            <p:nvPr/>
          </p:nvSpPr>
          <p:spPr>
            <a:xfrm>
              <a:off x="-10626350" y="834300"/>
              <a:ext cx="397100" cy="556675"/>
            </a:xfrm>
            <a:custGeom>
              <a:avLst/>
              <a:gdLst/>
              <a:ahLst/>
              <a:cxnLst/>
              <a:rect l="l" t="t" r="r" b="b"/>
              <a:pathLst>
                <a:path w="15884" h="22267" extrusionOk="0">
                  <a:moveTo>
                    <a:pt x="6633" y="1"/>
                  </a:moveTo>
                  <a:cubicBezTo>
                    <a:pt x="5541" y="1"/>
                    <a:pt x="4368" y="98"/>
                    <a:pt x="3132" y="269"/>
                  </a:cubicBezTo>
                  <a:cubicBezTo>
                    <a:pt x="2858" y="316"/>
                    <a:pt x="2596" y="340"/>
                    <a:pt x="2323" y="388"/>
                  </a:cubicBezTo>
                  <a:lnTo>
                    <a:pt x="2406" y="1174"/>
                  </a:lnTo>
                  <a:cubicBezTo>
                    <a:pt x="2680" y="1138"/>
                    <a:pt x="2942" y="1090"/>
                    <a:pt x="3216" y="1055"/>
                  </a:cubicBezTo>
                  <a:cubicBezTo>
                    <a:pt x="4368" y="894"/>
                    <a:pt x="5489" y="800"/>
                    <a:pt x="6542" y="800"/>
                  </a:cubicBezTo>
                  <a:cubicBezTo>
                    <a:pt x="9014" y="800"/>
                    <a:pt x="11114" y="1319"/>
                    <a:pt x="12383" y="2721"/>
                  </a:cubicBezTo>
                  <a:cubicBezTo>
                    <a:pt x="15646" y="6341"/>
                    <a:pt x="14955" y="7865"/>
                    <a:pt x="14229" y="9448"/>
                  </a:cubicBezTo>
                  <a:cubicBezTo>
                    <a:pt x="13550" y="10937"/>
                    <a:pt x="8728" y="16676"/>
                    <a:pt x="5216" y="19652"/>
                  </a:cubicBezTo>
                  <a:cubicBezTo>
                    <a:pt x="4954" y="19866"/>
                    <a:pt x="4704" y="20069"/>
                    <a:pt x="4466" y="20259"/>
                  </a:cubicBezTo>
                  <a:cubicBezTo>
                    <a:pt x="3502" y="21024"/>
                    <a:pt x="2676" y="21476"/>
                    <a:pt x="2151" y="21476"/>
                  </a:cubicBezTo>
                  <a:cubicBezTo>
                    <a:pt x="2080" y="21476"/>
                    <a:pt x="2014" y="21467"/>
                    <a:pt x="1954" y="21450"/>
                  </a:cubicBezTo>
                  <a:cubicBezTo>
                    <a:pt x="1739" y="21379"/>
                    <a:pt x="1561" y="21271"/>
                    <a:pt x="1418" y="21128"/>
                  </a:cubicBezTo>
                  <a:cubicBezTo>
                    <a:pt x="1287" y="20974"/>
                    <a:pt x="1156" y="20783"/>
                    <a:pt x="1072" y="20533"/>
                  </a:cubicBezTo>
                  <a:cubicBezTo>
                    <a:pt x="846" y="19902"/>
                    <a:pt x="799" y="19009"/>
                    <a:pt x="1001" y="17866"/>
                  </a:cubicBezTo>
                  <a:cubicBezTo>
                    <a:pt x="1263" y="16140"/>
                    <a:pt x="2049" y="13866"/>
                    <a:pt x="3478" y="11163"/>
                  </a:cubicBezTo>
                  <a:cubicBezTo>
                    <a:pt x="3692" y="10770"/>
                    <a:pt x="3930" y="10353"/>
                    <a:pt x="4168" y="9937"/>
                  </a:cubicBezTo>
                  <a:cubicBezTo>
                    <a:pt x="4644" y="9115"/>
                    <a:pt x="5168" y="8270"/>
                    <a:pt x="5764" y="7377"/>
                  </a:cubicBezTo>
                  <a:cubicBezTo>
                    <a:pt x="5894" y="7174"/>
                    <a:pt x="5847" y="6924"/>
                    <a:pt x="5656" y="6805"/>
                  </a:cubicBezTo>
                  <a:cubicBezTo>
                    <a:pt x="5586" y="6762"/>
                    <a:pt x="5507" y="6740"/>
                    <a:pt x="5429" y="6740"/>
                  </a:cubicBezTo>
                  <a:cubicBezTo>
                    <a:pt x="5293" y="6740"/>
                    <a:pt x="5160" y="6804"/>
                    <a:pt x="5085" y="6924"/>
                  </a:cubicBezTo>
                  <a:cubicBezTo>
                    <a:pt x="4704" y="7472"/>
                    <a:pt x="4359" y="8044"/>
                    <a:pt x="4013" y="8591"/>
                  </a:cubicBezTo>
                  <a:cubicBezTo>
                    <a:pt x="3775" y="8996"/>
                    <a:pt x="3561" y="9377"/>
                    <a:pt x="3335" y="9770"/>
                  </a:cubicBezTo>
                  <a:cubicBezTo>
                    <a:pt x="2442" y="11330"/>
                    <a:pt x="1727" y="12830"/>
                    <a:pt x="1192" y="14235"/>
                  </a:cubicBezTo>
                  <a:cubicBezTo>
                    <a:pt x="1001" y="14711"/>
                    <a:pt x="834" y="15187"/>
                    <a:pt x="703" y="15628"/>
                  </a:cubicBezTo>
                  <a:cubicBezTo>
                    <a:pt x="525" y="16211"/>
                    <a:pt x="382" y="16747"/>
                    <a:pt x="287" y="17271"/>
                  </a:cubicBezTo>
                  <a:cubicBezTo>
                    <a:pt x="239" y="17461"/>
                    <a:pt x="203" y="17652"/>
                    <a:pt x="179" y="17854"/>
                  </a:cubicBezTo>
                  <a:cubicBezTo>
                    <a:pt x="1" y="19021"/>
                    <a:pt x="25" y="20021"/>
                    <a:pt x="310" y="20795"/>
                  </a:cubicBezTo>
                  <a:cubicBezTo>
                    <a:pt x="406" y="21021"/>
                    <a:pt x="501" y="21248"/>
                    <a:pt x="644" y="21426"/>
                  </a:cubicBezTo>
                  <a:cubicBezTo>
                    <a:pt x="858" y="21760"/>
                    <a:pt x="1180" y="21998"/>
                    <a:pt x="1549" y="22152"/>
                  </a:cubicBezTo>
                  <a:cubicBezTo>
                    <a:pt x="1608" y="22176"/>
                    <a:pt x="1656" y="22200"/>
                    <a:pt x="1715" y="22212"/>
                  </a:cubicBezTo>
                  <a:cubicBezTo>
                    <a:pt x="1828" y="22249"/>
                    <a:pt x="1950" y="22266"/>
                    <a:pt x="2081" y="22266"/>
                  </a:cubicBezTo>
                  <a:cubicBezTo>
                    <a:pt x="2543" y="22266"/>
                    <a:pt x="3113" y="22045"/>
                    <a:pt x="3763" y="21664"/>
                  </a:cubicBezTo>
                  <a:cubicBezTo>
                    <a:pt x="4013" y="21521"/>
                    <a:pt x="4287" y="21343"/>
                    <a:pt x="4549" y="21152"/>
                  </a:cubicBezTo>
                  <a:cubicBezTo>
                    <a:pt x="4656" y="21057"/>
                    <a:pt x="4787" y="20974"/>
                    <a:pt x="4906" y="20890"/>
                  </a:cubicBezTo>
                  <a:cubicBezTo>
                    <a:pt x="5025" y="20783"/>
                    <a:pt x="5168" y="20676"/>
                    <a:pt x="5299" y="20569"/>
                  </a:cubicBezTo>
                  <a:cubicBezTo>
                    <a:pt x="9228" y="17461"/>
                    <a:pt x="14396" y="11020"/>
                    <a:pt x="14955" y="9782"/>
                  </a:cubicBezTo>
                  <a:cubicBezTo>
                    <a:pt x="15062" y="9556"/>
                    <a:pt x="15158" y="9329"/>
                    <a:pt x="15241" y="9115"/>
                  </a:cubicBezTo>
                  <a:cubicBezTo>
                    <a:pt x="15348" y="8853"/>
                    <a:pt x="15431" y="8603"/>
                    <a:pt x="15491" y="8341"/>
                  </a:cubicBezTo>
                  <a:cubicBezTo>
                    <a:pt x="15884" y="6770"/>
                    <a:pt x="15539" y="5019"/>
                    <a:pt x="12979" y="2174"/>
                  </a:cubicBezTo>
                  <a:cubicBezTo>
                    <a:pt x="11561" y="603"/>
                    <a:pt x="9349" y="1"/>
                    <a:pt x="6633" y="1"/>
                  </a:cubicBezTo>
                  <a:close/>
                </a:path>
              </a:pathLst>
            </a:custGeom>
            <a:solidFill>
              <a:srgbClr val="0500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417;p42">
              <a:extLst>
                <a:ext uri="{FF2B5EF4-FFF2-40B4-BE49-F238E27FC236}">
                  <a16:creationId xmlns:a16="http://schemas.microsoft.com/office/drawing/2014/main" id="{0301B311-B119-E142-AB10-649D5DBA1601}"/>
                </a:ext>
              </a:extLst>
            </p:cNvPr>
            <p:cNvSpPr/>
            <p:nvPr/>
          </p:nvSpPr>
          <p:spPr>
            <a:xfrm>
              <a:off x="-11881850" y="917500"/>
              <a:ext cx="1152550" cy="1228525"/>
            </a:xfrm>
            <a:custGeom>
              <a:avLst/>
              <a:gdLst/>
              <a:ahLst/>
              <a:cxnLst/>
              <a:rect l="l" t="t" r="r" b="b"/>
              <a:pathLst>
                <a:path w="46102" h="49141" extrusionOk="0">
                  <a:moveTo>
                    <a:pt x="41053" y="1"/>
                  </a:moveTo>
                  <a:cubicBezTo>
                    <a:pt x="40803" y="96"/>
                    <a:pt x="40541" y="203"/>
                    <a:pt x="40279" y="310"/>
                  </a:cubicBezTo>
                  <a:cubicBezTo>
                    <a:pt x="30266" y="4370"/>
                    <a:pt x="9168" y="15729"/>
                    <a:pt x="8632" y="16312"/>
                  </a:cubicBezTo>
                  <a:lnTo>
                    <a:pt x="8597" y="16372"/>
                  </a:lnTo>
                  <a:lnTo>
                    <a:pt x="0" y="38910"/>
                  </a:lnTo>
                  <a:lnTo>
                    <a:pt x="10633" y="43554"/>
                  </a:lnTo>
                  <a:cubicBezTo>
                    <a:pt x="11214" y="43829"/>
                    <a:pt x="22648" y="49141"/>
                    <a:pt x="31603" y="49141"/>
                  </a:cubicBezTo>
                  <a:cubicBezTo>
                    <a:pt x="33473" y="49141"/>
                    <a:pt x="35235" y="48909"/>
                    <a:pt x="36767" y="48352"/>
                  </a:cubicBezTo>
                  <a:cubicBezTo>
                    <a:pt x="40708" y="46911"/>
                    <a:pt x="43482" y="44840"/>
                    <a:pt x="45363" y="42946"/>
                  </a:cubicBezTo>
                  <a:cubicBezTo>
                    <a:pt x="45637" y="42696"/>
                    <a:pt x="45875" y="42446"/>
                    <a:pt x="46101" y="42184"/>
                  </a:cubicBezTo>
                  <a:lnTo>
                    <a:pt x="45947" y="41089"/>
                  </a:lnTo>
                  <a:cubicBezTo>
                    <a:pt x="45720" y="41339"/>
                    <a:pt x="45506" y="41613"/>
                    <a:pt x="45232" y="41887"/>
                  </a:cubicBezTo>
                  <a:cubicBezTo>
                    <a:pt x="43422" y="43839"/>
                    <a:pt x="40589" y="46090"/>
                    <a:pt x="36481" y="47590"/>
                  </a:cubicBezTo>
                  <a:cubicBezTo>
                    <a:pt x="35060" y="48106"/>
                    <a:pt x="33412" y="48321"/>
                    <a:pt x="31652" y="48321"/>
                  </a:cubicBezTo>
                  <a:cubicBezTo>
                    <a:pt x="22805" y="48321"/>
                    <a:pt x="11103" y="42885"/>
                    <a:pt x="10954" y="42815"/>
                  </a:cubicBezTo>
                  <a:lnTo>
                    <a:pt x="1036" y="38482"/>
                  </a:lnTo>
                  <a:lnTo>
                    <a:pt x="9275" y="16848"/>
                  </a:lnTo>
                  <a:cubicBezTo>
                    <a:pt x="10811" y="15836"/>
                    <a:pt x="30587" y="5132"/>
                    <a:pt x="40386" y="1132"/>
                  </a:cubicBezTo>
                  <a:cubicBezTo>
                    <a:pt x="40648" y="1025"/>
                    <a:pt x="40898" y="917"/>
                    <a:pt x="41160" y="810"/>
                  </a:cubicBezTo>
                  <a:lnTo>
                    <a:pt x="41053" y="1"/>
                  </a:lnTo>
                  <a:close/>
                </a:path>
              </a:pathLst>
            </a:custGeom>
            <a:solidFill>
              <a:srgbClr val="0500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418;p42">
              <a:extLst>
                <a:ext uri="{FF2B5EF4-FFF2-40B4-BE49-F238E27FC236}">
                  <a16:creationId xmlns:a16="http://schemas.microsoft.com/office/drawing/2014/main" id="{CAF92187-2318-FC46-AC97-CBDD45978FA9}"/>
                </a:ext>
              </a:extLst>
            </p:cNvPr>
            <p:cNvSpPr/>
            <p:nvPr/>
          </p:nvSpPr>
          <p:spPr>
            <a:xfrm>
              <a:off x="-10469775" y="1721375"/>
              <a:ext cx="113425" cy="65900"/>
            </a:xfrm>
            <a:custGeom>
              <a:avLst/>
              <a:gdLst/>
              <a:ahLst/>
              <a:cxnLst/>
              <a:rect l="l" t="t" r="r" b="b"/>
              <a:pathLst>
                <a:path w="4537" h="2636" extrusionOk="0">
                  <a:moveTo>
                    <a:pt x="4054" y="0"/>
                  </a:moveTo>
                  <a:cubicBezTo>
                    <a:pt x="4029" y="0"/>
                    <a:pt x="4003" y="2"/>
                    <a:pt x="3977" y="4"/>
                  </a:cubicBezTo>
                  <a:cubicBezTo>
                    <a:pt x="3953" y="4"/>
                    <a:pt x="3918" y="16"/>
                    <a:pt x="3882" y="28"/>
                  </a:cubicBezTo>
                  <a:cubicBezTo>
                    <a:pt x="3846" y="64"/>
                    <a:pt x="3632" y="147"/>
                    <a:pt x="3311" y="302"/>
                  </a:cubicBezTo>
                  <a:cubicBezTo>
                    <a:pt x="2763" y="552"/>
                    <a:pt x="1846" y="957"/>
                    <a:pt x="774" y="1445"/>
                  </a:cubicBezTo>
                  <a:cubicBezTo>
                    <a:pt x="524" y="1564"/>
                    <a:pt x="274" y="1683"/>
                    <a:pt x="1" y="1802"/>
                  </a:cubicBezTo>
                  <a:lnTo>
                    <a:pt x="96" y="2636"/>
                  </a:lnTo>
                  <a:cubicBezTo>
                    <a:pt x="346" y="2529"/>
                    <a:pt x="608" y="2409"/>
                    <a:pt x="870" y="2290"/>
                  </a:cubicBezTo>
                  <a:cubicBezTo>
                    <a:pt x="1715" y="1921"/>
                    <a:pt x="2513" y="1552"/>
                    <a:pt x="3251" y="1219"/>
                  </a:cubicBezTo>
                  <a:cubicBezTo>
                    <a:pt x="3608" y="1064"/>
                    <a:pt x="3930" y="909"/>
                    <a:pt x="4239" y="778"/>
                  </a:cubicBezTo>
                  <a:cubicBezTo>
                    <a:pt x="4454" y="683"/>
                    <a:pt x="4537" y="445"/>
                    <a:pt x="4442" y="243"/>
                  </a:cubicBezTo>
                  <a:cubicBezTo>
                    <a:pt x="4406" y="171"/>
                    <a:pt x="4358" y="123"/>
                    <a:pt x="4299" y="76"/>
                  </a:cubicBezTo>
                  <a:cubicBezTo>
                    <a:pt x="4233" y="20"/>
                    <a:pt x="4146" y="0"/>
                    <a:pt x="4054" y="0"/>
                  </a:cubicBezTo>
                  <a:close/>
                </a:path>
              </a:pathLst>
            </a:custGeom>
            <a:solidFill>
              <a:srgbClr val="0500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419;p42">
              <a:extLst>
                <a:ext uri="{FF2B5EF4-FFF2-40B4-BE49-F238E27FC236}">
                  <a16:creationId xmlns:a16="http://schemas.microsoft.com/office/drawing/2014/main" id="{26F13F22-0D4D-144F-8552-73F20EC18BF1}"/>
                </a:ext>
              </a:extLst>
            </p:cNvPr>
            <p:cNvSpPr/>
            <p:nvPr/>
          </p:nvSpPr>
          <p:spPr>
            <a:xfrm>
              <a:off x="-10921625" y="450200"/>
              <a:ext cx="494450" cy="1775625"/>
            </a:xfrm>
            <a:custGeom>
              <a:avLst/>
              <a:gdLst/>
              <a:ahLst/>
              <a:cxnLst/>
              <a:rect l="l" t="t" r="r" b="b"/>
              <a:pathLst>
                <a:path w="19778" h="71025" extrusionOk="0">
                  <a:moveTo>
                    <a:pt x="10491" y="0"/>
                  </a:moveTo>
                  <a:cubicBezTo>
                    <a:pt x="10404" y="0"/>
                    <a:pt x="10316" y="4"/>
                    <a:pt x="10228" y="12"/>
                  </a:cubicBezTo>
                  <a:lnTo>
                    <a:pt x="2870" y="643"/>
                  </a:lnTo>
                  <a:cubicBezTo>
                    <a:pt x="2037" y="726"/>
                    <a:pt x="1287" y="1107"/>
                    <a:pt x="751" y="1762"/>
                  </a:cubicBezTo>
                  <a:cubicBezTo>
                    <a:pt x="215" y="2417"/>
                    <a:pt x="1" y="3226"/>
                    <a:pt x="84" y="4060"/>
                  </a:cubicBezTo>
                  <a:lnTo>
                    <a:pt x="1870" y="18990"/>
                  </a:lnTo>
                  <a:lnTo>
                    <a:pt x="1954" y="19800"/>
                  </a:lnTo>
                  <a:lnTo>
                    <a:pt x="2977" y="28277"/>
                  </a:lnTo>
                  <a:lnTo>
                    <a:pt x="3061" y="29075"/>
                  </a:lnTo>
                  <a:cubicBezTo>
                    <a:pt x="3068" y="29074"/>
                    <a:pt x="3076" y="29072"/>
                    <a:pt x="3083" y="29071"/>
                  </a:cubicBezTo>
                  <a:lnTo>
                    <a:pt x="3083" y="29071"/>
                  </a:lnTo>
                  <a:lnTo>
                    <a:pt x="3085" y="29087"/>
                  </a:lnTo>
                  <a:cubicBezTo>
                    <a:pt x="3358" y="29051"/>
                    <a:pt x="3620" y="28992"/>
                    <a:pt x="3894" y="28944"/>
                  </a:cubicBezTo>
                  <a:lnTo>
                    <a:pt x="3787" y="28134"/>
                  </a:lnTo>
                  <a:lnTo>
                    <a:pt x="2763" y="19502"/>
                  </a:lnTo>
                  <a:cubicBezTo>
                    <a:pt x="2760" y="19504"/>
                    <a:pt x="2756" y="19505"/>
                    <a:pt x="2753" y="19507"/>
                  </a:cubicBezTo>
                  <a:lnTo>
                    <a:pt x="2753" y="19507"/>
                  </a:lnTo>
                  <a:lnTo>
                    <a:pt x="2751" y="19490"/>
                  </a:lnTo>
                  <a:lnTo>
                    <a:pt x="2644" y="18669"/>
                  </a:lnTo>
                  <a:lnTo>
                    <a:pt x="1465" y="8775"/>
                  </a:lnTo>
                  <a:lnTo>
                    <a:pt x="1370" y="7977"/>
                  </a:lnTo>
                  <a:lnTo>
                    <a:pt x="894" y="3953"/>
                  </a:lnTo>
                  <a:cubicBezTo>
                    <a:pt x="811" y="3346"/>
                    <a:pt x="989" y="2750"/>
                    <a:pt x="1382" y="2274"/>
                  </a:cubicBezTo>
                  <a:cubicBezTo>
                    <a:pt x="1763" y="1798"/>
                    <a:pt x="2323" y="1500"/>
                    <a:pt x="2930" y="1452"/>
                  </a:cubicBezTo>
                  <a:lnTo>
                    <a:pt x="10300" y="810"/>
                  </a:lnTo>
                  <a:cubicBezTo>
                    <a:pt x="10366" y="804"/>
                    <a:pt x="10432" y="801"/>
                    <a:pt x="10497" y="801"/>
                  </a:cubicBezTo>
                  <a:cubicBezTo>
                    <a:pt x="11630" y="801"/>
                    <a:pt x="12604" y="1662"/>
                    <a:pt x="12717" y="2810"/>
                  </a:cubicBezTo>
                  <a:lnTo>
                    <a:pt x="13157" y="6798"/>
                  </a:lnTo>
                  <a:lnTo>
                    <a:pt x="13241" y="7596"/>
                  </a:lnTo>
                  <a:lnTo>
                    <a:pt x="14110" y="15740"/>
                  </a:lnTo>
                  <a:lnTo>
                    <a:pt x="14193" y="16526"/>
                  </a:lnTo>
                  <a:lnTo>
                    <a:pt x="15122" y="25122"/>
                  </a:lnTo>
                  <a:lnTo>
                    <a:pt x="15265" y="26515"/>
                  </a:lnTo>
                  <a:cubicBezTo>
                    <a:pt x="15503" y="26134"/>
                    <a:pt x="15729" y="25717"/>
                    <a:pt x="15967" y="25301"/>
                  </a:cubicBezTo>
                  <a:lnTo>
                    <a:pt x="15812" y="23955"/>
                  </a:lnTo>
                  <a:lnTo>
                    <a:pt x="15015" y="16419"/>
                  </a:lnTo>
                  <a:lnTo>
                    <a:pt x="14919" y="15633"/>
                  </a:lnTo>
                  <a:lnTo>
                    <a:pt x="13538" y="2726"/>
                  </a:lnTo>
                  <a:cubicBezTo>
                    <a:pt x="13369" y="1182"/>
                    <a:pt x="12037" y="0"/>
                    <a:pt x="10491" y="0"/>
                  </a:cubicBezTo>
                  <a:close/>
                  <a:moveTo>
                    <a:pt x="17003" y="35016"/>
                  </a:moveTo>
                  <a:cubicBezTo>
                    <a:pt x="16753" y="35242"/>
                    <a:pt x="16503" y="35433"/>
                    <a:pt x="16265" y="35623"/>
                  </a:cubicBezTo>
                  <a:lnTo>
                    <a:pt x="16289" y="35897"/>
                  </a:lnTo>
                  <a:lnTo>
                    <a:pt x="16348" y="36504"/>
                  </a:lnTo>
                  <a:lnTo>
                    <a:pt x="16349" y="36515"/>
                  </a:lnTo>
                  <a:lnTo>
                    <a:pt x="16349" y="36515"/>
                  </a:lnTo>
                  <a:cubicBezTo>
                    <a:pt x="16349" y="36516"/>
                    <a:pt x="16349" y="36516"/>
                    <a:pt x="16348" y="36516"/>
                  </a:cubicBezTo>
                  <a:lnTo>
                    <a:pt x="16408" y="37088"/>
                  </a:lnTo>
                  <a:cubicBezTo>
                    <a:pt x="16455" y="36981"/>
                    <a:pt x="16503" y="36885"/>
                    <a:pt x="16527" y="36814"/>
                  </a:cubicBezTo>
                  <a:cubicBezTo>
                    <a:pt x="16562" y="36754"/>
                    <a:pt x="16586" y="36695"/>
                    <a:pt x="16598" y="36635"/>
                  </a:cubicBezTo>
                  <a:cubicBezTo>
                    <a:pt x="16634" y="36576"/>
                    <a:pt x="16646" y="36528"/>
                    <a:pt x="16682" y="36469"/>
                  </a:cubicBezTo>
                  <a:cubicBezTo>
                    <a:pt x="16705" y="36397"/>
                    <a:pt x="16717" y="36326"/>
                    <a:pt x="16705" y="36254"/>
                  </a:cubicBezTo>
                  <a:lnTo>
                    <a:pt x="16705" y="36254"/>
                  </a:lnTo>
                  <a:cubicBezTo>
                    <a:pt x="16702" y="36257"/>
                    <a:pt x="16698" y="36259"/>
                    <a:pt x="16695" y="36262"/>
                  </a:cubicBezTo>
                  <a:lnTo>
                    <a:pt x="16695" y="36262"/>
                  </a:lnTo>
                  <a:cubicBezTo>
                    <a:pt x="16694" y="36259"/>
                    <a:pt x="16694" y="36257"/>
                    <a:pt x="16693" y="36254"/>
                  </a:cubicBezTo>
                  <a:cubicBezTo>
                    <a:pt x="16836" y="36147"/>
                    <a:pt x="16979" y="36040"/>
                    <a:pt x="17110" y="35933"/>
                  </a:cubicBezTo>
                  <a:lnTo>
                    <a:pt x="17003" y="35016"/>
                  </a:lnTo>
                  <a:close/>
                  <a:moveTo>
                    <a:pt x="4966" y="37802"/>
                  </a:moveTo>
                  <a:cubicBezTo>
                    <a:pt x="4716" y="37993"/>
                    <a:pt x="4478" y="38183"/>
                    <a:pt x="4228" y="38362"/>
                  </a:cubicBezTo>
                  <a:lnTo>
                    <a:pt x="4323" y="39290"/>
                  </a:lnTo>
                  <a:lnTo>
                    <a:pt x="6859" y="60543"/>
                  </a:lnTo>
                  <a:lnTo>
                    <a:pt x="6978" y="61615"/>
                  </a:lnTo>
                  <a:lnTo>
                    <a:pt x="7157" y="63115"/>
                  </a:lnTo>
                  <a:cubicBezTo>
                    <a:pt x="7168" y="63198"/>
                    <a:pt x="7204" y="63281"/>
                    <a:pt x="7276" y="63353"/>
                  </a:cubicBezTo>
                  <a:lnTo>
                    <a:pt x="14788" y="70901"/>
                  </a:lnTo>
                  <a:cubicBezTo>
                    <a:pt x="14812" y="70925"/>
                    <a:pt x="14848" y="70961"/>
                    <a:pt x="14884" y="70973"/>
                  </a:cubicBezTo>
                  <a:cubicBezTo>
                    <a:pt x="14947" y="71009"/>
                    <a:pt x="15011" y="71025"/>
                    <a:pt x="15080" y="71025"/>
                  </a:cubicBezTo>
                  <a:cubicBezTo>
                    <a:pt x="15101" y="71025"/>
                    <a:pt x="15123" y="71023"/>
                    <a:pt x="15146" y="71021"/>
                  </a:cubicBezTo>
                  <a:cubicBezTo>
                    <a:pt x="15277" y="70985"/>
                    <a:pt x="15384" y="70901"/>
                    <a:pt x="15443" y="70782"/>
                  </a:cubicBezTo>
                  <a:lnTo>
                    <a:pt x="19730" y="60876"/>
                  </a:lnTo>
                  <a:cubicBezTo>
                    <a:pt x="19753" y="60805"/>
                    <a:pt x="19777" y="60745"/>
                    <a:pt x="19753" y="60674"/>
                  </a:cubicBezTo>
                  <a:lnTo>
                    <a:pt x="19384" y="57233"/>
                  </a:lnTo>
                  <a:lnTo>
                    <a:pt x="19372" y="57114"/>
                  </a:lnTo>
                  <a:lnTo>
                    <a:pt x="18944" y="53125"/>
                  </a:lnTo>
                  <a:lnTo>
                    <a:pt x="18848" y="52280"/>
                  </a:lnTo>
                  <a:lnTo>
                    <a:pt x="18598" y="49863"/>
                  </a:lnTo>
                  <a:lnTo>
                    <a:pt x="18360" y="47649"/>
                  </a:lnTo>
                  <a:lnTo>
                    <a:pt x="18051" y="44672"/>
                  </a:lnTo>
                  <a:lnTo>
                    <a:pt x="17956" y="43851"/>
                  </a:lnTo>
                  <a:cubicBezTo>
                    <a:pt x="17765" y="43910"/>
                    <a:pt x="17575" y="43958"/>
                    <a:pt x="17396" y="44005"/>
                  </a:cubicBezTo>
                  <a:lnTo>
                    <a:pt x="17170" y="44053"/>
                  </a:lnTo>
                  <a:lnTo>
                    <a:pt x="17253" y="44851"/>
                  </a:lnTo>
                  <a:lnTo>
                    <a:pt x="18086" y="52637"/>
                  </a:lnTo>
                  <a:lnTo>
                    <a:pt x="18182" y="53471"/>
                  </a:lnTo>
                  <a:lnTo>
                    <a:pt x="18896" y="60210"/>
                  </a:lnTo>
                  <a:lnTo>
                    <a:pt x="18944" y="60626"/>
                  </a:lnTo>
                  <a:lnTo>
                    <a:pt x="18765" y="61055"/>
                  </a:lnTo>
                  <a:lnTo>
                    <a:pt x="14943" y="69901"/>
                  </a:lnTo>
                  <a:lnTo>
                    <a:pt x="8133" y="63067"/>
                  </a:lnTo>
                  <a:lnTo>
                    <a:pt x="7942" y="62877"/>
                  </a:lnTo>
                  <a:lnTo>
                    <a:pt x="7871" y="62293"/>
                  </a:lnTo>
                  <a:lnTo>
                    <a:pt x="7704" y="60853"/>
                  </a:lnTo>
                  <a:lnTo>
                    <a:pt x="7573" y="59733"/>
                  </a:lnTo>
                  <a:lnTo>
                    <a:pt x="5073" y="38731"/>
                  </a:lnTo>
                  <a:lnTo>
                    <a:pt x="4966" y="37802"/>
                  </a:lnTo>
                  <a:close/>
                </a:path>
              </a:pathLst>
            </a:custGeom>
            <a:solidFill>
              <a:srgbClr val="0500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420;p42">
              <a:extLst>
                <a:ext uri="{FF2B5EF4-FFF2-40B4-BE49-F238E27FC236}">
                  <a16:creationId xmlns:a16="http://schemas.microsoft.com/office/drawing/2014/main" id="{4F7A799D-6D92-1545-8D98-E13485B56D1F}"/>
                </a:ext>
              </a:extLst>
            </p:cNvPr>
            <p:cNvSpPr/>
            <p:nvPr/>
          </p:nvSpPr>
          <p:spPr>
            <a:xfrm>
              <a:off x="-10904650" y="619525"/>
              <a:ext cx="333400" cy="50650"/>
            </a:xfrm>
            <a:custGeom>
              <a:avLst/>
              <a:gdLst/>
              <a:ahLst/>
              <a:cxnLst/>
              <a:rect l="l" t="t" r="r" b="b"/>
              <a:pathLst>
                <a:path w="13336" h="2026" extrusionOk="0">
                  <a:moveTo>
                    <a:pt x="12846" y="1"/>
                  </a:moveTo>
                  <a:cubicBezTo>
                    <a:pt x="12839" y="1"/>
                    <a:pt x="12831" y="1"/>
                    <a:pt x="12824" y="2"/>
                  </a:cubicBezTo>
                  <a:lnTo>
                    <a:pt x="12454" y="37"/>
                  </a:lnTo>
                  <a:lnTo>
                    <a:pt x="667" y="1216"/>
                  </a:lnTo>
                  <a:lnTo>
                    <a:pt x="382" y="1240"/>
                  </a:lnTo>
                  <a:cubicBezTo>
                    <a:pt x="167" y="1264"/>
                    <a:pt x="1" y="1454"/>
                    <a:pt x="24" y="1668"/>
                  </a:cubicBezTo>
                  <a:cubicBezTo>
                    <a:pt x="48" y="1811"/>
                    <a:pt x="120" y="1930"/>
                    <a:pt x="239" y="1990"/>
                  </a:cubicBezTo>
                  <a:cubicBezTo>
                    <a:pt x="310" y="2014"/>
                    <a:pt x="405" y="2026"/>
                    <a:pt x="477" y="2026"/>
                  </a:cubicBezTo>
                  <a:lnTo>
                    <a:pt x="786" y="2002"/>
                  </a:lnTo>
                  <a:lnTo>
                    <a:pt x="12574" y="823"/>
                  </a:lnTo>
                  <a:lnTo>
                    <a:pt x="12943" y="799"/>
                  </a:lnTo>
                  <a:cubicBezTo>
                    <a:pt x="13169" y="775"/>
                    <a:pt x="13336" y="585"/>
                    <a:pt x="13276" y="383"/>
                  </a:cubicBezTo>
                  <a:cubicBezTo>
                    <a:pt x="13242" y="164"/>
                    <a:pt x="13062" y="1"/>
                    <a:pt x="12846" y="1"/>
                  </a:cubicBezTo>
                  <a:close/>
                </a:path>
              </a:pathLst>
            </a:custGeom>
            <a:solidFill>
              <a:srgbClr val="0500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421;p42">
              <a:extLst>
                <a:ext uri="{FF2B5EF4-FFF2-40B4-BE49-F238E27FC236}">
                  <a16:creationId xmlns:a16="http://schemas.microsoft.com/office/drawing/2014/main" id="{37261C0F-7BE2-D947-BEEA-3A4347998E47}"/>
                </a:ext>
              </a:extLst>
            </p:cNvPr>
            <p:cNvSpPr/>
            <p:nvPr/>
          </p:nvSpPr>
          <p:spPr>
            <a:xfrm>
              <a:off x="-10739750" y="1954025"/>
              <a:ext cx="309000" cy="74875"/>
            </a:xfrm>
            <a:custGeom>
              <a:avLst/>
              <a:gdLst/>
              <a:ahLst/>
              <a:cxnLst/>
              <a:rect l="l" t="t" r="r" b="b"/>
              <a:pathLst>
                <a:path w="12360" h="2995" extrusionOk="0">
                  <a:moveTo>
                    <a:pt x="11926" y="0"/>
                  </a:moveTo>
                  <a:cubicBezTo>
                    <a:pt x="11900" y="0"/>
                    <a:pt x="11874" y="3"/>
                    <a:pt x="11847" y="9"/>
                  </a:cubicBezTo>
                  <a:lnTo>
                    <a:pt x="11621" y="57"/>
                  </a:lnTo>
                  <a:lnTo>
                    <a:pt x="572" y="2140"/>
                  </a:lnTo>
                  <a:lnTo>
                    <a:pt x="370" y="2188"/>
                  </a:lnTo>
                  <a:cubicBezTo>
                    <a:pt x="143" y="2236"/>
                    <a:pt x="1" y="2438"/>
                    <a:pt x="36" y="2664"/>
                  </a:cubicBezTo>
                  <a:cubicBezTo>
                    <a:pt x="72" y="2795"/>
                    <a:pt x="143" y="2890"/>
                    <a:pt x="251" y="2938"/>
                  </a:cubicBezTo>
                  <a:cubicBezTo>
                    <a:pt x="312" y="2973"/>
                    <a:pt x="379" y="2995"/>
                    <a:pt x="443" y="2995"/>
                  </a:cubicBezTo>
                  <a:cubicBezTo>
                    <a:pt x="467" y="2995"/>
                    <a:pt x="490" y="2992"/>
                    <a:pt x="513" y="2986"/>
                  </a:cubicBezTo>
                  <a:lnTo>
                    <a:pt x="846" y="2926"/>
                  </a:lnTo>
                  <a:lnTo>
                    <a:pt x="11490" y="926"/>
                  </a:lnTo>
                  <a:lnTo>
                    <a:pt x="11990" y="831"/>
                  </a:lnTo>
                  <a:cubicBezTo>
                    <a:pt x="12216" y="807"/>
                    <a:pt x="12359" y="592"/>
                    <a:pt x="12324" y="342"/>
                  </a:cubicBezTo>
                  <a:cubicBezTo>
                    <a:pt x="12282" y="144"/>
                    <a:pt x="12112" y="0"/>
                    <a:pt x="11926" y="0"/>
                  </a:cubicBezTo>
                  <a:close/>
                </a:path>
              </a:pathLst>
            </a:custGeom>
            <a:solidFill>
              <a:srgbClr val="0500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422;p42">
              <a:extLst>
                <a:ext uri="{FF2B5EF4-FFF2-40B4-BE49-F238E27FC236}">
                  <a16:creationId xmlns:a16="http://schemas.microsoft.com/office/drawing/2014/main" id="{75BEB6FC-15AF-BF4F-BF14-F0F73C4E78DD}"/>
                </a:ext>
              </a:extLst>
            </p:cNvPr>
            <p:cNvSpPr/>
            <p:nvPr/>
          </p:nvSpPr>
          <p:spPr>
            <a:xfrm>
              <a:off x="-10772775" y="884200"/>
              <a:ext cx="223850" cy="857200"/>
            </a:xfrm>
            <a:custGeom>
              <a:avLst/>
              <a:gdLst/>
              <a:ahLst/>
              <a:cxnLst/>
              <a:rect l="l" t="t" r="r" b="b"/>
              <a:pathLst>
                <a:path w="8954" h="34288" extrusionOk="0">
                  <a:moveTo>
                    <a:pt x="2589" y="0"/>
                  </a:moveTo>
                  <a:cubicBezTo>
                    <a:pt x="2478" y="0"/>
                    <a:pt x="2365" y="8"/>
                    <a:pt x="2250" y="23"/>
                  </a:cubicBezTo>
                  <a:cubicBezTo>
                    <a:pt x="1631" y="94"/>
                    <a:pt x="1060" y="404"/>
                    <a:pt x="667" y="892"/>
                  </a:cubicBezTo>
                  <a:cubicBezTo>
                    <a:pt x="631" y="928"/>
                    <a:pt x="607" y="952"/>
                    <a:pt x="595" y="987"/>
                  </a:cubicBezTo>
                  <a:cubicBezTo>
                    <a:pt x="167" y="1523"/>
                    <a:pt x="0" y="2190"/>
                    <a:pt x="83" y="2845"/>
                  </a:cubicBezTo>
                  <a:lnTo>
                    <a:pt x="1048" y="10322"/>
                  </a:lnTo>
                  <a:lnTo>
                    <a:pt x="1155" y="11120"/>
                  </a:lnTo>
                  <a:cubicBezTo>
                    <a:pt x="1417" y="11108"/>
                    <a:pt x="1703" y="11096"/>
                    <a:pt x="1953" y="11072"/>
                  </a:cubicBezTo>
                  <a:lnTo>
                    <a:pt x="1857" y="10274"/>
                  </a:lnTo>
                  <a:lnTo>
                    <a:pt x="869" y="2738"/>
                  </a:lnTo>
                  <a:cubicBezTo>
                    <a:pt x="810" y="2297"/>
                    <a:pt x="929" y="1833"/>
                    <a:pt x="1214" y="1476"/>
                  </a:cubicBezTo>
                  <a:cubicBezTo>
                    <a:pt x="1476" y="1118"/>
                    <a:pt x="1881" y="880"/>
                    <a:pt x="2346" y="821"/>
                  </a:cubicBezTo>
                  <a:cubicBezTo>
                    <a:pt x="2416" y="812"/>
                    <a:pt x="2485" y="807"/>
                    <a:pt x="2554" y="807"/>
                  </a:cubicBezTo>
                  <a:cubicBezTo>
                    <a:pt x="2849" y="807"/>
                    <a:pt x="3131" y="886"/>
                    <a:pt x="3381" y="1011"/>
                  </a:cubicBezTo>
                  <a:cubicBezTo>
                    <a:pt x="3858" y="1261"/>
                    <a:pt x="4203" y="1726"/>
                    <a:pt x="4274" y="2297"/>
                  </a:cubicBezTo>
                  <a:lnTo>
                    <a:pt x="5382" y="10762"/>
                  </a:lnTo>
                  <a:lnTo>
                    <a:pt x="5513" y="11751"/>
                  </a:lnTo>
                  <a:cubicBezTo>
                    <a:pt x="5953" y="12013"/>
                    <a:pt x="6275" y="12370"/>
                    <a:pt x="6465" y="12846"/>
                  </a:cubicBezTo>
                  <a:lnTo>
                    <a:pt x="6263" y="11274"/>
                  </a:lnTo>
                  <a:lnTo>
                    <a:pt x="5084" y="2190"/>
                  </a:lnTo>
                  <a:cubicBezTo>
                    <a:pt x="4965" y="1249"/>
                    <a:pt x="4322" y="499"/>
                    <a:pt x="3489" y="166"/>
                  </a:cubicBezTo>
                  <a:cubicBezTo>
                    <a:pt x="3207" y="60"/>
                    <a:pt x="2905" y="0"/>
                    <a:pt x="2589" y="0"/>
                  </a:cubicBezTo>
                  <a:close/>
                  <a:moveTo>
                    <a:pt x="6477" y="13215"/>
                  </a:moveTo>
                  <a:cubicBezTo>
                    <a:pt x="6417" y="13453"/>
                    <a:pt x="6215" y="13822"/>
                    <a:pt x="5810" y="14346"/>
                  </a:cubicBezTo>
                  <a:lnTo>
                    <a:pt x="5965" y="15453"/>
                  </a:lnTo>
                  <a:lnTo>
                    <a:pt x="6025" y="15858"/>
                  </a:lnTo>
                  <a:lnTo>
                    <a:pt x="6477" y="19442"/>
                  </a:lnTo>
                  <a:lnTo>
                    <a:pt x="8061" y="31551"/>
                  </a:lnTo>
                  <a:cubicBezTo>
                    <a:pt x="8120" y="32003"/>
                    <a:pt x="8001" y="32467"/>
                    <a:pt x="7715" y="32825"/>
                  </a:cubicBezTo>
                  <a:cubicBezTo>
                    <a:pt x="7430" y="33194"/>
                    <a:pt x="7037" y="33420"/>
                    <a:pt x="6584" y="33479"/>
                  </a:cubicBezTo>
                  <a:cubicBezTo>
                    <a:pt x="6510" y="33489"/>
                    <a:pt x="6436" y="33493"/>
                    <a:pt x="6363" y="33493"/>
                  </a:cubicBezTo>
                  <a:cubicBezTo>
                    <a:pt x="5513" y="33493"/>
                    <a:pt x="4777" y="32870"/>
                    <a:pt x="4667" y="32003"/>
                  </a:cubicBezTo>
                  <a:lnTo>
                    <a:pt x="2893" y="18394"/>
                  </a:lnTo>
                  <a:lnTo>
                    <a:pt x="2774" y="17430"/>
                  </a:lnTo>
                  <a:cubicBezTo>
                    <a:pt x="2548" y="17644"/>
                    <a:pt x="2298" y="17847"/>
                    <a:pt x="2048" y="18049"/>
                  </a:cubicBezTo>
                  <a:lnTo>
                    <a:pt x="2167" y="19002"/>
                  </a:lnTo>
                  <a:lnTo>
                    <a:pt x="3858" y="32086"/>
                  </a:lnTo>
                  <a:cubicBezTo>
                    <a:pt x="3965" y="32920"/>
                    <a:pt x="4477" y="33610"/>
                    <a:pt x="5155" y="33980"/>
                  </a:cubicBezTo>
                  <a:cubicBezTo>
                    <a:pt x="5515" y="34179"/>
                    <a:pt x="5928" y="34287"/>
                    <a:pt x="6358" y="34287"/>
                  </a:cubicBezTo>
                  <a:cubicBezTo>
                    <a:pt x="6468" y="34287"/>
                    <a:pt x="6580" y="34280"/>
                    <a:pt x="6691" y="34265"/>
                  </a:cubicBezTo>
                  <a:cubicBezTo>
                    <a:pt x="7358" y="34170"/>
                    <a:pt x="7953" y="33825"/>
                    <a:pt x="8358" y="33301"/>
                  </a:cubicBezTo>
                  <a:cubicBezTo>
                    <a:pt x="8775" y="32777"/>
                    <a:pt x="8954" y="32110"/>
                    <a:pt x="8858" y="31432"/>
                  </a:cubicBezTo>
                  <a:lnTo>
                    <a:pt x="7394" y="20156"/>
                  </a:lnTo>
                  <a:lnTo>
                    <a:pt x="7251" y="19109"/>
                  </a:lnTo>
                  <a:lnTo>
                    <a:pt x="6834" y="15858"/>
                  </a:lnTo>
                  <a:lnTo>
                    <a:pt x="6656" y="14549"/>
                  </a:lnTo>
                  <a:lnTo>
                    <a:pt x="6537" y="13620"/>
                  </a:lnTo>
                  <a:lnTo>
                    <a:pt x="6477" y="13215"/>
                  </a:lnTo>
                  <a:close/>
                </a:path>
              </a:pathLst>
            </a:custGeom>
            <a:solidFill>
              <a:srgbClr val="0500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" name="Freeform 26">
            <a:extLst>
              <a:ext uri="{FF2B5EF4-FFF2-40B4-BE49-F238E27FC236}">
                <a16:creationId xmlns:a16="http://schemas.microsoft.com/office/drawing/2014/main" id="{9C94EE94-0201-B942-BE06-FBA91A23AD82}"/>
              </a:ext>
            </a:extLst>
          </p:cNvPr>
          <p:cNvSpPr/>
          <p:nvPr/>
        </p:nvSpPr>
        <p:spPr>
          <a:xfrm rot="1569077">
            <a:off x="5693532" y="1586985"/>
            <a:ext cx="456219" cy="411189"/>
          </a:xfrm>
          <a:custGeom>
            <a:avLst/>
            <a:gdLst>
              <a:gd name="connsiteX0" fmla="*/ 0 w 456219"/>
              <a:gd name="connsiteY0" fmla="*/ 82238 h 411189"/>
              <a:gd name="connsiteX1" fmla="*/ 250625 w 456219"/>
              <a:gd name="connsiteY1" fmla="*/ 82238 h 411189"/>
              <a:gd name="connsiteX2" fmla="*/ 250625 w 456219"/>
              <a:gd name="connsiteY2" fmla="*/ 0 h 411189"/>
              <a:gd name="connsiteX3" fmla="*/ 456219 w 456219"/>
              <a:gd name="connsiteY3" fmla="*/ 205595 h 411189"/>
              <a:gd name="connsiteX4" fmla="*/ 250625 w 456219"/>
              <a:gd name="connsiteY4" fmla="*/ 411189 h 411189"/>
              <a:gd name="connsiteX5" fmla="*/ 250625 w 456219"/>
              <a:gd name="connsiteY5" fmla="*/ 328951 h 411189"/>
              <a:gd name="connsiteX6" fmla="*/ 0 w 456219"/>
              <a:gd name="connsiteY6" fmla="*/ 328951 h 411189"/>
              <a:gd name="connsiteX7" fmla="*/ 0 w 456219"/>
              <a:gd name="connsiteY7" fmla="*/ 82238 h 411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6219" h="411189">
                <a:moveTo>
                  <a:pt x="0" y="82238"/>
                </a:moveTo>
                <a:lnTo>
                  <a:pt x="250625" y="82238"/>
                </a:lnTo>
                <a:lnTo>
                  <a:pt x="250625" y="0"/>
                </a:lnTo>
                <a:lnTo>
                  <a:pt x="456219" y="205595"/>
                </a:lnTo>
                <a:lnTo>
                  <a:pt x="250625" y="411189"/>
                </a:lnTo>
                <a:lnTo>
                  <a:pt x="250625" y="328951"/>
                </a:lnTo>
                <a:lnTo>
                  <a:pt x="0" y="328951"/>
                </a:lnTo>
                <a:lnTo>
                  <a:pt x="0" y="82238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2" tIns="82238" rIns="123358" bIns="82237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800" kern="1200"/>
          </a:p>
        </p:txBody>
      </p:sp>
      <p:sp>
        <p:nvSpPr>
          <p:cNvPr id="3" name="Rectangle 2"/>
          <p:cNvSpPr/>
          <p:nvPr/>
        </p:nvSpPr>
        <p:spPr>
          <a:xfrm>
            <a:off x="6160609" y="1384945"/>
            <a:ext cx="2715201" cy="138499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biện pháp xây dựng lớp học th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â</a:t>
            </a:r>
            <a:r>
              <a:rPr lang="e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thiện</a:t>
            </a:r>
            <a:endParaRPr lang="en-US" sz="2800" dirty="0"/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9C94EE94-0201-B942-BE06-FBA91A23AD82}"/>
              </a:ext>
            </a:extLst>
          </p:cNvPr>
          <p:cNvSpPr/>
          <p:nvPr/>
        </p:nvSpPr>
        <p:spPr>
          <a:xfrm rot="1569077">
            <a:off x="4509494" y="2986626"/>
            <a:ext cx="632123" cy="411189"/>
          </a:xfrm>
          <a:custGeom>
            <a:avLst/>
            <a:gdLst>
              <a:gd name="connsiteX0" fmla="*/ 0 w 456219"/>
              <a:gd name="connsiteY0" fmla="*/ 82238 h 411189"/>
              <a:gd name="connsiteX1" fmla="*/ 250625 w 456219"/>
              <a:gd name="connsiteY1" fmla="*/ 82238 h 411189"/>
              <a:gd name="connsiteX2" fmla="*/ 250625 w 456219"/>
              <a:gd name="connsiteY2" fmla="*/ 0 h 411189"/>
              <a:gd name="connsiteX3" fmla="*/ 456219 w 456219"/>
              <a:gd name="connsiteY3" fmla="*/ 205595 h 411189"/>
              <a:gd name="connsiteX4" fmla="*/ 250625 w 456219"/>
              <a:gd name="connsiteY4" fmla="*/ 411189 h 411189"/>
              <a:gd name="connsiteX5" fmla="*/ 250625 w 456219"/>
              <a:gd name="connsiteY5" fmla="*/ 328951 h 411189"/>
              <a:gd name="connsiteX6" fmla="*/ 0 w 456219"/>
              <a:gd name="connsiteY6" fmla="*/ 328951 h 411189"/>
              <a:gd name="connsiteX7" fmla="*/ 0 w 456219"/>
              <a:gd name="connsiteY7" fmla="*/ 82238 h 411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6219" h="411189">
                <a:moveTo>
                  <a:pt x="0" y="82238"/>
                </a:moveTo>
                <a:lnTo>
                  <a:pt x="250625" y="82238"/>
                </a:lnTo>
                <a:lnTo>
                  <a:pt x="250625" y="0"/>
                </a:lnTo>
                <a:lnTo>
                  <a:pt x="456219" y="205595"/>
                </a:lnTo>
                <a:lnTo>
                  <a:pt x="250625" y="411189"/>
                </a:lnTo>
                <a:lnTo>
                  <a:pt x="250625" y="328951"/>
                </a:lnTo>
                <a:lnTo>
                  <a:pt x="0" y="328951"/>
                </a:lnTo>
                <a:lnTo>
                  <a:pt x="0" y="82238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2" tIns="82238" rIns="123358" bIns="82237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800" kern="1200"/>
          </a:p>
        </p:txBody>
      </p:sp>
      <p:sp>
        <p:nvSpPr>
          <p:cNvPr id="4" name="Rectangle 3"/>
          <p:cNvSpPr/>
          <p:nvPr/>
        </p:nvSpPr>
        <p:spPr>
          <a:xfrm>
            <a:off x="5343720" y="3228083"/>
            <a:ext cx="2663050" cy="138499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</a:t>
            </a:r>
            <a:r>
              <a:rPr lang="x-none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ỉ luật tích cực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54283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" grpId="0" animBg="1"/>
      <p:bldP spid="29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2" name="Google Shape;1452;p44"/>
          <p:cNvSpPr txBox="1">
            <a:spLocks noGrp="1"/>
          </p:cNvSpPr>
          <p:nvPr>
            <p:ph type="title"/>
          </p:nvPr>
        </p:nvSpPr>
        <p:spPr>
          <a:xfrm>
            <a:off x="2112051" y="2683035"/>
            <a:ext cx="422274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Các biện pháp xây </a:t>
            </a:r>
            <a:r>
              <a:rPr lang="en" sz="40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 lớp </a:t>
            </a:r>
            <a:r>
              <a:rPr lang="e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</a:t>
            </a:r>
            <a:r>
              <a:rPr lang="e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endParaRPr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54" name="Google Shape;1454;p44"/>
          <p:cNvSpPr/>
          <p:nvPr/>
        </p:nvSpPr>
        <p:spPr>
          <a:xfrm flipH="1">
            <a:off x="6309137" y="1332731"/>
            <a:ext cx="876498" cy="148875"/>
          </a:xfrm>
          <a:custGeom>
            <a:avLst/>
            <a:gdLst/>
            <a:ahLst/>
            <a:cxnLst/>
            <a:rect l="l" t="t" r="r" b="b"/>
            <a:pathLst>
              <a:path w="26992" h="4585" extrusionOk="0">
                <a:moveTo>
                  <a:pt x="4864" y="0"/>
                </a:moveTo>
                <a:cubicBezTo>
                  <a:pt x="3934" y="0"/>
                  <a:pt x="3314" y="732"/>
                  <a:pt x="2715" y="1453"/>
                </a:cubicBezTo>
                <a:cubicBezTo>
                  <a:pt x="2441" y="1810"/>
                  <a:pt x="2120" y="2179"/>
                  <a:pt x="1798" y="2429"/>
                </a:cubicBezTo>
                <a:cubicBezTo>
                  <a:pt x="1274" y="2405"/>
                  <a:pt x="798" y="2048"/>
                  <a:pt x="620" y="1560"/>
                </a:cubicBezTo>
                <a:cubicBezTo>
                  <a:pt x="573" y="1439"/>
                  <a:pt x="462" y="1362"/>
                  <a:pt x="341" y="1362"/>
                </a:cubicBezTo>
                <a:cubicBezTo>
                  <a:pt x="307" y="1362"/>
                  <a:pt x="273" y="1368"/>
                  <a:pt x="239" y="1381"/>
                </a:cubicBezTo>
                <a:cubicBezTo>
                  <a:pt x="84" y="1441"/>
                  <a:pt x="0" y="1596"/>
                  <a:pt x="60" y="1762"/>
                </a:cubicBezTo>
                <a:cubicBezTo>
                  <a:pt x="322" y="2524"/>
                  <a:pt x="1096" y="3060"/>
                  <a:pt x="1882" y="3060"/>
                </a:cubicBezTo>
                <a:cubicBezTo>
                  <a:pt x="1941" y="3048"/>
                  <a:pt x="2001" y="3048"/>
                  <a:pt x="2060" y="3001"/>
                </a:cubicBezTo>
                <a:cubicBezTo>
                  <a:pt x="2477" y="2691"/>
                  <a:pt x="2834" y="2274"/>
                  <a:pt x="3179" y="1858"/>
                </a:cubicBezTo>
                <a:cubicBezTo>
                  <a:pt x="3727" y="1187"/>
                  <a:pt x="4222" y="612"/>
                  <a:pt x="4870" y="612"/>
                </a:cubicBezTo>
                <a:cubicBezTo>
                  <a:pt x="4913" y="612"/>
                  <a:pt x="4957" y="614"/>
                  <a:pt x="5001" y="619"/>
                </a:cubicBezTo>
                <a:cubicBezTo>
                  <a:pt x="5727" y="715"/>
                  <a:pt x="6204" y="1500"/>
                  <a:pt x="6620" y="2215"/>
                </a:cubicBezTo>
                <a:cubicBezTo>
                  <a:pt x="7224" y="3231"/>
                  <a:pt x="7949" y="3776"/>
                  <a:pt x="8680" y="3776"/>
                </a:cubicBezTo>
                <a:cubicBezTo>
                  <a:pt x="8771" y="3776"/>
                  <a:pt x="8863" y="3768"/>
                  <a:pt x="8954" y="3751"/>
                </a:cubicBezTo>
                <a:cubicBezTo>
                  <a:pt x="9716" y="3596"/>
                  <a:pt x="10121" y="2953"/>
                  <a:pt x="10490" y="2346"/>
                </a:cubicBezTo>
                <a:cubicBezTo>
                  <a:pt x="10668" y="2048"/>
                  <a:pt x="10859" y="1727"/>
                  <a:pt x="11097" y="1500"/>
                </a:cubicBezTo>
                <a:cubicBezTo>
                  <a:pt x="11407" y="1191"/>
                  <a:pt x="11871" y="1012"/>
                  <a:pt x="12359" y="1012"/>
                </a:cubicBezTo>
                <a:lnTo>
                  <a:pt x="12383" y="1012"/>
                </a:lnTo>
                <a:cubicBezTo>
                  <a:pt x="12871" y="1012"/>
                  <a:pt x="13335" y="1203"/>
                  <a:pt x="13645" y="1512"/>
                </a:cubicBezTo>
                <a:cubicBezTo>
                  <a:pt x="13883" y="1750"/>
                  <a:pt x="14062" y="2060"/>
                  <a:pt x="14240" y="2393"/>
                </a:cubicBezTo>
                <a:cubicBezTo>
                  <a:pt x="14324" y="2560"/>
                  <a:pt x="14419" y="2715"/>
                  <a:pt x="14526" y="2870"/>
                </a:cubicBezTo>
                <a:cubicBezTo>
                  <a:pt x="15062" y="3715"/>
                  <a:pt x="15991" y="4358"/>
                  <a:pt x="16943" y="4536"/>
                </a:cubicBezTo>
                <a:cubicBezTo>
                  <a:pt x="17122" y="4560"/>
                  <a:pt x="17300" y="4584"/>
                  <a:pt x="17467" y="4584"/>
                </a:cubicBezTo>
                <a:cubicBezTo>
                  <a:pt x="17991" y="4584"/>
                  <a:pt x="18467" y="4429"/>
                  <a:pt x="18920" y="4120"/>
                </a:cubicBezTo>
                <a:cubicBezTo>
                  <a:pt x="19348" y="3786"/>
                  <a:pt x="19646" y="3346"/>
                  <a:pt x="19943" y="2893"/>
                </a:cubicBezTo>
                <a:cubicBezTo>
                  <a:pt x="20336" y="2286"/>
                  <a:pt x="20705" y="1750"/>
                  <a:pt x="21277" y="1655"/>
                </a:cubicBezTo>
                <a:cubicBezTo>
                  <a:pt x="21328" y="1648"/>
                  <a:pt x="21378" y="1644"/>
                  <a:pt x="21428" y="1644"/>
                </a:cubicBezTo>
                <a:cubicBezTo>
                  <a:pt x="22040" y="1644"/>
                  <a:pt x="22618" y="2157"/>
                  <a:pt x="23003" y="2608"/>
                </a:cubicBezTo>
                <a:cubicBezTo>
                  <a:pt x="23087" y="2703"/>
                  <a:pt x="23170" y="2786"/>
                  <a:pt x="23241" y="2893"/>
                </a:cubicBezTo>
                <a:cubicBezTo>
                  <a:pt x="23694" y="3441"/>
                  <a:pt x="24158" y="4013"/>
                  <a:pt x="24849" y="4263"/>
                </a:cubicBezTo>
                <a:cubicBezTo>
                  <a:pt x="25026" y="4327"/>
                  <a:pt x="25219" y="4359"/>
                  <a:pt x="25415" y="4359"/>
                </a:cubicBezTo>
                <a:cubicBezTo>
                  <a:pt x="25799" y="4359"/>
                  <a:pt x="26192" y="4237"/>
                  <a:pt x="26492" y="4001"/>
                </a:cubicBezTo>
                <a:cubicBezTo>
                  <a:pt x="26837" y="3727"/>
                  <a:pt x="26992" y="3346"/>
                  <a:pt x="26956" y="2953"/>
                </a:cubicBezTo>
                <a:cubicBezTo>
                  <a:pt x="26924" y="2801"/>
                  <a:pt x="26801" y="2688"/>
                  <a:pt x="26653" y="2688"/>
                </a:cubicBezTo>
                <a:cubicBezTo>
                  <a:pt x="26639" y="2688"/>
                  <a:pt x="26625" y="2689"/>
                  <a:pt x="26611" y="2691"/>
                </a:cubicBezTo>
                <a:cubicBezTo>
                  <a:pt x="26444" y="2715"/>
                  <a:pt x="26325" y="2870"/>
                  <a:pt x="26337" y="3024"/>
                </a:cubicBezTo>
                <a:cubicBezTo>
                  <a:pt x="26373" y="3251"/>
                  <a:pt x="26218" y="3417"/>
                  <a:pt x="26099" y="3524"/>
                </a:cubicBezTo>
                <a:cubicBezTo>
                  <a:pt x="25902" y="3672"/>
                  <a:pt x="25632" y="3758"/>
                  <a:pt x="25374" y="3758"/>
                </a:cubicBezTo>
                <a:cubicBezTo>
                  <a:pt x="25257" y="3758"/>
                  <a:pt x="25143" y="3740"/>
                  <a:pt x="25039" y="3703"/>
                </a:cubicBezTo>
                <a:cubicBezTo>
                  <a:pt x="24492" y="3489"/>
                  <a:pt x="24111" y="3012"/>
                  <a:pt x="23694" y="2512"/>
                </a:cubicBezTo>
                <a:cubicBezTo>
                  <a:pt x="23599" y="2405"/>
                  <a:pt x="23527" y="2310"/>
                  <a:pt x="23432" y="2215"/>
                </a:cubicBezTo>
                <a:cubicBezTo>
                  <a:pt x="22778" y="1445"/>
                  <a:pt x="22087" y="1039"/>
                  <a:pt x="21417" y="1039"/>
                </a:cubicBezTo>
                <a:cubicBezTo>
                  <a:pt x="21330" y="1039"/>
                  <a:pt x="21244" y="1046"/>
                  <a:pt x="21158" y="1060"/>
                </a:cubicBezTo>
                <a:cubicBezTo>
                  <a:pt x="20313" y="1203"/>
                  <a:pt x="19848" y="1881"/>
                  <a:pt x="19408" y="2548"/>
                </a:cubicBezTo>
                <a:cubicBezTo>
                  <a:pt x="19134" y="2953"/>
                  <a:pt x="18848" y="3358"/>
                  <a:pt x="18515" y="3620"/>
                </a:cubicBezTo>
                <a:cubicBezTo>
                  <a:pt x="18166" y="3879"/>
                  <a:pt x="17795" y="3962"/>
                  <a:pt x="17470" y="3962"/>
                </a:cubicBezTo>
                <a:cubicBezTo>
                  <a:pt x="17318" y="3962"/>
                  <a:pt x="17175" y="3944"/>
                  <a:pt x="17050" y="3917"/>
                </a:cubicBezTo>
                <a:cubicBezTo>
                  <a:pt x="16264" y="3786"/>
                  <a:pt x="15479" y="3239"/>
                  <a:pt x="15026" y="2536"/>
                </a:cubicBezTo>
                <a:cubicBezTo>
                  <a:pt x="14943" y="2393"/>
                  <a:pt x="14859" y="2239"/>
                  <a:pt x="14776" y="2096"/>
                </a:cubicBezTo>
                <a:cubicBezTo>
                  <a:pt x="14586" y="1739"/>
                  <a:pt x="14383" y="1381"/>
                  <a:pt x="14086" y="1084"/>
                </a:cubicBezTo>
                <a:cubicBezTo>
                  <a:pt x="13669" y="643"/>
                  <a:pt x="13050" y="393"/>
                  <a:pt x="12395" y="393"/>
                </a:cubicBezTo>
                <a:lnTo>
                  <a:pt x="12383" y="393"/>
                </a:lnTo>
                <a:cubicBezTo>
                  <a:pt x="11728" y="393"/>
                  <a:pt x="11109" y="631"/>
                  <a:pt x="10680" y="1060"/>
                </a:cubicBezTo>
                <a:cubicBezTo>
                  <a:pt x="10395" y="1346"/>
                  <a:pt x="10192" y="1691"/>
                  <a:pt x="9978" y="2036"/>
                </a:cubicBezTo>
                <a:cubicBezTo>
                  <a:pt x="9645" y="2584"/>
                  <a:pt x="9359" y="3060"/>
                  <a:pt x="8847" y="3143"/>
                </a:cubicBezTo>
                <a:cubicBezTo>
                  <a:pt x="8792" y="3154"/>
                  <a:pt x="8738" y="3159"/>
                  <a:pt x="8684" y="3159"/>
                </a:cubicBezTo>
                <a:cubicBezTo>
                  <a:pt x="8015" y="3159"/>
                  <a:pt x="7442" y="2377"/>
                  <a:pt x="7144" y="1881"/>
                </a:cubicBezTo>
                <a:cubicBezTo>
                  <a:pt x="6668" y="1096"/>
                  <a:pt x="6085" y="131"/>
                  <a:pt x="5073" y="12"/>
                </a:cubicBezTo>
                <a:cubicBezTo>
                  <a:pt x="5001" y="4"/>
                  <a:pt x="4932" y="0"/>
                  <a:pt x="486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5" name="Google Shape;1455;p44"/>
          <p:cNvSpPr txBox="1">
            <a:spLocks noGrp="1"/>
          </p:cNvSpPr>
          <p:nvPr>
            <p:ph type="title" idx="2"/>
          </p:nvPr>
        </p:nvSpPr>
        <p:spPr>
          <a:xfrm>
            <a:off x="4059886" y="801206"/>
            <a:ext cx="2186100" cy="136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grpSp>
        <p:nvGrpSpPr>
          <p:cNvPr id="1456" name="Google Shape;1456;p44"/>
          <p:cNvGrpSpPr/>
          <p:nvPr/>
        </p:nvGrpSpPr>
        <p:grpSpPr>
          <a:xfrm>
            <a:off x="6165236" y="2787398"/>
            <a:ext cx="2682323" cy="4029580"/>
            <a:chOff x="6165236" y="2787398"/>
            <a:chExt cx="2682323" cy="4029580"/>
          </a:xfrm>
        </p:grpSpPr>
        <p:sp>
          <p:nvSpPr>
            <p:cNvPr id="1457" name="Google Shape;1457;p44"/>
            <p:cNvSpPr/>
            <p:nvPr/>
          </p:nvSpPr>
          <p:spPr>
            <a:xfrm rot="1395734">
              <a:off x="7649632" y="3003538"/>
              <a:ext cx="599192" cy="586036"/>
            </a:xfrm>
            <a:custGeom>
              <a:avLst/>
              <a:gdLst/>
              <a:ahLst/>
              <a:cxnLst/>
              <a:rect l="l" t="t" r="r" b="b"/>
              <a:pathLst>
                <a:path w="38986" h="38130" extrusionOk="0">
                  <a:moveTo>
                    <a:pt x="15589" y="20583"/>
                  </a:moveTo>
                  <a:cubicBezTo>
                    <a:pt x="15589" y="20583"/>
                    <a:pt x="15589" y="20608"/>
                    <a:pt x="15615" y="20633"/>
                  </a:cubicBezTo>
                  <a:lnTo>
                    <a:pt x="15589" y="20608"/>
                  </a:lnTo>
                  <a:lnTo>
                    <a:pt x="15589" y="20583"/>
                  </a:lnTo>
                  <a:close/>
                  <a:moveTo>
                    <a:pt x="17009" y="17871"/>
                  </a:moveTo>
                  <a:lnTo>
                    <a:pt x="17009" y="17871"/>
                  </a:lnTo>
                  <a:cubicBezTo>
                    <a:pt x="17668" y="18834"/>
                    <a:pt x="18301" y="19822"/>
                    <a:pt x="18935" y="20811"/>
                  </a:cubicBezTo>
                  <a:cubicBezTo>
                    <a:pt x="19265" y="21952"/>
                    <a:pt x="19670" y="23067"/>
                    <a:pt x="20152" y="24182"/>
                  </a:cubicBezTo>
                  <a:cubicBezTo>
                    <a:pt x="20431" y="24892"/>
                    <a:pt x="20760" y="25576"/>
                    <a:pt x="21064" y="26286"/>
                  </a:cubicBezTo>
                  <a:cubicBezTo>
                    <a:pt x="20912" y="26033"/>
                    <a:pt x="20786" y="25779"/>
                    <a:pt x="20633" y="25551"/>
                  </a:cubicBezTo>
                  <a:cubicBezTo>
                    <a:pt x="20126" y="24638"/>
                    <a:pt x="19645" y="23701"/>
                    <a:pt x="19189" y="22763"/>
                  </a:cubicBezTo>
                  <a:cubicBezTo>
                    <a:pt x="18403" y="21140"/>
                    <a:pt x="17693" y="19518"/>
                    <a:pt x="17009" y="17871"/>
                  </a:cubicBezTo>
                  <a:close/>
                  <a:moveTo>
                    <a:pt x="24157" y="30773"/>
                  </a:moveTo>
                  <a:cubicBezTo>
                    <a:pt x="24207" y="30925"/>
                    <a:pt x="24258" y="31102"/>
                    <a:pt x="24309" y="31254"/>
                  </a:cubicBezTo>
                  <a:lnTo>
                    <a:pt x="24005" y="30975"/>
                  </a:lnTo>
                  <a:cubicBezTo>
                    <a:pt x="24055" y="30899"/>
                    <a:pt x="24131" y="30849"/>
                    <a:pt x="24157" y="30773"/>
                  </a:cubicBezTo>
                  <a:close/>
                  <a:moveTo>
                    <a:pt x="18986" y="29759"/>
                  </a:moveTo>
                  <a:lnTo>
                    <a:pt x="18986" y="29759"/>
                  </a:lnTo>
                  <a:cubicBezTo>
                    <a:pt x="19341" y="30164"/>
                    <a:pt x="19721" y="30544"/>
                    <a:pt x="20126" y="30925"/>
                  </a:cubicBezTo>
                  <a:cubicBezTo>
                    <a:pt x="20253" y="31077"/>
                    <a:pt x="20380" y="31229"/>
                    <a:pt x="20532" y="31381"/>
                  </a:cubicBezTo>
                  <a:cubicBezTo>
                    <a:pt x="20659" y="31533"/>
                    <a:pt x="20735" y="31609"/>
                    <a:pt x="20836" y="31736"/>
                  </a:cubicBezTo>
                  <a:cubicBezTo>
                    <a:pt x="20329" y="31330"/>
                    <a:pt x="19848" y="30925"/>
                    <a:pt x="19341" y="30494"/>
                  </a:cubicBezTo>
                  <a:cubicBezTo>
                    <a:pt x="19341" y="30392"/>
                    <a:pt x="19315" y="30316"/>
                    <a:pt x="19265" y="30240"/>
                  </a:cubicBezTo>
                  <a:cubicBezTo>
                    <a:pt x="19163" y="30063"/>
                    <a:pt x="19087" y="29911"/>
                    <a:pt x="18986" y="29759"/>
                  </a:cubicBezTo>
                  <a:close/>
                  <a:moveTo>
                    <a:pt x="37553" y="0"/>
                  </a:moveTo>
                  <a:cubicBezTo>
                    <a:pt x="37198" y="0"/>
                    <a:pt x="36831" y="178"/>
                    <a:pt x="36577" y="457"/>
                  </a:cubicBezTo>
                  <a:cubicBezTo>
                    <a:pt x="36470" y="436"/>
                    <a:pt x="36359" y="425"/>
                    <a:pt x="36248" y="425"/>
                  </a:cubicBezTo>
                  <a:cubicBezTo>
                    <a:pt x="35681" y="425"/>
                    <a:pt x="35120" y="703"/>
                    <a:pt x="35056" y="1318"/>
                  </a:cubicBezTo>
                  <a:cubicBezTo>
                    <a:pt x="34701" y="1369"/>
                    <a:pt x="34372" y="1445"/>
                    <a:pt x="34017" y="1547"/>
                  </a:cubicBezTo>
                  <a:cubicBezTo>
                    <a:pt x="33992" y="1547"/>
                    <a:pt x="33992" y="1521"/>
                    <a:pt x="33966" y="1521"/>
                  </a:cubicBezTo>
                  <a:cubicBezTo>
                    <a:pt x="33777" y="1416"/>
                    <a:pt x="33580" y="1369"/>
                    <a:pt x="33389" y="1369"/>
                  </a:cubicBezTo>
                  <a:cubicBezTo>
                    <a:pt x="32660" y="1369"/>
                    <a:pt x="32016" y="2061"/>
                    <a:pt x="32217" y="2865"/>
                  </a:cubicBezTo>
                  <a:cubicBezTo>
                    <a:pt x="32395" y="3397"/>
                    <a:pt x="32547" y="3904"/>
                    <a:pt x="32724" y="4436"/>
                  </a:cubicBezTo>
                  <a:lnTo>
                    <a:pt x="32623" y="4462"/>
                  </a:lnTo>
                  <a:lnTo>
                    <a:pt x="31558" y="3346"/>
                  </a:lnTo>
                  <a:cubicBezTo>
                    <a:pt x="31304" y="3073"/>
                    <a:pt x="31024" y="2958"/>
                    <a:pt x="30756" y="2958"/>
                  </a:cubicBezTo>
                  <a:cubicBezTo>
                    <a:pt x="29981" y="2958"/>
                    <a:pt x="29312" y="3918"/>
                    <a:pt x="29708" y="4766"/>
                  </a:cubicBezTo>
                  <a:cubicBezTo>
                    <a:pt x="29936" y="5298"/>
                    <a:pt x="30164" y="5830"/>
                    <a:pt x="30367" y="6363"/>
                  </a:cubicBezTo>
                  <a:lnTo>
                    <a:pt x="27959" y="3980"/>
                  </a:lnTo>
                  <a:cubicBezTo>
                    <a:pt x="27699" y="3720"/>
                    <a:pt x="27412" y="3610"/>
                    <a:pt x="27138" y="3610"/>
                  </a:cubicBezTo>
                  <a:cubicBezTo>
                    <a:pt x="26583" y="3610"/>
                    <a:pt x="26084" y="4062"/>
                    <a:pt x="25982" y="4639"/>
                  </a:cubicBezTo>
                  <a:cubicBezTo>
                    <a:pt x="25830" y="4462"/>
                    <a:pt x="25678" y="4259"/>
                    <a:pt x="25526" y="4056"/>
                  </a:cubicBezTo>
                  <a:cubicBezTo>
                    <a:pt x="25316" y="3804"/>
                    <a:pt x="25040" y="3697"/>
                    <a:pt x="24759" y="3697"/>
                  </a:cubicBezTo>
                  <a:cubicBezTo>
                    <a:pt x="24022" y="3697"/>
                    <a:pt x="23248" y="4433"/>
                    <a:pt x="23523" y="5222"/>
                  </a:cubicBezTo>
                  <a:lnTo>
                    <a:pt x="24968" y="9227"/>
                  </a:lnTo>
                  <a:cubicBezTo>
                    <a:pt x="24765" y="9303"/>
                    <a:pt x="24562" y="9455"/>
                    <a:pt x="24436" y="9633"/>
                  </a:cubicBezTo>
                  <a:cubicBezTo>
                    <a:pt x="24030" y="9683"/>
                    <a:pt x="23675" y="9911"/>
                    <a:pt x="23472" y="10266"/>
                  </a:cubicBezTo>
                  <a:cubicBezTo>
                    <a:pt x="22611" y="9202"/>
                    <a:pt x="21698" y="8162"/>
                    <a:pt x="20735" y="7148"/>
                  </a:cubicBezTo>
                  <a:cubicBezTo>
                    <a:pt x="20517" y="6923"/>
                    <a:pt x="20234" y="6825"/>
                    <a:pt x="19949" y="6825"/>
                  </a:cubicBezTo>
                  <a:cubicBezTo>
                    <a:pt x="19207" y="6825"/>
                    <a:pt x="18446" y="7490"/>
                    <a:pt x="18758" y="8314"/>
                  </a:cubicBezTo>
                  <a:cubicBezTo>
                    <a:pt x="19113" y="9278"/>
                    <a:pt x="19518" y="10216"/>
                    <a:pt x="19924" y="11153"/>
                  </a:cubicBezTo>
                  <a:cubicBezTo>
                    <a:pt x="19315" y="10494"/>
                    <a:pt x="18707" y="9835"/>
                    <a:pt x="18073" y="9202"/>
                  </a:cubicBezTo>
                  <a:cubicBezTo>
                    <a:pt x="17810" y="8944"/>
                    <a:pt x="17526" y="8836"/>
                    <a:pt x="17259" y="8836"/>
                  </a:cubicBezTo>
                  <a:cubicBezTo>
                    <a:pt x="16471" y="8836"/>
                    <a:pt x="15819" y="9776"/>
                    <a:pt x="16198" y="10646"/>
                  </a:cubicBezTo>
                  <a:cubicBezTo>
                    <a:pt x="17034" y="12548"/>
                    <a:pt x="17896" y="14449"/>
                    <a:pt x="18808" y="16299"/>
                  </a:cubicBezTo>
                  <a:cubicBezTo>
                    <a:pt x="17262" y="14043"/>
                    <a:pt x="15539" y="11914"/>
                    <a:pt x="13663" y="9911"/>
                  </a:cubicBezTo>
                  <a:cubicBezTo>
                    <a:pt x="13452" y="9686"/>
                    <a:pt x="13170" y="9588"/>
                    <a:pt x="12884" y="9588"/>
                  </a:cubicBezTo>
                  <a:cubicBezTo>
                    <a:pt x="12138" y="9588"/>
                    <a:pt x="11356" y="10253"/>
                    <a:pt x="11686" y="11077"/>
                  </a:cubicBezTo>
                  <a:cubicBezTo>
                    <a:pt x="11888" y="11559"/>
                    <a:pt x="12091" y="12041"/>
                    <a:pt x="12294" y="12548"/>
                  </a:cubicBezTo>
                  <a:cubicBezTo>
                    <a:pt x="11584" y="12598"/>
                    <a:pt x="10875" y="13232"/>
                    <a:pt x="11179" y="14018"/>
                  </a:cubicBezTo>
                  <a:lnTo>
                    <a:pt x="12117" y="16476"/>
                  </a:lnTo>
                  <a:cubicBezTo>
                    <a:pt x="10773" y="14981"/>
                    <a:pt x="9455" y="13485"/>
                    <a:pt x="8162" y="11965"/>
                  </a:cubicBezTo>
                  <a:cubicBezTo>
                    <a:pt x="7952" y="11717"/>
                    <a:pt x="7683" y="11613"/>
                    <a:pt x="7410" y="11613"/>
                  </a:cubicBezTo>
                  <a:cubicBezTo>
                    <a:pt x="6566" y="11613"/>
                    <a:pt x="5674" y="12605"/>
                    <a:pt x="6287" y="13409"/>
                  </a:cubicBezTo>
                  <a:lnTo>
                    <a:pt x="7503" y="15006"/>
                  </a:lnTo>
                  <a:cubicBezTo>
                    <a:pt x="6743" y="15310"/>
                    <a:pt x="6540" y="16299"/>
                    <a:pt x="7098" y="16907"/>
                  </a:cubicBezTo>
                  <a:cubicBezTo>
                    <a:pt x="9151" y="19138"/>
                    <a:pt x="11027" y="21521"/>
                    <a:pt x="12750" y="24005"/>
                  </a:cubicBezTo>
                  <a:cubicBezTo>
                    <a:pt x="9379" y="20431"/>
                    <a:pt x="6135" y="16730"/>
                    <a:pt x="2561" y="13409"/>
                  </a:cubicBezTo>
                  <a:cubicBezTo>
                    <a:pt x="2313" y="13179"/>
                    <a:pt x="2037" y="13082"/>
                    <a:pt x="1769" y="13082"/>
                  </a:cubicBezTo>
                  <a:cubicBezTo>
                    <a:pt x="831" y="13082"/>
                    <a:pt x="0" y="14274"/>
                    <a:pt x="888" y="15082"/>
                  </a:cubicBezTo>
                  <a:cubicBezTo>
                    <a:pt x="3879" y="17871"/>
                    <a:pt x="6667" y="20912"/>
                    <a:pt x="9455" y="23929"/>
                  </a:cubicBezTo>
                  <a:cubicBezTo>
                    <a:pt x="9480" y="24030"/>
                    <a:pt x="9480" y="24131"/>
                    <a:pt x="9531" y="24233"/>
                  </a:cubicBezTo>
                  <a:cubicBezTo>
                    <a:pt x="9633" y="24537"/>
                    <a:pt x="9734" y="24867"/>
                    <a:pt x="9861" y="25171"/>
                  </a:cubicBezTo>
                  <a:cubicBezTo>
                    <a:pt x="9658" y="24993"/>
                    <a:pt x="9480" y="24841"/>
                    <a:pt x="9278" y="24689"/>
                  </a:cubicBezTo>
                  <a:cubicBezTo>
                    <a:pt x="9038" y="24492"/>
                    <a:pt x="8716" y="24393"/>
                    <a:pt x="8400" y="24393"/>
                  </a:cubicBezTo>
                  <a:cubicBezTo>
                    <a:pt x="7782" y="24393"/>
                    <a:pt x="7183" y="24771"/>
                    <a:pt x="7250" y="25526"/>
                  </a:cubicBezTo>
                  <a:cubicBezTo>
                    <a:pt x="7326" y="26489"/>
                    <a:pt x="7681" y="27097"/>
                    <a:pt x="8238" y="27858"/>
                  </a:cubicBezTo>
                  <a:cubicBezTo>
                    <a:pt x="8492" y="28162"/>
                    <a:pt x="8796" y="28593"/>
                    <a:pt x="9075" y="29049"/>
                  </a:cubicBezTo>
                  <a:lnTo>
                    <a:pt x="7503" y="27655"/>
                  </a:lnTo>
                  <a:cubicBezTo>
                    <a:pt x="7253" y="27443"/>
                    <a:pt x="6978" y="27353"/>
                    <a:pt x="6712" y="27353"/>
                  </a:cubicBezTo>
                  <a:cubicBezTo>
                    <a:pt x="5740" y="27353"/>
                    <a:pt x="4889" y="28551"/>
                    <a:pt x="5805" y="29328"/>
                  </a:cubicBezTo>
                  <a:lnTo>
                    <a:pt x="9759" y="32775"/>
                  </a:lnTo>
                  <a:cubicBezTo>
                    <a:pt x="9994" y="32974"/>
                    <a:pt x="10336" y="33098"/>
                    <a:pt x="10669" y="33098"/>
                  </a:cubicBezTo>
                  <a:cubicBezTo>
                    <a:pt x="11057" y="33098"/>
                    <a:pt x="11432" y="32931"/>
                    <a:pt x="11610" y="32522"/>
                  </a:cubicBezTo>
                  <a:cubicBezTo>
                    <a:pt x="11736" y="32243"/>
                    <a:pt x="11838" y="31964"/>
                    <a:pt x="11914" y="31660"/>
                  </a:cubicBezTo>
                  <a:cubicBezTo>
                    <a:pt x="12004" y="31677"/>
                    <a:pt x="12094" y="31685"/>
                    <a:pt x="12183" y="31685"/>
                  </a:cubicBezTo>
                  <a:cubicBezTo>
                    <a:pt x="12620" y="31685"/>
                    <a:pt x="13034" y="31481"/>
                    <a:pt x="13308" y="31102"/>
                  </a:cubicBezTo>
                  <a:cubicBezTo>
                    <a:pt x="13333" y="31051"/>
                    <a:pt x="13384" y="31001"/>
                    <a:pt x="13409" y="30925"/>
                  </a:cubicBezTo>
                  <a:cubicBezTo>
                    <a:pt x="13608" y="31062"/>
                    <a:pt x="13843" y="31125"/>
                    <a:pt x="14080" y="31125"/>
                  </a:cubicBezTo>
                  <a:cubicBezTo>
                    <a:pt x="14719" y="31125"/>
                    <a:pt x="15366" y="30665"/>
                    <a:pt x="15310" y="29961"/>
                  </a:cubicBezTo>
                  <a:lnTo>
                    <a:pt x="15310" y="29961"/>
                  </a:lnTo>
                  <a:cubicBezTo>
                    <a:pt x="18504" y="33029"/>
                    <a:pt x="21901" y="35817"/>
                    <a:pt x="25855" y="37997"/>
                  </a:cubicBezTo>
                  <a:cubicBezTo>
                    <a:pt x="26017" y="38088"/>
                    <a:pt x="26201" y="38130"/>
                    <a:pt x="26387" y="38130"/>
                  </a:cubicBezTo>
                  <a:cubicBezTo>
                    <a:pt x="27133" y="38130"/>
                    <a:pt x="27923" y="37464"/>
                    <a:pt x="27579" y="36653"/>
                  </a:cubicBezTo>
                  <a:cubicBezTo>
                    <a:pt x="27376" y="36146"/>
                    <a:pt x="27122" y="35665"/>
                    <a:pt x="26844" y="35183"/>
                  </a:cubicBezTo>
                  <a:cubicBezTo>
                    <a:pt x="27097" y="34980"/>
                    <a:pt x="27249" y="34651"/>
                    <a:pt x="27224" y="34321"/>
                  </a:cubicBezTo>
                  <a:cubicBezTo>
                    <a:pt x="27173" y="33459"/>
                    <a:pt x="27072" y="32598"/>
                    <a:pt x="26894" y="31736"/>
                  </a:cubicBezTo>
                  <a:lnTo>
                    <a:pt x="26894" y="31736"/>
                  </a:lnTo>
                  <a:cubicBezTo>
                    <a:pt x="27097" y="31863"/>
                    <a:pt x="27300" y="31964"/>
                    <a:pt x="27528" y="32065"/>
                  </a:cubicBezTo>
                  <a:cubicBezTo>
                    <a:pt x="27712" y="32167"/>
                    <a:pt x="27903" y="32212"/>
                    <a:pt x="28089" y="32212"/>
                  </a:cubicBezTo>
                  <a:cubicBezTo>
                    <a:pt x="28924" y="32212"/>
                    <a:pt x="29648" y="31294"/>
                    <a:pt x="29150" y="30443"/>
                  </a:cubicBezTo>
                  <a:cubicBezTo>
                    <a:pt x="27198" y="27224"/>
                    <a:pt x="25373" y="23979"/>
                    <a:pt x="23650" y="20684"/>
                  </a:cubicBezTo>
                  <a:cubicBezTo>
                    <a:pt x="23853" y="20583"/>
                    <a:pt x="24005" y="20456"/>
                    <a:pt x="24131" y="20279"/>
                  </a:cubicBezTo>
                  <a:cubicBezTo>
                    <a:pt x="25373" y="22281"/>
                    <a:pt x="26565" y="24385"/>
                    <a:pt x="28415" y="25804"/>
                  </a:cubicBezTo>
                  <a:cubicBezTo>
                    <a:pt x="28609" y="25960"/>
                    <a:pt x="28810" y="26026"/>
                    <a:pt x="29004" y="26026"/>
                  </a:cubicBezTo>
                  <a:cubicBezTo>
                    <a:pt x="29697" y="26026"/>
                    <a:pt x="30297" y="25174"/>
                    <a:pt x="30139" y="24461"/>
                  </a:cubicBezTo>
                  <a:cubicBezTo>
                    <a:pt x="29911" y="23523"/>
                    <a:pt x="29505" y="22611"/>
                    <a:pt x="28922" y="21799"/>
                  </a:cubicBezTo>
                  <a:lnTo>
                    <a:pt x="28922" y="21799"/>
                  </a:lnTo>
                  <a:cubicBezTo>
                    <a:pt x="29201" y="22028"/>
                    <a:pt x="29505" y="22180"/>
                    <a:pt x="29809" y="22332"/>
                  </a:cubicBezTo>
                  <a:cubicBezTo>
                    <a:pt x="29919" y="22373"/>
                    <a:pt x="30030" y="22392"/>
                    <a:pt x="30140" y="22392"/>
                  </a:cubicBezTo>
                  <a:cubicBezTo>
                    <a:pt x="30767" y="22392"/>
                    <a:pt x="31352" y="21770"/>
                    <a:pt x="31330" y="21166"/>
                  </a:cubicBezTo>
                  <a:cubicBezTo>
                    <a:pt x="31229" y="18530"/>
                    <a:pt x="29961" y="15919"/>
                    <a:pt x="29049" y="13435"/>
                  </a:cubicBezTo>
                  <a:cubicBezTo>
                    <a:pt x="29100" y="13308"/>
                    <a:pt x="29100" y="13181"/>
                    <a:pt x="29100" y="13029"/>
                  </a:cubicBezTo>
                  <a:lnTo>
                    <a:pt x="29100" y="12928"/>
                  </a:lnTo>
                  <a:cubicBezTo>
                    <a:pt x="29835" y="13992"/>
                    <a:pt x="30544" y="15057"/>
                    <a:pt x="31254" y="16147"/>
                  </a:cubicBezTo>
                  <a:cubicBezTo>
                    <a:pt x="31514" y="16541"/>
                    <a:pt x="31875" y="16707"/>
                    <a:pt x="32228" y="16707"/>
                  </a:cubicBezTo>
                  <a:cubicBezTo>
                    <a:pt x="33012" y="16707"/>
                    <a:pt x="33761" y="15891"/>
                    <a:pt x="33307" y="14930"/>
                  </a:cubicBezTo>
                  <a:lnTo>
                    <a:pt x="31153" y="10469"/>
                  </a:lnTo>
                  <a:lnTo>
                    <a:pt x="32319" y="11610"/>
                  </a:lnTo>
                  <a:cubicBezTo>
                    <a:pt x="32555" y="11846"/>
                    <a:pt x="32844" y="11949"/>
                    <a:pt x="33130" y="11949"/>
                  </a:cubicBezTo>
                  <a:cubicBezTo>
                    <a:pt x="33855" y="11949"/>
                    <a:pt x="34558" y="11287"/>
                    <a:pt x="34321" y="10469"/>
                  </a:cubicBezTo>
                  <a:cubicBezTo>
                    <a:pt x="34194" y="10089"/>
                    <a:pt x="34093" y="9709"/>
                    <a:pt x="33966" y="9354"/>
                  </a:cubicBezTo>
                  <a:lnTo>
                    <a:pt x="33966" y="9354"/>
                  </a:lnTo>
                  <a:cubicBezTo>
                    <a:pt x="34549" y="9962"/>
                    <a:pt x="35107" y="10570"/>
                    <a:pt x="35690" y="11179"/>
                  </a:cubicBezTo>
                  <a:cubicBezTo>
                    <a:pt x="35928" y="11436"/>
                    <a:pt x="36202" y="11545"/>
                    <a:pt x="36469" y="11545"/>
                  </a:cubicBezTo>
                  <a:cubicBezTo>
                    <a:pt x="37253" y="11545"/>
                    <a:pt x="37975" y="10604"/>
                    <a:pt x="37540" y="9734"/>
                  </a:cubicBezTo>
                  <a:cubicBezTo>
                    <a:pt x="37008" y="8669"/>
                    <a:pt x="36526" y="7605"/>
                    <a:pt x="36070" y="6515"/>
                  </a:cubicBezTo>
                  <a:lnTo>
                    <a:pt x="36070" y="6515"/>
                  </a:lnTo>
                  <a:cubicBezTo>
                    <a:pt x="36250" y="6654"/>
                    <a:pt x="36471" y="6717"/>
                    <a:pt x="36697" y="6717"/>
                  </a:cubicBezTo>
                  <a:cubicBezTo>
                    <a:pt x="37336" y="6717"/>
                    <a:pt x="38021" y="6218"/>
                    <a:pt x="37946" y="5526"/>
                  </a:cubicBezTo>
                  <a:cubicBezTo>
                    <a:pt x="37870" y="4943"/>
                    <a:pt x="37794" y="4360"/>
                    <a:pt x="37743" y="3752"/>
                  </a:cubicBezTo>
                  <a:lnTo>
                    <a:pt x="37743" y="3752"/>
                  </a:lnTo>
                  <a:cubicBezTo>
                    <a:pt x="37760" y="3753"/>
                    <a:pt x="37777" y="3753"/>
                    <a:pt x="37794" y="3753"/>
                  </a:cubicBezTo>
                  <a:cubicBezTo>
                    <a:pt x="38279" y="3753"/>
                    <a:pt x="38684" y="3405"/>
                    <a:pt x="38782" y="2915"/>
                  </a:cubicBezTo>
                  <a:cubicBezTo>
                    <a:pt x="38985" y="2130"/>
                    <a:pt x="38858" y="1318"/>
                    <a:pt x="38453" y="609"/>
                  </a:cubicBezTo>
                  <a:cubicBezTo>
                    <a:pt x="38250" y="178"/>
                    <a:pt x="37908" y="0"/>
                    <a:pt x="37553" y="0"/>
                  </a:cubicBezTo>
                  <a:close/>
                </a:path>
              </a:pathLst>
            </a:custGeom>
            <a:solidFill>
              <a:srgbClr val="FFE3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58" name="Google Shape;1458;p44"/>
            <p:cNvGrpSpPr/>
            <p:nvPr/>
          </p:nvGrpSpPr>
          <p:grpSpPr>
            <a:xfrm rot="-481826">
              <a:off x="6417344" y="2921092"/>
              <a:ext cx="2178107" cy="3762193"/>
              <a:chOff x="-328685" y="139072"/>
              <a:chExt cx="2178093" cy="3762170"/>
            </a:xfrm>
          </p:grpSpPr>
          <p:sp>
            <p:nvSpPr>
              <p:cNvPr id="1459" name="Google Shape;1459;p44"/>
              <p:cNvSpPr/>
              <p:nvPr/>
            </p:nvSpPr>
            <p:spPr>
              <a:xfrm>
                <a:off x="-328685" y="717104"/>
                <a:ext cx="1360565" cy="3184138"/>
              </a:xfrm>
              <a:custGeom>
                <a:avLst/>
                <a:gdLst/>
                <a:ahLst/>
                <a:cxnLst/>
                <a:rect l="l" t="t" r="r" b="b"/>
                <a:pathLst>
                  <a:path w="41899" h="98064" extrusionOk="0">
                    <a:moveTo>
                      <a:pt x="41693" y="0"/>
                    </a:moveTo>
                    <a:cubicBezTo>
                      <a:pt x="41683" y="0"/>
                      <a:pt x="41671" y="2"/>
                      <a:pt x="41660" y="4"/>
                    </a:cubicBezTo>
                    <a:cubicBezTo>
                      <a:pt x="40732" y="99"/>
                      <a:pt x="39779" y="302"/>
                      <a:pt x="38862" y="564"/>
                    </a:cubicBezTo>
                    <a:cubicBezTo>
                      <a:pt x="38755" y="599"/>
                      <a:pt x="38696" y="718"/>
                      <a:pt x="38731" y="814"/>
                    </a:cubicBezTo>
                    <a:cubicBezTo>
                      <a:pt x="38755" y="909"/>
                      <a:pt x="38827" y="968"/>
                      <a:pt x="38922" y="968"/>
                    </a:cubicBezTo>
                    <a:cubicBezTo>
                      <a:pt x="38946" y="968"/>
                      <a:pt x="38969" y="957"/>
                      <a:pt x="38969" y="957"/>
                    </a:cubicBezTo>
                    <a:cubicBezTo>
                      <a:pt x="39874" y="695"/>
                      <a:pt x="40791" y="504"/>
                      <a:pt x="41708" y="397"/>
                    </a:cubicBezTo>
                    <a:cubicBezTo>
                      <a:pt x="41803" y="385"/>
                      <a:pt x="41898" y="278"/>
                      <a:pt x="41886" y="183"/>
                    </a:cubicBezTo>
                    <a:cubicBezTo>
                      <a:pt x="41865" y="87"/>
                      <a:pt x="41787" y="0"/>
                      <a:pt x="41693" y="0"/>
                    </a:cubicBezTo>
                    <a:close/>
                    <a:moveTo>
                      <a:pt x="36296" y="1592"/>
                    </a:moveTo>
                    <a:cubicBezTo>
                      <a:pt x="36267" y="1592"/>
                      <a:pt x="36236" y="1598"/>
                      <a:pt x="36207" y="1611"/>
                    </a:cubicBezTo>
                    <a:cubicBezTo>
                      <a:pt x="35362" y="2028"/>
                      <a:pt x="34528" y="2504"/>
                      <a:pt x="33743" y="3052"/>
                    </a:cubicBezTo>
                    <a:cubicBezTo>
                      <a:pt x="33647" y="3112"/>
                      <a:pt x="33635" y="3243"/>
                      <a:pt x="33695" y="3338"/>
                    </a:cubicBezTo>
                    <a:cubicBezTo>
                      <a:pt x="33731" y="3397"/>
                      <a:pt x="33802" y="3421"/>
                      <a:pt x="33862" y="3421"/>
                    </a:cubicBezTo>
                    <a:cubicBezTo>
                      <a:pt x="33885" y="3421"/>
                      <a:pt x="33933" y="3409"/>
                      <a:pt x="33981" y="3374"/>
                    </a:cubicBezTo>
                    <a:cubicBezTo>
                      <a:pt x="34755" y="2838"/>
                      <a:pt x="35552" y="2361"/>
                      <a:pt x="36386" y="1957"/>
                    </a:cubicBezTo>
                    <a:cubicBezTo>
                      <a:pt x="36481" y="1921"/>
                      <a:pt x="36529" y="1790"/>
                      <a:pt x="36481" y="1695"/>
                    </a:cubicBezTo>
                    <a:cubicBezTo>
                      <a:pt x="36446" y="1634"/>
                      <a:pt x="36374" y="1592"/>
                      <a:pt x="36296" y="1592"/>
                    </a:cubicBezTo>
                    <a:close/>
                    <a:moveTo>
                      <a:pt x="31672" y="4798"/>
                    </a:moveTo>
                    <a:cubicBezTo>
                      <a:pt x="31622" y="4798"/>
                      <a:pt x="31574" y="4816"/>
                      <a:pt x="31540" y="4850"/>
                    </a:cubicBezTo>
                    <a:cubicBezTo>
                      <a:pt x="30837" y="5505"/>
                      <a:pt x="30206" y="6207"/>
                      <a:pt x="29611" y="6945"/>
                    </a:cubicBezTo>
                    <a:cubicBezTo>
                      <a:pt x="29528" y="7041"/>
                      <a:pt x="29540" y="7160"/>
                      <a:pt x="29635" y="7231"/>
                    </a:cubicBezTo>
                    <a:cubicBezTo>
                      <a:pt x="29659" y="7267"/>
                      <a:pt x="29706" y="7279"/>
                      <a:pt x="29754" y="7279"/>
                    </a:cubicBezTo>
                    <a:cubicBezTo>
                      <a:pt x="29814" y="7279"/>
                      <a:pt x="29861" y="7243"/>
                      <a:pt x="29921" y="7207"/>
                    </a:cubicBezTo>
                    <a:cubicBezTo>
                      <a:pt x="30492" y="6469"/>
                      <a:pt x="31123" y="5790"/>
                      <a:pt x="31802" y="5148"/>
                    </a:cubicBezTo>
                    <a:cubicBezTo>
                      <a:pt x="31897" y="5076"/>
                      <a:pt x="31897" y="4945"/>
                      <a:pt x="31826" y="4862"/>
                    </a:cubicBezTo>
                    <a:cubicBezTo>
                      <a:pt x="31782" y="4819"/>
                      <a:pt x="31726" y="4798"/>
                      <a:pt x="31672" y="4798"/>
                    </a:cubicBezTo>
                    <a:close/>
                    <a:moveTo>
                      <a:pt x="28150" y="9199"/>
                    </a:moveTo>
                    <a:cubicBezTo>
                      <a:pt x="28081" y="9199"/>
                      <a:pt x="28018" y="9234"/>
                      <a:pt x="27980" y="9303"/>
                    </a:cubicBezTo>
                    <a:lnTo>
                      <a:pt x="27956" y="9362"/>
                    </a:lnTo>
                    <a:cubicBezTo>
                      <a:pt x="27492" y="10160"/>
                      <a:pt x="27087" y="11017"/>
                      <a:pt x="26730" y="11875"/>
                    </a:cubicBezTo>
                    <a:cubicBezTo>
                      <a:pt x="26706" y="11982"/>
                      <a:pt x="26754" y="12101"/>
                      <a:pt x="26849" y="12148"/>
                    </a:cubicBezTo>
                    <a:cubicBezTo>
                      <a:pt x="26885" y="12160"/>
                      <a:pt x="26896" y="12160"/>
                      <a:pt x="26932" y="12160"/>
                    </a:cubicBezTo>
                    <a:cubicBezTo>
                      <a:pt x="27004" y="12160"/>
                      <a:pt x="27075" y="12113"/>
                      <a:pt x="27123" y="12041"/>
                    </a:cubicBezTo>
                    <a:cubicBezTo>
                      <a:pt x="27456" y="11172"/>
                      <a:pt x="27861" y="10362"/>
                      <a:pt x="28313" y="9565"/>
                    </a:cubicBezTo>
                    <a:lnTo>
                      <a:pt x="28337" y="9505"/>
                    </a:lnTo>
                    <a:cubicBezTo>
                      <a:pt x="28397" y="9410"/>
                      <a:pt x="28349" y="9291"/>
                      <a:pt x="28266" y="9231"/>
                    </a:cubicBezTo>
                    <a:cubicBezTo>
                      <a:pt x="28227" y="9210"/>
                      <a:pt x="28188" y="9199"/>
                      <a:pt x="28150" y="9199"/>
                    </a:cubicBezTo>
                    <a:close/>
                    <a:moveTo>
                      <a:pt x="26042" y="14442"/>
                    </a:moveTo>
                    <a:cubicBezTo>
                      <a:pt x="25944" y="14442"/>
                      <a:pt x="25868" y="14508"/>
                      <a:pt x="25837" y="14601"/>
                    </a:cubicBezTo>
                    <a:cubicBezTo>
                      <a:pt x="25599" y="15506"/>
                      <a:pt x="25408" y="16447"/>
                      <a:pt x="25289" y="17399"/>
                    </a:cubicBezTo>
                    <a:cubicBezTo>
                      <a:pt x="25277" y="17506"/>
                      <a:pt x="25361" y="17601"/>
                      <a:pt x="25468" y="17625"/>
                    </a:cubicBezTo>
                    <a:lnTo>
                      <a:pt x="25492" y="17625"/>
                    </a:lnTo>
                    <a:cubicBezTo>
                      <a:pt x="25599" y="17625"/>
                      <a:pt x="25694" y="17542"/>
                      <a:pt x="25706" y="17459"/>
                    </a:cubicBezTo>
                    <a:cubicBezTo>
                      <a:pt x="25825" y="16518"/>
                      <a:pt x="26004" y="15601"/>
                      <a:pt x="26242" y="14708"/>
                    </a:cubicBezTo>
                    <a:cubicBezTo>
                      <a:pt x="26265" y="14589"/>
                      <a:pt x="26194" y="14482"/>
                      <a:pt x="26087" y="14446"/>
                    </a:cubicBezTo>
                    <a:cubicBezTo>
                      <a:pt x="26071" y="14443"/>
                      <a:pt x="26056" y="14442"/>
                      <a:pt x="26042" y="14442"/>
                    </a:cubicBezTo>
                    <a:close/>
                    <a:moveTo>
                      <a:pt x="25301" y="20030"/>
                    </a:moveTo>
                    <a:cubicBezTo>
                      <a:pt x="25182" y="20030"/>
                      <a:pt x="25099" y="20114"/>
                      <a:pt x="25099" y="20221"/>
                    </a:cubicBezTo>
                    <a:lnTo>
                      <a:pt x="25099" y="20602"/>
                    </a:lnTo>
                    <a:cubicBezTo>
                      <a:pt x="25099" y="21435"/>
                      <a:pt x="25134" y="22269"/>
                      <a:pt x="25218" y="23078"/>
                    </a:cubicBezTo>
                    <a:cubicBezTo>
                      <a:pt x="25218" y="23185"/>
                      <a:pt x="25301" y="23257"/>
                      <a:pt x="25408" y="23257"/>
                    </a:cubicBezTo>
                    <a:lnTo>
                      <a:pt x="25432" y="23257"/>
                    </a:lnTo>
                    <a:cubicBezTo>
                      <a:pt x="25539" y="23245"/>
                      <a:pt x="25634" y="23138"/>
                      <a:pt x="25611" y="23043"/>
                    </a:cubicBezTo>
                    <a:cubicBezTo>
                      <a:pt x="25539" y="22233"/>
                      <a:pt x="25492" y="21400"/>
                      <a:pt x="25492" y="20602"/>
                    </a:cubicBezTo>
                    <a:lnTo>
                      <a:pt x="25492" y="20245"/>
                    </a:lnTo>
                    <a:cubicBezTo>
                      <a:pt x="25492" y="20126"/>
                      <a:pt x="25420" y="20030"/>
                      <a:pt x="25301" y="20030"/>
                    </a:cubicBezTo>
                    <a:close/>
                    <a:moveTo>
                      <a:pt x="25837" y="25657"/>
                    </a:moveTo>
                    <a:cubicBezTo>
                      <a:pt x="25821" y="25657"/>
                      <a:pt x="25805" y="25658"/>
                      <a:pt x="25789" y="25662"/>
                    </a:cubicBezTo>
                    <a:cubicBezTo>
                      <a:pt x="25694" y="25674"/>
                      <a:pt x="25611" y="25793"/>
                      <a:pt x="25646" y="25900"/>
                    </a:cubicBezTo>
                    <a:lnTo>
                      <a:pt x="25694" y="26079"/>
                    </a:lnTo>
                    <a:cubicBezTo>
                      <a:pt x="25861" y="26829"/>
                      <a:pt x="26063" y="27626"/>
                      <a:pt x="26361" y="28650"/>
                    </a:cubicBezTo>
                    <a:cubicBezTo>
                      <a:pt x="26385" y="28734"/>
                      <a:pt x="26468" y="28793"/>
                      <a:pt x="26551" y="28793"/>
                    </a:cubicBezTo>
                    <a:cubicBezTo>
                      <a:pt x="26563" y="28793"/>
                      <a:pt x="26587" y="28781"/>
                      <a:pt x="26611" y="28781"/>
                    </a:cubicBezTo>
                    <a:cubicBezTo>
                      <a:pt x="26718" y="28758"/>
                      <a:pt x="26777" y="28639"/>
                      <a:pt x="26754" y="28531"/>
                    </a:cubicBezTo>
                    <a:cubicBezTo>
                      <a:pt x="26456" y="27519"/>
                      <a:pt x="26242" y="26734"/>
                      <a:pt x="26075" y="25983"/>
                    </a:cubicBezTo>
                    <a:lnTo>
                      <a:pt x="26039" y="25805"/>
                    </a:lnTo>
                    <a:cubicBezTo>
                      <a:pt x="26019" y="25713"/>
                      <a:pt x="25929" y="25657"/>
                      <a:pt x="25837" y="25657"/>
                    </a:cubicBezTo>
                    <a:close/>
                    <a:moveTo>
                      <a:pt x="27345" y="31098"/>
                    </a:moveTo>
                    <a:cubicBezTo>
                      <a:pt x="27330" y="31098"/>
                      <a:pt x="27315" y="31100"/>
                      <a:pt x="27301" y="31103"/>
                    </a:cubicBezTo>
                    <a:cubicBezTo>
                      <a:pt x="27194" y="31139"/>
                      <a:pt x="27135" y="31258"/>
                      <a:pt x="27158" y="31353"/>
                    </a:cubicBezTo>
                    <a:cubicBezTo>
                      <a:pt x="27480" y="32449"/>
                      <a:pt x="27694" y="33294"/>
                      <a:pt x="27861" y="34080"/>
                    </a:cubicBezTo>
                    <a:cubicBezTo>
                      <a:pt x="27873" y="34187"/>
                      <a:pt x="27968" y="34246"/>
                      <a:pt x="28051" y="34246"/>
                    </a:cubicBezTo>
                    <a:cubicBezTo>
                      <a:pt x="28075" y="34246"/>
                      <a:pt x="28087" y="34246"/>
                      <a:pt x="28099" y="34234"/>
                    </a:cubicBezTo>
                    <a:cubicBezTo>
                      <a:pt x="28206" y="34211"/>
                      <a:pt x="28278" y="34092"/>
                      <a:pt x="28254" y="33996"/>
                    </a:cubicBezTo>
                    <a:cubicBezTo>
                      <a:pt x="28087" y="33187"/>
                      <a:pt x="27861" y="32341"/>
                      <a:pt x="27551" y="31234"/>
                    </a:cubicBezTo>
                    <a:cubicBezTo>
                      <a:pt x="27521" y="31153"/>
                      <a:pt x="27430" y="31098"/>
                      <a:pt x="27345" y="31098"/>
                    </a:cubicBezTo>
                    <a:close/>
                    <a:moveTo>
                      <a:pt x="28432" y="36639"/>
                    </a:moveTo>
                    <a:cubicBezTo>
                      <a:pt x="28313" y="36639"/>
                      <a:pt x="28242" y="36747"/>
                      <a:pt x="28242" y="36854"/>
                    </a:cubicBezTo>
                    <a:cubicBezTo>
                      <a:pt x="28254" y="37163"/>
                      <a:pt x="28266" y="37473"/>
                      <a:pt x="28266" y="37782"/>
                    </a:cubicBezTo>
                    <a:cubicBezTo>
                      <a:pt x="28266" y="38414"/>
                      <a:pt x="28242" y="39033"/>
                      <a:pt x="28159" y="39652"/>
                    </a:cubicBezTo>
                    <a:cubicBezTo>
                      <a:pt x="28147" y="39747"/>
                      <a:pt x="28242" y="39854"/>
                      <a:pt x="28337" y="39866"/>
                    </a:cubicBezTo>
                    <a:lnTo>
                      <a:pt x="28373" y="39866"/>
                    </a:lnTo>
                    <a:cubicBezTo>
                      <a:pt x="28468" y="39866"/>
                      <a:pt x="28563" y="39795"/>
                      <a:pt x="28563" y="39687"/>
                    </a:cubicBezTo>
                    <a:cubicBezTo>
                      <a:pt x="28635" y="39056"/>
                      <a:pt x="28671" y="38414"/>
                      <a:pt x="28671" y="37782"/>
                    </a:cubicBezTo>
                    <a:cubicBezTo>
                      <a:pt x="28671" y="37473"/>
                      <a:pt x="28659" y="37151"/>
                      <a:pt x="28635" y="36830"/>
                    </a:cubicBezTo>
                    <a:cubicBezTo>
                      <a:pt x="28635" y="36711"/>
                      <a:pt x="28540" y="36639"/>
                      <a:pt x="28432" y="36639"/>
                    </a:cubicBezTo>
                    <a:close/>
                    <a:moveTo>
                      <a:pt x="27849" y="42242"/>
                    </a:moveTo>
                    <a:cubicBezTo>
                      <a:pt x="27756" y="42242"/>
                      <a:pt x="27665" y="42299"/>
                      <a:pt x="27635" y="42390"/>
                    </a:cubicBezTo>
                    <a:cubicBezTo>
                      <a:pt x="27385" y="43283"/>
                      <a:pt x="27075" y="44176"/>
                      <a:pt x="26682" y="45021"/>
                    </a:cubicBezTo>
                    <a:cubicBezTo>
                      <a:pt x="26646" y="45129"/>
                      <a:pt x="26682" y="45248"/>
                      <a:pt x="26789" y="45283"/>
                    </a:cubicBezTo>
                    <a:cubicBezTo>
                      <a:pt x="26825" y="45307"/>
                      <a:pt x="26849" y="45307"/>
                      <a:pt x="26885" y="45307"/>
                    </a:cubicBezTo>
                    <a:cubicBezTo>
                      <a:pt x="26956" y="45307"/>
                      <a:pt x="27027" y="45260"/>
                      <a:pt x="27075" y="45200"/>
                    </a:cubicBezTo>
                    <a:cubicBezTo>
                      <a:pt x="27456" y="44319"/>
                      <a:pt x="27789" y="43414"/>
                      <a:pt x="28039" y="42509"/>
                    </a:cubicBezTo>
                    <a:cubicBezTo>
                      <a:pt x="28051" y="42390"/>
                      <a:pt x="27992" y="42283"/>
                      <a:pt x="27897" y="42247"/>
                    </a:cubicBezTo>
                    <a:cubicBezTo>
                      <a:pt x="27881" y="42244"/>
                      <a:pt x="27865" y="42242"/>
                      <a:pt x="27849" y="42242"/>
                    </a:cubicBezTo>
                    <a:close/>
                    <a:moveTo>
                      <a:pt x="25523" y="47397"/>
                    </a:moveTo>
                    <a:cubicBezTo>
                      <a:pt x="25453" y="47397"/>
                      <a:pt x="25388" y="47431"/>
                      <a:pt x="25349" y="47486"/>
                    </a:cubicBezTo>
                    <a:cubicBezTo>
                      <a:pt x="24849" y="48284"/>
                      <a:pt x="24265" y="49022"/>
                      <a:pt x="23658" y="49701"/>
                    </a:cubicBezTo>
                    <a:cubicBezTo>
                      <a:pt x="23575" y="49784"/>
                      <a:pt x="23575" y="49915"/>
                      <a:pt x="23670" y="49986"/>
                    </a:cubicBezTo>
                    <a:cubicBezTo>
                      <a:pt x="23706" y="50022"/>
                      <a:pt x="23753" y="50034"/>
                      <a:pt x="23801" y="50034"/>
                    </a:cubicBezTo>
                    <a:cubicBezTo>
                      <a:pt x="23860" y="50034"/>
                      <a:pt x="23920" y="50010"/>
                      <a:pt x="23944" y="49974"/>
                    </a:cubicBezTo>
                    <a:cubicBezTo>
                      <a:pt x="24587" y="49272"/>
                      <a:pt x="25170" y="48510"/>
                      <a:pt x="25694" y="47712"/>
                    </a:cubicBezTo>
                    <a:cubicBezTo>
                      <a:pt x="25753" y="47605"/>
                      <a:pt x="25718" y="47486"/>
                      <a:pt x="25634" y="47427"/>
                    </a:cubicBezTo>
                    <a:cubicBezTo>
                      <a:pt x="25598" y="47406"/>
                      <a:pt x="25560" y="47397"/>
                      <a:pt x="25523" y="47397"/>
                    </a:cubicBezTo>
                    <a:close/>
                    <a:moveTo>
                      <a:pt x="21740" y="51560"/>
                    </a:moveTo>
                    <a:cubicBezTo>
                      <a:pt x="21696" y="51560"/>
                      <a:pt x="21651" y="51575"/>
                      <a:pt x="21610" y="51606"/>
                    </a:cubicBezTo>
                    <a:cubicBezTo>
                      <a:pt x="21181" y="51963"/>
                      <a:pt x="20741" y="52284"/>
                      <a:pt x="20277" y="52582"/>
                    </a:cubicBezTo>
                    <a:cubicBezTo>
                      <a:pt x="19955" y="52772"/>
                      <a:pt x="19646" y="52963"/>
                      <a:pt x="19288" y="53153"/>
                    </a:cubicBezTo>
                    <a:cubicBezTo>
                      <a:pt x="19205" y="53201"/>
                      <a:pt x="19157" y="53320"/>
                      <a:pt x="19217" y="53427"/>
                    </a:cubicBezTo>
                    <a:cubicBezTo>
                      <a:pt x="19265" y="53487"/>
                      <a:pt x="19324" y="53534"/>
                      <a:pt x="19396" y="53534"/>
                    </a:cubicBezTo>
                    <a:cubicBezTo>
                      <a:pt x="19419" y="53534"/>
                      <a:pt x="19467" y="53523"/>
                      <a:pt x="19491" y="53499"/>
                    </a:cubicBezTo>
                    <a:cubicBezTo>
                      <a:pt x="19836" y="53308"/>
                      <a:pt x="20169" y="53118"/>
                      <a:pt x="20479" y="52903"/>
                    </a:cubicBezTo>
                    <a:cubicBezTo>
                      <a:pt x="20955" y="52606"/>
                      <a:pt x="21420" y="52284"/>
                      <a:pt x="21872" y="51927"/>
                    </a:cubicBezTo>
                    <a:cubicBezTo>
                      <a:pt x="21955" y="51856"/>
                      <a:pt x="21967" y="51725"/>
                      <a:pt x="21896" y="51641"/>
                    </a:cubicBezTo>
                    <a:cubicBezTo>
                      <a:pt x="21855" y="51587"/>
                      <a:pt x="21799" y="51560"/>
                      <a:pt x="21740" y="51560"/>
                    </a:cubicBezTo>
                    <a:close/>
                    <a:moveTo>
                      <a:pt x="16863" y="54397"/>
                    </a:moveTo>
                    <a:cubicBezTo>
                      <a:pt x="16834" y="54397"/>
                      <a:pt x="16805" y="54403"/>
                      <a:pt x="16776" y="54415"/>
                    </a:cubicBezTo>
                    <a:cubicBezTo>
                      <a:pt x="16336" y="54606"/>
                      <a:pt x="15883" y="54808"/>
                      <a:pt x="15419" y="55011"/>
                    </a:cubicBezTo>
                    <a:cubicBezTo>
                      <a:pt x="15026" y="55189"/>
                      <a:pt x="14597" y="55368"/>
                      <a:pt x="14204" y="55547"/>
                    </a:cubicBezTo>
                    <a:cubicBezTo>
                      <a:pt x="14097" y="55582"/>
                      <a:pt x="14050" y="55701"/>
                      <a:pt x="14097" y="55809"/>
                    </a:cubicBezTo>
                    <a:cubicBezTo>
                      <a:pt x="14133" y="55880"/>
                      <a:pt x="14204" y="55928"/>
                      <a:pt x="14276" y="55928"/>
                    </a:cubicBezTo>
                    <a:cubicBezTo>
                      <a:pt x="14300" y="55928"/>
                      <a:pt x="14335" y="55916"/>
                      <a:pt x="14347" y="55916"/>
                    </a:cubicBezTo>
                    <a:cubicBezTo>
                      <a:pt x="14752" y="55737"/>
                      <a:pt x="15169" y="55558"/>
                      <a:pt x="15574" y="55380"/>
                    </a:cubicBezTo>
                    <a:cubicBezTo>
                      <a:pt x="16038" y="55189"/>
                      <a:pt x="16490" y="54987"/>
                      <a:pt x="16943" y="54785"/>
                    </a:cubicBezTo>
                    <a:cubicBezTo>
                      <a:pt x="17050" y="54737"/>
                      <a:pt x="17086" y="54618"/>
                      <a:pt x="17050" y="54511"/>
                    </a:cubicBezTo>
                    <a:cubicBezTo>
                      <a:pt x="17015" y="54441"/>
                      <a:pt x="16942" y="54397"/>
                      <a:pt x="16863" y="54397"/>
                    </a:cubicBezTo>
                    <a:close/>
                    <a:moveTo>
                      <a:pt x="11735" y="56759"/>
                    </a:moveTo>
                    <a:cubicBezTo>
                      <a:pt x="11705" y="56759"/>
                      <a:pt x="11673" y="56767"/>
                      <a:pt x="11645" y="56785"/>
                    </a:cubicBezTo>
                    <a:lnTo>
                      <a:pt x="11537" y="56844"/>
                    </a:lnTo>
                    <a:cubicBezTo>
                      <a:pt x="10752" y="57297"/>
                      <a:pt x="9978" y="57785"/>
                      <a:pt x="9240" y="58333"/>
                    </a:cubicBezTo>
                    <a:cubicBezTo>
                      <a:pt x="9156" y="58404"/>
                      <a:pt x="9144" y="58535"/>
                      <a:pt x="9204" y="58618"/>
                    </a:cubicBezTo>
                    <a:cubicBezTo>
                      <a:pt x="9240" y="58666"/>
                      <a:pt x="9311" y="58702"/>
                      <a:pt x="9370" y="58702"/>
                    </a:cubicBezTo>
                    <a:cubicBezTo>
                      <a:pt x="9406" y="58702"/>
                      <a:pt x="9442" y="58678"/>
                      <a:pt x="9478" y="58654"/>
                    </a:cubicBezTo>
                    <a:cubicBezTo>
                      <a:pt x="10192" y="58118"/>
                      <a:pt x="10954" y="57618"/>
                      <a:pt x="11728" y="57190"/>
                    </a:cubicBezTo>
                    <a:lnTo>
                      <a:pt x="11835" y="57130"/>
                    </a:lnTo>
                    <a:cubicBezTo>
                      <a:pt x="11918" y="57082"/>
                      <a:pt x="11966" y="56963"/>
                      <a:pt x="11907" y="56868"/>
                    </a:cubicBezTo>
                    <a:cubicBezTo>
                      <a:pt x="11873" y="56802"/>
                      <a:pt x="11805" y="56759"/>
                      <a:pt x="11735" y="56759"/>
                    </a:cubicBezTo>
                    <a:close/>
                    <a:moveTo>
                      <a:pt x="7227" y="60127"/>
                    </a:moveTo>
                    <a:cubicBezTo>
                      <a:pt x="7174" y="60127"/>
                      <a:pt x="7120" y="60148"/>
                      <a:pt x="7084" y="60190"/>
                    </a:cubicBezTo>
                    <a:cubicBezTo>
                      <a:pt x="6406" y="60845"/>
                      <a:pt x="5763" y="61559"/>
                      <a:pt x="5168" y="62297"/>
                    </a:cubicBezTo>
                    <a:cubicBezTo>
                      <a:pt x="5096" y="62393"/>
                      <a:pt x="5108" y="62512"/>
                      <a:pt x="5191" y="62583"/>
                    </a:cubicBezTo>
                    <a:cubicBezTo>
                      <a:pt x="5227" y="62607"/>
                      <a:pt x="5275" y="62631"/>
                      <a:pt x="5310" y="62631"/>
                    </a:cubicBezTo>
                    <a:cubicBezTo>
                      <a:pt x="5370" y="62631"/>
                      <a:pt x="5430" y="62607"/>
                      <a:pt x="5489" y="62536"/>
                    </a:cubicBezTo>
                    <a:cubicBezTo>
                      <a:pt x="6072" y="61809"/>
                      <a:pt x="6703" y="61107"/>
                      <a:pt x="7370" y="60464"/>
                    </a:cubicBezTo>
                    <a:cubicBezTo>
                      <a:pt x="7442" y="60392"/>
                      <a:pt x="7442" y="60261"/>
                      <a:pt x="7370" y="60190"/>
                    </a:cubicBezTo>
                    <a:cubicBezTo>
                      <a:pt x="7335" y="60148"/>
                      <a:pt x="7281" y="60127"/>
                      <a:pt x="7227" y="60127"/>
                    </a:cubicBezTo>
                    <a:close/>
                    <a:moveTo>
                      <a:pt x="3675" y="64542"/>
                    </a:moveTo>
                    <a:cubicBezTo>
                      <a:pt x="3605" y="64542"/>
                      <a:pt x="3540" y="64576"/>
                      <a:pt x="3501" y="64631"/>
                    </a:cubicBezTo>
                    <a:cubicBezTo>
                      <a:pt x="2989" y="65441"/>
                      <a:pt x="2548" y="66286"/>
                      <a:pt x="2143" y="67155"/>
                    </a:cubicBezTo>
                    <a:cubicBezTo>
                      <a:pt x="2096" y="67250"/>
                      <a:pt x="2143" y="67369"/>
                      <a:pt x="2251" y="67417"/>
                    </a:cubicBezTo>
                    <a:cubicBezTo>
                      <a:pt x="2274" y="67429"/>
                      <a:pt x="2310" y="67429"/>
                      <a:pt x="2334" y="67429"/>
                    </a:cubicBezTo>
                    <a:cubicBezTo>
                      <a:pt x="2429" y="67429"/>
                      <a:pt x="2489" y="67393"/>
                      <a:pt x="2512" y="67334"/>
                    </a:cubicBezTo>
                    <a:cubicBezTo>
                      <a:pt x="2905" y="66476"/>
                      <a:pt x="3346" y="65643"/>
                      <a:pt x="3846" y="64857"/>
                    </a:cubicBezTo>
                    <a:cubicBezTo>
                      <a:pt x="3906" y="64750"/>
                      <a:pt x="3870" y="64631"/>
                      <a:pt x="3786" y="64571"/>
                    </a:cubicBezTo>
                    <a:cubicBezTo>
                      <a:pt x="3750" y="64551"/>
                      <a:pt x="3712" y="64542"/>
                      <a:pt x="3675" y="64542"/>
                    </a:cubicBezTo>
                    <a:close/>
                    <a:moveTo>
                      <a:pt x="1305" y="69657"/>
                    </a:moveTo>
                    <a:cubicBezTo>
                      <a:pt x="1219" y="69657"/>
                      <a:pt x="1139" y="69712"/>
                      <a:pt x="1119" y="69798"/>
                    </a:cubicBezTo>
                    <a:cubicBezTo>
                      <a:pt x="822" y="70703"/>
                      <a:pt x="584" y="71644"/>
                      <a:pt x="405" y="72572"/>
                    </a:cubicBezTo>
                    <a:cubicBezTo>
                      <a:pt x="393" y="72668"/>
                      <a:pt x="465" y="72787"/>
                      <a:pt x="572" y="72799"/>
                    </a:cubicBezTo>
                    <a:lnTo>
                      <a:pt x="607" y="72799"/>
                    </a:lnTo>
                    <a:cubicBezTo>
                      <a:pt x="703" y="72799"/>
                      <a:pt x="786" y="72727"/>
                      <a:pt x="810" y="72632"/>
                    </a:cubicBezTo>
                    <a:cubicBezTo>
                      <a:pt x="988" y="71715"/>
                      <a:pt x="1227" y="70810"/>
                      <a:pt x="1500" y="69917"/>
                    </a:cubicBezTo>
                    <a:cubicBezTo>
                      <a:pt x="1536" y="69810"/>
                      <a:pt x="1477" y="69691"/>
                      <a:pt x="1369" y="69667"/>
                    </a:cubicBezTo>
                    <a:cubicBezTo>
                      <a:pt x="1348" y="69660"/>
                      <a:pt x="1327" y="69657"/>
                      <a:pt x="1305" y="69657"/>
                    </a:cubicBezTo>
                    <a:close/>
                    <a:moveTo>
                      <a:pt x="262" y="75192"/>
                    </a:moveTo>
                    <a:cubicBezTo>
                      <a:pt x="155" y="75192"/>
                      <a:pt x="48" y="75275"/>
                      <a:pt x="48" y="75382"/>
                    </a:cubicBezTo>
                    <a:cubicBezTo>
                      <a:pt x="24" y="75811"/>
                      <a:pt x="0" y="76263"/>
                      <a:pt x="0" y="76692"/>
                    </a:cubicBezTo>
                    <a:cubicBezTo>
                      <a:pt x="0" y="77216"/>
                      <a:pt x="12" y="77728"/>
                      <a:pt x="60" y="78240"/>
                    </a:cubicBezTo>
                    <a:cubicBezTo>
                      <a:pt x="72" y="78359"/>
                      <a:pt x="167" y="78430"/>
                      <a:pt x="274" y="78430"/>
                    </a:cubicBezTo>
                    <a:cubicBezTo>
                      <a:pt x="286" y="78430"/>
                      <a:pt x="286" y="78430"/>
                      <a:pt x="274" y="78418"/>
                    </a:cubicBezTo>
                    <a:cubicBezTo>
                      <a:pt x="393" y="78407"/>
                      <a:pt x="477" y="78299"/>
                      <a:pt x="465" y="78192"/>
                    </a:cubicBezTo>
                    <a:cubicBezTo>
                      <a:pt x="417" y="77692"/>
                      <a:pt x="405" y="77180"/>
                      <a:pt x="405" y="76680"/>
                    </a:cubicBezTo>
                    <a:cubicBezTo>
                      <a:pt x="405" y="76263"/>
                      <a:pt x="417" y="75823"/>
                      <a:pt x="453" y="75394"/>
                    </a:cubicBezTo>
                    <a:cubicBezTo>
                      <a:pt x="453" y="75287"/>
                      <a:pt x="357" y="75192"/>
                      <a:pt x="262" y="75192"/>
                    </a:cubicBezTo>
                    <a:close/>
                    <a:moveTo>
                      <a:pt x="683" y="80838"/>
                    </a:moveTo>
                    <a:cubicBezTo>
                      <a:pt x="666" y="80838"/>
                      <a:pt x="648" y="80841"/>
                      <a:pt x="631" y="80847"/>
                    </a:cubicBezTo>
                    <a:cubicBezTo>
                      <a:pt x="524" y="80859"/>
                      <a:pt x="453" y="80978"/>
                      <a:pt x="477" y="81074"/>
                    </a:cubicBezTo>
                    <a:cubicBezTo>
                      <a:pt x="667" y="81990"/>
                      <a:pt x="941" y="82907"/>
                      <a:pt x="1250" y="83824"/>
                    </a:cubicBezTo>
                    <a:cubicBezTo>
                      <a:pt x="1286" y="83907"/>
                      <a:pt x="1358" y="83955"/>
                      <a:pt x="1441" y="83955"/>
                    </a:cubicBezTo>
                    <a:cubicBezTo>
                      <a:pt x="1477" y="83955"/>
                      <a:pt x="1489" y="83955"/>
                      <a:pt x="1500" y="83943"/>
                    </a:cubicBezTo>
                    <a:cubicBezTo>
                      <a:pt x="1608" y="83907"/>
                      <a:pt x="1655" y="83788"/>
                      <a:pt x="1631" y="83681"/>
                    </a:cubicBezTo>
                    <a:cubicBezTo>
                      <a:pt x="1310" y="82812"/>
                      <a:pt x="1060" y="81895"/>
                      <a:pt x="869" y="80990"/>
                    </a:cubicBezTo>
                    <a:cubicBezTo>
                      <a:pt x="850" y="80902"/>
                      <a:pt x="766" y="80838"/>
                      <a:pt x="683" y="80838"/>
                    </a:cubicBezTo>
                    <a:close/>
                    <a:moveTo>
                      <a:pt x="2564" y="86149"/>
                    </a:moveTo>
                    <a:cubicBezTo>
                      <a:pt x="2534" y="86149"/>
                      <a:pt x="2505" y="86155"/>
                      <a:pt x="2477" y="86169"/>
                    </a:cubicBezTo>
                    <a:cubicBezTo>
                      <a:pt x="2370" y="86217"/>
                      <a:pt x="2334" y="86336"/>
                      <a:pt x="2382" y="86443"/>
                    </a:cubicBezTo>
                    <a:cubicBezTo>
                      <a:pt x="2810" y="87289"/>
                      <a:pt x="3310" y="88122"/>
                      <a:pt x="3822" y="88908"/>
                    </a:cubicBezTo>
                    <a:cubicBezTo>
                      <a:pt x="3858" y="88967"/>
                      <a:pt x="3929" y="89003"/>
                      <a:pt x="3989" y="89003"/>
                    </a:cubicBezTo>
                    <a:cubicBezTo>
                      <a:pt x="4025" y="89003"/>
                      <a:pt x="4060" y="88979"/>
                      <a:pt x="4096" y="88967"/>
                    </a:cubicBezTo>
                    <a:cubicBezTo>
                      <a:pt x="4179" y="88908"/>
                      <a:pt x="4215" y="88777"/>
                      <a:pt x="4156" y="88682"/>
                    </a:cubicBezTo>
                    <a:cubicBezTo>
                      <a:pt x="3632" y="87896"/>
                      <a:pt x="3155" y="87098"/>
                      <a:pt x="2739" y="86265"/>
                    </a:cubicBezTo>
                    <a:cubicBezTo>
                      <a:pt x="2705" y="86189"/>
                      <a:pt x="2635" y="86149"/>
                      <a:pt x="2564" y="86149"/>
                    </a:cubicBezTo>
                    <a:close/>
                    <a:moveTo>
                      <a:pt x="5690" y="90836"/>
                    </a:moveTo>
                    <a:cubicBezTo>
                      <a:pt x="5644" y="90836"/>
                      <a:pt x="5599" y="90851"/>
                      <a:pt x="5560" y="90884"/>
                    </a:cubicBezTo>
                    <a:cubicBezTo>
                      <a:pt x="5477" y="90968"/>
                      <a:pt x="5465" y="91087"/>
                      <a:pt x="5537" y="91170"/>
                    </a:cubicBezTo>
                    <a:cubicBezTo>
                      <a:pt x="6156" y="91896"/>
                      <a:pt x="6823" y="92587"/>
                      <a:pt x="7525" y="93230"/>
                    </a:cubicBezTo>
                    <a:cubicBezTo>
                      <a:pt x="7549" y="93265"/>
                      <a:pt x="7608" y="93289"/>
                      <a:pt x="7656" y="93289"/>
                    </a:cubicBezTo>
                    <a:cubicBezTo>
                      <a:pt x="7716" y="93289"/>
                      <a:pt x="7775" y="93254"/>
                      <a:pt x="7799" y="93194"/>
                    </a:cubicBezTo>
                    <a:cubicBezTo>
                      <a:pt x="7882" y="93123"/>
                      <a:pt x="7882" y="92980"/>
                      <a:pt x="7787" y="92908"/>
                    </a:cubicBezTo>
                    <a:cubicBezTo>
                      <a:pt x="7108" y="92289"/>
                      <a:pt x="6453" y="91611"/>
                      <a:pt x="5834" y="90896"/>
                    </a:cubicBezTo>
                    <a:cubicBezTo>
                      <a:pt x="5796" y="90857"/>
                      <a:pt x="5743" y="90836"/>
                      <a:pt x="5690" y="90836"/>
                    </a:cubicBezTo>
                    <a:close/>
                    <a:moveTo>
                      <a:pt x="9867" y="94641"/>
                    </a:moveTo>
                    <a:cubicBezTo>
                      <a:pt x="9802" y="94641"/>
                      <a:pt x="9740" y="94672"/>
                      <a:pt x="9704" y="94730"/>
                    </a:cubicBezTo>
                    <a:cubicBezTo>
                      <a:pt x="9632" y="94813"/>
                      <a:pt x="9656" y="94956"/>
                      <a:pt x="9751" y="95016"/>
                    </a:cubicBezTo>
                    <a:cubicBezTo>
                      <a:pt x="10525" y="95563"/>
                      <a:pt x="11347" y="96063"/>
                      <a:pt x="12180" y="96516"/>
                    </a:cubicBezTo>
                    <a:cubicBezTo>
                      <a:pt x="12204" y="96528"/>
                      <a:pt x="12240" y="96540"/>
                      <a:pt x="12264" y="96540"/>
                    </a:cubicBezTo>
                    <a:cubicBezTo>
                      <a:pt x="12347" y="96540"/>
                      <a:pt x="12395" y="96504"/>
                      <a:pt x="12454" y="96421"/>
                    </a:cubicBezTo>
                    <a:cubicBezTo>
                      <a:pt x="12502" y="96337"/>
                      <a:pt x="12478" y="96218"/>
                      <a:pt x="12371" y="96159"/>
                    </a:cubicBezTo>
                    <a:cubicBezTo>
                      <a:pt x="11549" y="95730"/>
                      <a:pt x="10752" y="95218"/>
                      <a:pt x="9990" y="94682"/>
                    </a:cubicBezTo>
                    <a:cubicBezTo>
                      <a:pt x="9952" y="94654"/>
                      <a:pt x="9909" y="94641"/>
                      <a:pt x="9867" y="94641"/>
                    </a:cubicBezTo>
                    <a:close/>
                    <a:moveTo>
                      <a:pt x="14837" y="97303"/>
                    </a:moveTo>
                    <a:cubicBezTo>
                      <a:pt x="14759" y="97303"/>
                      <a:pt x="14683" y="97356"/>
                      <a:pt x="14645" y="97433"/>
                    </a:cubicBezTo>
                    <a:cubicBezTo>
                      <a:pt x="14597" y="97540"/>
                      <a:pt x="14669" y="97647"/>
                      <a:pt x="14764" y="97695"/>
                    </a:cubicBezTo>
                    <a:cubicBezTo>
                      <a:pt x="15121" y="97814"/>
                      <a:pt x="15478" y="97945"/>
                      <a:pt x="15836" y="98052"/>
                    </a:cubicBezTo>
                    <a:cubicBezTo>
                      <a:pt x="15847" y="98064"/>
                      <a:pt x="15883" y="98064"/>
                      <a:pt x="15895" y="98064"/>
                    </a:cubicBezTo>
                    <a:cubicBezTo>
                      <a:pt x="15990" y="98064"/>
                      <a:pt x="16062" y="98004"/>
                      <a:pt x="16074" y="97933"/>
                    </a:cubicBezTo>
                    <a:cubicBezTo>
                      <a:pt x="16109" y="97826"/>
                      <a:pt x="16050" y="97707"/>
                      <a:pt x="15943" y="97671"/>
                    </a:cubicBezTo>
                    <a:cubicBezTo>
                      <a:pt x="15597" y="97576"/>
                      <a:pt x="15240" y="97456"/>
                      <a:pt x="14895" y="97314"/>
                    </a:cubicBezTo>
                    <a:cubicBezTo>
                      <a:pt x="14876" y="97306"/>
                      <a:pt x="14856" y="97303"/>
                      <a:pt x="14837" y="97303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460" name="Google Shape;1460;p44"/>
              <p:cNvGrpSpPr/>
              <p:nvPr/>
            </p:nvGrpSpPr>
            <p:grpSpPr>
              <a:xfrm rot="1551775">
                <a:off x="1052547" y="256818"/>
                <a:ext cx="689360" cy="651157"/>
                <a:chOff x="8175787" y="3203846"/>
                <a:chExt cx="689391" cy="651186"/>
              </a:xfrm>
            </p:grpSpPr>
            <p:sp>
              <p:nvSpPr>
                <p:cNvPr id="1461" name="Google Shape;1461;p44"/>
                <p:cNvSpPr/>
                <p:nvPr/>
              </p:nvSpPr>
              <p:spPr>
                <a:xfrm>
                  <a:off x="8175787" y="3203846"/>
                  <a:ext cx="689391" cy="6511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30" h="20055" extrusionOk="0">
                      <a:moveTo>
                        <a:pt x="20431" y="826"/>
                      </a:moveTo>
                      <a:lnTo>
                        <a:pt x="14050" y="19280"/>
                      </a:lnTo>
                      <a:lnTo>
                        <a:pt x="9359" y="16018"/>
                      </a:lnTo>
                      <a:cubicBezTo>
                        <a:pt x="9299" y="15970"/>
                        <a:pt x="9240" y="15958"/>
                        <a:pt x="9180" y="15958"/>
                      </a:cubicBezTo>
                      <a:cubicBezTo>
                        <a:pt x="9168" y="15958"/>
                        <a:pt x="9156" y="15970"/>
                        <a:pt x="9156" y="15970"/>
                      </a:cubicBezTo>
                      <a:lnTo>
                        <a:pt x="4525" y="16697"/>
                      </a:lnTo>
                      <a:lnTo>
                        <a:pt x="4751" y="12768"/>
                      </a:lnTo>
                      <a:cubicBezTo>
                        <a:pt x="4751" y="12696"/>
                        <a:pt x="4715" y="12625"/>
                        <a:pt x="4680" y="12565"/>
                      </a:cubicBezTo>
                      <a:lnTo>
                        <a:pt x="870" y="7934"/>
                      </a:lnTo>
                      <a:lnTo>
                        <a:pt x="20431" y="826"/>
                      </a:lnTo>
                      <a:close/>
                      <a:moveTo>
                        <a:pt x="20893" y="0"/>
                      </a:moveTo>
                      <a:cubicBezTo>
                        <a:pt x="20860" y="0"/>
                        <a:pt x="20828" y="6"/>
                        <a:pt x="20801" y="16"/>
                      </a:cubicBezTo>
                      <a:lnTo>
                        <a:pt x="227" y="7505"/>
                      </a:lnTo>
                      <a:cubicBezTo>
                        <a:pt x="119" y="7541"/>
                        <a:pt x="60" y="7624"/>
                        <a:pt x="36" y="7719"/>
                      </a:cubicBezTo>
                      <a:cubicBezTo>
                        <a:pt x="0" y="7803"/>
                        <a:pt x="36" y="7910"/>
                        <a:pt x="96" y="7981"/>
                      </a:cubicBezTo>
                      <a:lnTo>
                        <a:pt x="4096" y="12851"/>
                      </a:lnTo>
                      <a:lnTo>
                        <a:pt x="3858" y="17030"/>
                      </a:lnTo>
                      <a:cubicBezTo>
                        <a:pt x="3858" y="17125"/>
                        <a:pt x="3894" y="17209"/>
                        <a:pt x="3965" y="17268"/>
                      </a:cubicBezTo>
                      <a:cubicBezTo>
                        <a:pt x="4021" y="17315"/>
                        <a:pt x="4085" y="17347"/>
                        <a:pt x="4156" y="17347"/>
                      </a:cubicBezTo>
                      <a:cubicBezTo>
                        <a:pt x="4175" y="17347"/>
                        <a:pt x="4195" y="17345"/>
                        <a:pt x="4215" y="17340"/>
                      </a:cubicBezTo>
                      <a:lnTo>
                        <a:pt x="9097" y="16590"/>
                      </a:lnTo>
                      <a:lnTo>
                        <a:pt x="14014" y="19995"/>
                      </a:lnTo>
                      <a:cubicBezTo>
                        <a:pt x="14062" y="20042"/>
                        <a:pt x="14133" y="20054"/>
                        <a:pt x="14181" y="20054"/>
                      </a:cubicBezTo>
                      <a:cubicBezTo>
                        <a:pt x="14228" y="20054"/>
                        <a:pt x="14264" y="20054"/>
                        <a:pt x="14264" y="20042"/>
                      </a:cubicBezTo>
                      <a:cubicBezTo>
                        <a:pt x="14347" y="20007"/>
                        <a:pt x="14431" y="19935"/>
                        <a:pt x="14455" y="19840"/>
                      </a:cubicBezTo>
                      <a:lnTo>
                        <a:pt x="21182" y="409"/>
                      </a:lnTo>
                      <a:cubicBezTo>
                        <a:pt x="21229" y="302"/>
                        <a:pt x="21193" y="171"/>
                        <a:pt x="21110" y="99"/>
                      </a:cubicBezTo>
                      <a:cubicBezTo>
                        <a:pt x="21060" y="32"/>
                        <a:pt x="20973" y="0"/>
                        <a:pt x="2089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2" name="Google Shape;1462;p44"/>
                <p:cNvSpPr/>
                <p:nvPr/>
              </p:nvSpPr>
              <p:spPr>
                <a:xfrm>
                  <a:off x="8305675" y="3215439"/>
                  <a:ext cx="551740" cy="4122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91" h="12697" extrusionOk="0">
                      <a:moveTo>
                        <a:pt x="16659" y="1"/>
                      </a:moveTo>
                      <a:cubicBezTo>
                        <a:pt x="16596" y="1"/>
                        <a:pt x="16532" y="21"/>
                        <a:pt x="16479" y="64"/>
                      </a:cubicBezTo>
                      <a:lnTo>
                        <a:pt x="168" y="12161"/>
                      </a:lnTo>
                      <a:cubicBezTo>
                        <a:pt x="37" y="12256"/>
                        <a:pt x="1" y="12446"/>
                        <a:pt x="108" y="12577"/>
                      </a:cubicBezTo>
                      <a:cubicBezTo>
                        <a:pt x="168" y="12661"/>
                        <a:pt x="263" y="12696"/>
                        <a:pt x="346" y="12696"/>
                      </a:cubicBezTo>
                      <a:cubicBezTo>
                        <a:pt x="418" y="12696"/>
                        <a:pt x="489" y="12673"/>
                        <a:pt x="525" y="12637"/>
                      </a:cubicBezTo>
                      <a:lnTo>
                        <a:pt x="16836" y="540"/>
                      </a:lnTo>
                      <a:cubicBezTo>
                        <a:pt x="16967" y="457"/>
                        <a:pt x="16991" y="254"/>
                        <a:pt x="16896" y="123"/>
                      </a:cubicBezTo>
                      <a:cubicBezTo>
                        <a:pt x="16846" y="45"/>
                        <a:pt x="16754" y="1"/>
                        <a:pt x="1665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3" name="Google Shape;1463;p44"/>
                <p:cNvSpPr/>
                <p:nvPr/>
              </p:nvSpPr>
              <p:spPr>
                <a:xfrm>
                  <a:off x="8463034" y="3219790"/>
                  <a:ext cx="385124" cy="5219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60" h="16075" extrusionOk="0">
                      <a:moveTo>
                        <a:pt x="11525" y="0"/>
                      </a:moveTo>
                      <a:cubicBezTo>
                        <a:pt x="11434" y="0"/>
                        <a:pt x="11341" y="40"/>
                        <a:pt x="11276" y="120"/>
                      </a:cubicBezTo>
                      <a:lnTo>
                        <a:pt x="84" y="15598"/>
                      </a:lnTo>
                      <a:cubicBezTo>
                        <a:pt x="1" y="15741"/>
                        <a:pt x="25" y="15920"/>
                        <a:pt x="155" y="16015"/>
                      </a:cubicBezTo>
                      <a:cubicBezTo>
                        <a:pt x="215" y="16063"/>
                        <a:pt x="275" y="16075"/>
                        <a:pt x="334" y="16075"/>
                      </a:cubicBezTo>
                      <a:cubicBezTo>
                        <a:pt x="429" y="16075"/>
                        <a:pt x="513" y="16039"/>
                        <a:pt x="572" y="15944"/>
                      </a:cubicBezTo>
                      <a:lnTo>
                        <a:pt x="11764" y="466"/>
                      </a:lnTo>
                      <a:cubicBezTo>
                        <a:pt x="11859" y="335"/>
                        <a:pt x="11824" y="156"/>
                        <a:pt x="11693" y="49"/>
                      </a:cubicBezTo>
                      <a:cubicBezTo>
                        <a:pt x="11642" y="17"/>
                        <a:pt x="11584" y="0"/>
                        <a:pt x="11525" y="0"/>
                      </a:cubicBezTo>
                      <a:close/>
                    </a:path>
                  </a:pathLst>
                </a:custGeom>
                <a:solidFill>
                  <a:srgbClr val="05003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4" name="Google Shape;1464;p44"/>
                <p:cNvSpPr/>
                <p:nvPr/>
              </p:nvSpPr>
              <p:spPr>
                <a:xfrm>
                  <a:off x="8302590" y="3271031"/>
                  <a:ext cx="499947" cy="4842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96" h="14914" extrusionOk="0">
                      <a:moveTo>
                        <a:pt x="15062" y="1"/>
                      </a:moveTo>
                      <a:cubicBezTo>
                        <a:pt x="14985" y="1"/>
                        <a:pt x="14907" y="31"/>
                        <a:pt x="14848" y="90"/>
                      </a:cubicBezTo>
                      <a:lnTo>
                        <a:pt x="120" y="14401"/>
                      </a:lnTo>
                      <a:cubicBezTo>
                        <a:pt x="1" y="14521"/>
                        <a:pt x="1" y="14711"/>
                        <a:pt x="120" y="14830"/>
                      </a:cubicBezTo>
                      <a:cubicBezTo>
                        <a:pt x="179" y="14890"/>
                        <a:pt x="263" y="14913"/>
                        <a:pt x="334" y="14913"/>
                      </a:cubicBezTo>
                      <a:cubicBezTo>
                        <a:pt x="429" y="14913"/>
                        <a:pt x="501" y="14890"/>
                        <a:pt x="548" y="14830"/>
                      </a:cubicBezTo>
                      <a:lnTo>
                        <a:pt x="15276" y="531"/>
                      </a:lnTo>
                      <a:cubicBezTo>
                        <a:pt x="15395" y="412"/>
                        <a:pt x="15395" y="209"/>
                        <a:pt x="15276" y="90"/>
                      </a:cubicBezTo>
                      <a:cubicBezTo>
                        <a:pt x="15217" y="31"/>
                        <a:pt x="15139" y="1"/>
                        <a:pt x="1506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1465" name="Google Shape;1465;p44"/>
          <p:cNvSpPr/>
          <p:nvPr/>
        </p:nvSpPr>
        <p:spPr>
          <a:xfrm>
            <a:off x="-164525" y="-333850"/>
            <a:ext cx="1646350" cy="1499775"/>
          </a:xfrm>
          <a:custGeom>
            <a:avLst/>
            <a:gdLst/>
            <a:ahLst/>
            <a:cxnLst/>
            <a:rect l="l" t="t" r="r" b="b"/>
            <a:pathLst>
              <a:path w="65854" h="59991" extrusionOk="0">
                <a:moveTo>
                  <a:pt x="60271" y="1"/>
                </a:moveTo>
                <a:cubicBezTo>
                  <a:pt x="60219" y="1"/>
                  <a:pt x="60168" y="18"/>
                  <a:pt x="60127" y="54"/>
                </a:cubicBezTo>
                <a:cubicBezTo>
                  <a:pt x="60055" y="138"/>
                  <a:pt x="60055" y="257"/>
                  <a:pt x="60127" y="352"/>
                </a:cubicBezTo>
                <a:lnTo>
                  <a:pt x="60270" y="519"/>
                </a:lnTo>
                <a:cubicBezTo>
                  <a:pt x="60317" y="554"/>
                  <a:pt x="60365" y="578"/>
                  <a:pt x="60424" y="578"/>
                </a:cubicBezTo>
                <a:cubicBezTo>
                  <a:pt x="60472" y="578"/>
                  <a:pt x="60508" y="554"/>
                  <a:pt x="60555" y="519"/>
                </a:cubicBezTo>
                <a:cubicBezTo>
                  <a:pt x="60651" y="423"/>
                  <a:pt x="60651" y="304"/>
                  <a:pt x="60567" y="221"/>
                </a:cubicBezTo>
                <a:lnTo>
                  <a:pt x="60424" y="54"/>
                </a:lnTo>
                <a:cubicBezTo>
                  <a:pt x="60377" y="18"/>
                  <a:pt x="60323" y="1"/>
                  <a:pt x="60271" y="1"/>
                </a:cubicBezTo>
                <a:close/>
                <a:moveTo>
                  <a:pt x="62231" y="2432"/>
                </a:moveTo>
                <a:cubicBezTo>
                  <a:pt x="62191" y="2432"/>
                  <a:pt x="62150" y="2442"/>
                  <a:pt x="62115" y="2459"/>
                </a:cubicBezTo>
                <a:cubicBezTo>
                  <a:pt x="62008" y="2519"/>
                  <a:pt x="61996" y="2662"/>
                  <a:pt x="62055" y="2745"/>
                </a:cubicBezTo>
                <a:cubicBezTo>
                  <a:pt x="62591" y="3519"/>
                  <a:pt x="63068" y="4376"/>
                  <a:pt x="63484" y="5233"/>
                </a:cubicBezTo>
                <a:cubicBezTo>
                  <a:pt x="63532" y="5305"/>
                  <a:pt x="63603" y="5352"/>
                  <a:pt x="63687" y="5352"/>
                </a:cubicBezTo>
                <a:lnTo>
                  <a:pt x="63758" y="5352"/>
                </a:lnTo>
                <a:cubicBezTo>
                  <a:pt x="63853" y="5293"/>
                  <a:pt x="63901" y="5174"/>
                  <a:pt x="63853" y="5067"/>
                </a:cubicBezTo>
                <a:cubicBezTo>
                  <a:pt x="63437" y="4174"/>
                  <a:pt x="62948" y="3328"/>
                  <a:pt x="62401" y="2519"/>
                </a:cubicBezTo>
                <a:cubicBezTo>
                  <a:pt x="62363" y="2459"/>
                  <a:pt x="62298" y="2432"/>
                  <a:pt x="62231" y="2432"/>
                </a:cubicBezTo>
                <a:close/>
                <a:moveTo>
                  <a:pt x="64727" y="7652"/>
                </a:moveTo>
                <a:cubicBezTo>
                  <a:pt x="64706" y="7652"/>
                  <a:pt x="64684" y="7655"/>
                  <a:pt x="64663" y="7662"/>
                </a:cubicBezTo>
                <a:cubicBezTo>
                  <a:pt x="64556" y="7686"/>
                  <a:pt x="64496" y="7805"/>
                  <a:pt x="64532" y="7912"/>
                </a:cubicBezTo>
                <a:cubicBezTo>
                  <a:pt x="64818" y="8817"/>
                  <a:pt x="65032" y="9770"/>
                  <a:pt x="65187" y="10710"/>
                </a:cubicBezTo>
                <a:cubicBezTo>
                  <a:pt x="65199" y="10817"/>
                  <a:pt x="65294" y="10889"/>
                  <a:pt x="65389" y="10889"/>
                </a:cubicBezTo>
                <a:lnTo>
                  <a:pt x="65413" y="10889"/>
                </a:lnTo>
                <a:cubicBezTo>
                  <a:pt x="65532" y="10877"/>
                  <a:pt x="65604" y="10770"/>
                  <a:pt x="65592" y="10651"/>
                </a:cubicBezTo>
                <a:cubicBezTo>
                  <a:pt x="65425" y="9686"/>
                  <a:pt x="65199" y="8710"/>
                  <a:pt x="64913" y="7793"/>
                </a:cubicBezTo>
                <a:cubicBezTo>
                  <a:pt x="64894" y="7707"/>
                  <a:pt x="64813" y="7652"/>
                  <a:pt x="64727" y="7652"/>
                </a:cubicBezTo>
                <a:close/>
                <a:moveTo>
                  <a:pt x="65651" y="13377"/>
                </a:moveTo>
                <a:cubicBezTo>
                  <a:pt x="65532" y="13377"/>
                  <a:pt x="65437" y="13461"/>
                  <a:pt x="65437" y="13580"/>
                </a:cubicBezTo>
                <a:lnTo>
                  <a:pt x="65437" y="13854"/>
                </a:lnTo>
                <a:cubicBezTo>
                  <a:pt x="65437" y="14711"/>
                  <a:pt x="65377" y="15592"/>
                  <a:pt x="65258" y="16437"/>
                </a:cubicBezTo>
                <a:cubicBezTo>
                  <a:pt x="65246" y="16556"/>
                  <a:pt x="65318" y="16663"/>
                  <a:pt x="65437" y="16675"/>
                </a:cubicBezTo>
                <a:lnTo>
                  <a:pt x="65473" y="16675"/>
                </a:lnTo>
                <a:cubicBezTo>
                  <a:pt x="65568" y="16675"/>
                  <a:pt x="65663" y="16604"/>
                  <a:pt x="65675" y="16509"/>
                </a:cubicBezTo>
                <a:cubicBezTo>
                  <a:pt x="65794" y="15639"/>
                  <a:pt x="65854" y="14758"/>
                  <a:pt x="65854" y="13865"/>
                </a:cubicBezTo>
                <a:lnTo>
                  <a:pt x="65854" y="13580"/>
                </a:lnTo>
                <a:cubicBezTo>
                  <a:pt x="65854" y="13461"/>
                  <a:pt x="65770" y="13377"/>
                  <a:pt x="65651" y="13377"/>
                </a:cubicBezTo>
                <a:close/>
                <a:moveTo>
                  <a:pt x="64860" y="19107"/>
                </a:moveTo>
                <a:cubicBezTo>
                  <a:pt x="64775" y="19107"/>
                  <a:pt x="64683" y="19171"/>
                  <a:pt x="64663" y="19259"/>
                </a:cubicBezTo>
                <a:cubicBezTo>
                  <a:pt x="64532" y="19688"/>
                  <a:pt x="64401" y="20104"/>
                  <a:pt x="64234" y="20521"/>
                </a:cubicBezTo>
                <a:cubicBezTo>
                  <a:pt x="64056" y="20985"/>
                  <a:pt x="63841" y="21462"/>
                  <a:pt x="63627" y="21914"/>
                </a:cubicBezTo>
                <a:cubicBezTo>
                  <a:pt x="63568" y="22021"/>
                  <a:pt x="63603" y="22152"/>
                  <a:pt x="63710" y="22200"/>
                </a:cubicBezTo>
                <a:cubicBezTo>
                  <a:pt x="63746" y="22212"/>
                  <a:pt x="63770" y="22212"/>
                  <a:pt x="63806" y="22212"/>
                </a:cubicBezTo>
                <a:cubicBezTo>
                  <a:pt x="63877" y="22212"/>
                  <a:pt x="63949" y="22176"/>
                  <a:pt x="63972" y="22093"/>
                </a:cubicBezTo>
                <a:cubicBezTo>
                  <a:pt x="64211" y="21640"/>
                  <a:pt x="64425" y="21140"/>
                  <a:pt x="64603" y="20664"/>
                </a:cubicBezTo>
                <a:cubicBezTo>
                  <a:pt x="64770" y="20247"/>
                  <a:pt x="64913" y="19819"/>
                  <a:pt x="65044" y="19378"/>
                </a:cubicBezTo>
                <a:cubicBezTo>
                  <a:pt x="65092" y="19271"/>
                  <a:pt x="65020" y="19152"/>
                  <a:pt x="64913" y="19116"/>
                </a:cubicBezTo>
                <a:cubicBezTo>
                  <a:pt x="64896" y="19110"/>
                  <a:pt x="64878" y="19107"/>
                  <a:pt x="64860" y="19107"/>
                </a:cubicBezTo>
                <a:close/>
                <a:moveTo>
                  <a:pt x="62326" y="24289"/>
                </a:moveTo>
                <a:cubicBezTo>
                  <a:pt x="62261" y="24289"/>
                  <a:pt x="62199" y="24321"/>
                  <a:pt x="62163" y="24379"/>
                </a:cubicBezTo>
                <a:cubicBezTo>
                  <a:pt x="61615" y="25164"/>
                  <a:pt x="60996" y="25903"/>
                  <a:pt x="60353" y="26605"/>
                </a:cubicBezTo>
                <a:cubicBezTo>
                  <a:pt x="60270" y="26700"/>
                  <a:pt x="60270" y="26831"/>
                  <a:pt x="60365" y="26903"/>
                </a:cubicBezTo>
                <a:cubicBezTo>
                  <a:pt x="60412" y="26950"/>
                  <a:pt x="60472" y="26962"/>
                  <a:pt x="60508" y="26962"/>
                </a:cubicBezTo>
                <a:cubicBezTo>
                  <a:pt x="60555" y="26962"/>
                  <a:pt x="60615" y="26950"/>
                  <a:pt x="60651" y="26891"/>
                </a:cubicBezTo>
                <a:cubicBezTo>
                  <a:pt x="61317" y="26176"/>
                  <a:pt x="61936" y="25403"/>
                  <a:pt x="62484" y="24617"/>
                </a:cubicBezTo>
                <a:cubicBezTo>
                  <a:pt x="62567" y="24522"/>
                  <a:pt x="62532" y="24391"/>
                  <a:pt x="62448" y="24331"/>
                </a:cubicBezTo>
                <a:cubicBezTo>
                  <a:pt x="62411" y="24303"/>
                  <a:pt x="62368" y="24289"/>
                  <a:pt x="62326" y="24289"/>
                </a:cubicBezTo>
                <a:close/>
                <a:moveTo>
                  <a:pt x="58385" y="28511"/>
                </a:moveTo>
                <a:cubicBezTo>
                  <a:pt x="58337" y="28511"/>
                  <a:pt x="58288" y="28526"/>
                  <a:pt x="58245" y="28558"/>
                </a:cubicBezTo>
                <a:cubicBezTo>
                  <a:pt x="57507" y="29165"/>
                  <a:pt x="56698" y="29701"/>
                  <a:pt x="55888" y="30189"/>
                </a:cubicBezTo>
                <a:cubicBezTo>
                  <a:pt x="55781" y="30248"/>
                  <a:pt x="55745" y="30367"/>
                  <a:pt x="55805" y="30475"/>
                </a:cubicBezTo>
                <a:cubicBezTo>
                  <a:pt x="55852" y="30546"/>
                  <a:pt x="55912" y="30582"/>
                  <a:pt x="55983" y="30582"/>
                </a:cubicBezTo>
                <a:cubicBezTo>
                  <a:pt x="56019" y="30582"/>
                  <a:pt x="56043" y="30582"/>
                  <a:pt x="56102" y="30546"/>
                </a:cubicBezTo>
                <a:cubicBezTo>
                  <a:pt x="56936" y="30058"/>
                  <a:pt x="57757" y="29498"/>
                  <a:pt x="58519" y="28879"/>
                </a:cubicBezTo>
                <a:cubicBezTo>
                  <a:pt x="58603" y="28808"/>
                  <a:pt x="58626" y="28677"/>
                  <a:pt x="58543" y="28582"/>
                </a:cubicBezTo>
                <a:cubicBezTo>
                  <a:pt x="58503" y="28535"/>
                  <a:pt x="58445" y="28511"/>
                  <a:pt x="58385" y="28511"/>
                </a:cubicBezTo>
                <a:close/>
                <a:moveTo>
                  <a:pt x="53376" y="31456"/>
                </a:moveTo>
                <a:cubicBezTo>
                  <a:pt x="53349" y="31456"/>
                  <a:pt x="53320" y="31462"/>
                  <a:pt x="53292" y="31475"/>
                </a:cubicBezTo>
                <a:cubicBezTo>
                  <a:pt x="52411" y="31844"/>
                  <a:pt x="51495" y="32141"/>
                  <a:pt x="50566" y="32368"/>
                </a:cubicBezTo>
                <a:cubicBezTo>
                  <a:pt x="50471" y="32392"/>
                  <a:pt x="50387" y="32511"/>
                  <a:pt x="50423" y="32618"/>
                </a:cubicBezTo>
                <a:cubicBezTo>
                  <a:pt x="50447" y="32725"/>
                  <a:pt x="50542" y="32784"/>
                  <a:pt x="50625" y="32784"/>
                </a:cubicBezTo>
                <a:cubicBezTo>
                  <a:pt x="50637" y="32784"/>
                  <a:pt x="50661" y="32773"/>
                  <a:pt x="50661" y="32773"/>
                </a:cubicBezTo>
                <a:cubicBezTo>
                  <a:pt x="51602" y="32546"/>
                  <a:pt x="52530" y="32237"/>
                  <a:pt x="53447" y="31856"/>
                </a:cubicBezTo>
                <a:cubicBezTo>
                  <a:pt x="53566" y="31820"/>
                  <a:pt x="53602" y="31701"/>
                  <a:pt x="53566" y="31594"/>
                </a:cubicBezTo>
                <a:cubicBezTo>
                  <a:pt x="53531" y="31505"/>
                  <a:pt x="53456" y="31456"/>
                  <a:pt x="53376" y="31456"/>
                </a:cubicBezTo>
                <a:close/>
                <a:moveTo>
                  <a:pt x="47777" y="32828"/>
                </a:moveTo>
                <a:cubicBezTo>
                  <a:pt x="47766" y="32828"/>
                  <a:pt x="47755" y="32830"/>
                  <a:pt x="47744" y="32832"/>
                </a:cubicBezTo>
                <a:lnTo>
                  <a:pt x="47625" y="32844"/>
                </a:lnTo>
                <a:cubicBezTo>
                  <a:pt x="46744" y="32903"/>
                  <a:pt x="45851" y="32915"/>
                  <a:pt x="44851" y="32927"/>
                </a:cubicBezTo>
                <a:cubicBezTo>
                  <a:pt x="44732" y="32927"/>
                  <a:pt x="44649" y="33023"/>
                  <a:pt x="44649" y="33142"/>
                </a:cubicBezTo>
                <a:cubicBezTo>
                  <a:pt x="44649" y="33261"/>
                  <a:pt x="44732" y="33344"/>
                  <a:pt x="44851" y="33344"/>
                </a:cubicBezTo>
                <a:cubicBezTo>
                  <a:pt x="45863" y="33344"/>
                  <a:pt x="46768" y="33332"/>
                  <a:pt x="47649" y="33261"/>
                </a:cubicBezTo>
                <a:lnTo>
                  <a:pt x="47768" y="33249"/>
                </a:lnTo>
                <a:cubicBezTo>
                  <a:pt x="47887" y="33225"/>
                  <a:pt x="47982" y="33142"/>
                  <a:pt x="47970" y="33023"/>
                </a:cubicBezTo>
                <a:cubicBezTo>
                  <a:pt x="47949" y="32916"/>
                  <a:pt x="47870" y="32828"/>
                  <a:pt x="47777" y="32828"/>
                </a:cubicBezTo>
                <a:close/>
                <a:moveTo>
                  <a:pt x="41980" y="33021"/>
                </a:moveTo>
                <a:cubicBezTo>
                  <a:pt x="41973" y="33021"/>
                  <a:pt x="41965" y="33022"/>
                  <a:pt x="41958" y="33023"/>
                </a:cubicBezTo>
                <a:cubicBezTo>
                  <a:pt x="40815" y="33106"/>
                  <a:pt x="39898" y="33261"/>
                  <a:pt x="39053" y="33499"/>
                </a:cubicBezTo>
                <a:cubicBezTo>
                  <a:pt x="38934" y="33523"/>
                  <a:pt x="38874" y="33642"/>
                  <a:pt x="38898" y="33749"/>
                </a:cubicBezTo>
                <a:cubicBezTo>
                  <a:pt x="38922" y="33844"/>
                  <a:pt x="39005" y="33904"/>
                  <a:pt x="39100" y="33904"/>
                </a:cubicBezTo>
                <a:lnTo>
                  <a:pt x="39172" y="33904"/>
                </a:lnTo>
                <a:cubicBezTo>
                  <a:pt x="39969" y="33665"/>
                  <a:pt x="40862" y="33511"/>
                  <a:pt x="41982" y="33439"/>
                </a:cubicBezTo>
                <a:cubicBezTo>
                  <a:pt x="42101" y="33427"/>
                  <a:pt x="42196" y="33332"/>
                  <a:pt x="42172" y="33213"/>
                </a:cubicBezTo>
                <a:cubicBezTo>
                  <a:pt x="42161" y="33102"/>
                  <a:pt x="42087" y="33021"/>
                  <a:pt x="41980" y="33021"/>
                </a:cubicBezTo>
                <a:close/>
                <a:moveTo>
                  <a:pt x="36488" y="34749"/>
                </a:moveTo>
                <a:cubicBezTo>
                  <a:pt x="36447" y="34749"/>
                  <a:pt x="36407" y="34763"/>
                  <a:pt x="36374" y="34797"/>
                </a:cubicBezTo>
                <a:cubicBezTo>
                  <a:pt x="35600" y="35368"/>
                  <a:pt x="34933" y="36082"/>
                  <a:pt x="34362" y="36964"/>
                </a:cubicBezTo>
                <a:cubicBezTo>
                  <a:pt x="34302" y="37059"/>
                  <a:pt x="34338" y="37190"/>
                  <a:pt x="34421" y="37249"/>
                </a:cubicBezTo>
                <a:cubicBezTo>
                  <a:pt x="34469" y="37261"/>
                  <a:pt x="34493" y="37273"/>
                  <a:pt x="34540" y="37273"/>
                </a:cubicBezTo>
                <a:cubicBezTo>
                  <a:pt x="34600" y="37273"/>
                  <a:pt x="34671" y="37249"/>
                  <a:pt x="34707" y="37178"/>
                </a:cubicBezTo>
                <a:cubicBezTo>
                  <a:pt x="35243" y="36344"/>
                  <a:pt x="35862" y="35666"/>
                  <a:pt x="36612" y="35118"/>
                </a:cubicBezTo>
                <a:cubicBezTo>
                  <a:pt x="36695" y="35059"/>
                  <a:pt x="36731" y="34928"/>
                  <a:pt x="36648" y="34832"/>
                </a:cubicBezTo>
                <a:cubicBezTo>
                  <a:pt x="36612" y="34782"/>
                  <a:pt x="36550" y="34749"/>
                  <a:pt x="36488" y="34749"/>
                </a:cubicBezTo>
                <a:close/>
                <a:moveTo>
                  <a:pt x="33291" y="39483"/>
                </a:moveTo>
                <a:cubicBezTo>
                  <a:pt x="33214" y="39483"/>
                  <a:pt x="33136" y="39537"/>
                  <a:pt x="33099" y="39619"/>
                </a:cubicBezTo>
                <a:cubicBezTo>
                  <a:pt x="32814" y="40404"/>
                  <a:pt x="32552" y="41297"/>
                  <a:pt x="32278" y="42428"/>
                </a:cubicBezTo>
                <a:cubicBezTo>
                  <a:pt x="32254" y="42548"/>
                  <a:pt x="32326" y="42655"/>
                  <a:pt x="32433" y="42678"/>
                </a:cubicBezTo>
                <a:lnTo>
                  <a:pt x="32468" y="42678"/>
                </a:lnTo>
                <a:cubicBezTo>
                  <a:pt x="32564" y="42678"/>
                  <a:pt x="32647" y="42619"/>
                  <a:pt x="32683" y="42536"/>
                </a:cubicBezTo>
                <a:cubicBezTo>
                  <a:pt x="32945" y="41416"/>
                  <a:pt x="33219" y="40535"/>
                  <a:pt x="33480" y="39761"/>
                </a:cubicBezTo>
                <a:cubicBezTo>
                  <a:pt x="33528" y="39654"/>
                  <a:pt x="33469" y="39535"/>
                  <a:pt x="33361" y="39500"/>
                </a:cubicBezTo>
                <a:cubicBezTo>
                  <a:pt x="33339" y="39488"/>
                  <a:pt x="33315" y="39483"/>
                  <a:pt x="33291" y="39483"/>
                </a:cubicBezTo>
                <a:close/>
                <a:moveTo>
                  <a:pt x="31833" y="45099"/>
                </a:moveTo>
                <a:cubicBezTo>
                  <a:pt x="31745" y="45099"/>
                  <a:pt x="31665" y="45170"/>
                  <a:pt x="31635" y="45250"/>
                </a:cubicBezTo>
                <a:cubicBezTo>
                  <a:pt x="31445" y="46107"/>
                  <a:pt x="31206" y="47084"/>
                  <a:pt x="30909" y="48048"/>
                </a:cubicBezTo>
                <a:cubicBezTo>
                  <a:pt x="30861" y="48155"/>
                  <a:pt x="30944" y="48274"/>
                  <a:pt x="31040" y="48310"/>
                </a:cubicBezTo>
                <a:cubicBezTo>
                  <a:pt x="31064" y="48322"/>
                  <a:pt x="31087" y="48322"/>
                  <a:pt x="31099" y="48322"/>
                </a:cubicBezTo>
                <a:cubicBezTo>
                  <a:pt x="31194" y="48322"/>
                  <a:pt x="31266" y="48263"/>
                  <a:pt x="31314" y="48191"/>
                </a:cubicBezTo>
                <a:cubicBezTo>
                  <a:pt x="31611" y="47203"/>
                  <a:pt x="31849" y="46203"/>
                  <a:pt x="32040" y="45357"/>
                </a:cubicBezTo>
                <a:cubicBezTo>
                  <a:pt x="32064" y="45238"/>
                  <a:pt x="32016" y="45131"/>
                  <a:pt x="31885" y="45107"/>
                </a:cubicBezTo>
                <a:cubicBezTo>
                  <a:pt x="31868" y="45102"/>
                  <a:pt x="31850" y="45099"/>
                  <a:pt x="31833" y="45099"/>
                </a:cubicBezTo>
                <a:close/>
                <a:moveTo>
                  <a:pt x="232" y="48841"/>
                </a:moveTo>
                <a:cubicBezTo>
                  <a:pt x="207" y="48841"/>
                  <a:pt x="180" y="48846"/>
                  <a:pt x="155" y="48858"/>
                </a:cubicBezTo>
                <a:cubicBezTo>
                  <a:pt x="60" y="48905"/>
                  <a:pt x="0" y="49025"/>
                  <a:pt x="36" y="49120"/>
                </a:cubicBezTo>
                <a:cubicBezTo>
                  <a:pt x="369" y="50048"/>
                  <a:pt x="786" y="50941"/>
                  <a:pt x="1286" y="51787"/>
                </a:cubicBezTo>
                <a:cubicBezTo>
                  <a:pt x="1334" y="51858"/>
                  <a:pt x="1393" y="51894"/>
                  <a:pt x="1465" y="51894"/>
                </a:cubicBezTo>
                <a:cubicBezTo>
                  <a:pt x="1500" y="51894"/>
                  <a:pt x="1548" y="51882"/>
                  <a:pt x="1572" y="51846"/>
                </a:cubicBezTo>
                <a:cubicBezTo>
                  <a:pt x="1679" y="51787"/>
                  <a:pt x="1703" y="51668"/>
                  <a:pt x="1643" y="51561"/>
                </a:cubicBezTo>
                <a:cubicBezTo>
                  <a:pt x="1155" y="50727"/>
                  <a:pt x="738" y="49870"/>
                  <a:pt x="429" y="48977"/>
                </a:cubicBezTo>
                <a:cubicBezTo>
                  <a:pt x="392" y="48895"/>
                  <a:pt x="315" y="48841"/>
                  <a:pt x="232" y="48841"/>
                </a:cubicBezTo>
                <a:close/>
                <a:moveTo>
                  <a:pt x="30028" y="50599"/>
                </a:moveTo>
                <a:cubicBezTo>
                  <a:pt x="29951" y="50599"/>
                  <a:pt x="29879" y="50639"/>
                  <a:pt x="29837" y="50715"/>
                </a:cubicBezTo>
                <a:cubicBezTo>
                  <a:pt x="29409" y="51549"/>
                  <a:pt x="28897" y="52370"/>
                  <a:pt x="28301" y="53132"/>
                </a:cubicBezTo>
                <a:cubicBezTo>
                  <a:pt x="28242" y="53227"/>
                  <a:pt x="28266" y="53346"/>
                  <a:pt x="28349" y="53430"/>
                </a:cubicBezTo>
                <a:cubicBezTo>
                  <a:pt x="28397" y="53454"/>
                  <a:pt x="28444" y="53466"/>
                  <a:pt x="28480" y="53466"/>
                </a:cubicBezTo>
                <a:cubicBezTo>
                  <a:pt x="28539" y="53466"/>
                  <a:pt x="28599" y="53442"/>
                  <a:pt x="28635" y="53394"/>
                </a:cubicBezTo>
                <a:cubicBezTo>
                  <a:pt x="29242" y="52608"/>
                  <a:pt x="29778" y="51775"/>
                  <a:pt x="30206" y="50906"/>
                </a:cubicBezTo>
                <a:cubicBezTo>
                  <a:pt x="30266" y="50799"/>
                  <a:pt x="30230" y="50668"/>
                  <a:pt x="30123" y="50620"/>
                </a:cubicBezTo>
                <a:cubicBezTo>
                  <a:pt x="30092" y="50606"/>
                  <a:pt x="30059" y="50599"/>
                  <a:pt x="30028" y="50599"/>
                </a:cubicBezTo>
                <a:close/>
                <a:moveTo>
                  <a:pt x="3176" y="53822"/>
                </a:moveTo>
                <a:cubicBezTo>
                  <a:pt x="3125" y="53822"/>
                  <a:pt x="3074" y="53838"/>
                  <a:pt x="3036" y="53870"/>
                </a:cubicBezTo>
                <a:cubicBezTo>
                  <a:pt x="2965" y="53942"/>
                  <a:pt x="2941" y="54073"/>
                  <a:pt x="3024" y="54168"/>
                </a:cubicBezTo>
                <a:cubicBezTo>
                  <a:pt x="3655" y="54894"/>
                  <a:pt x="4370" y="55585"/>
                  <a:pt x="5132" y="56204"/>
                </a:cubicBezTo>
                <a:cubicBezTo>
                  <a:pt x="5179" y="56240"/>
                  <a:pt x="5227" y="56252"/>
                  <a:pt x="5263" y="56252"/>
                </a:cubicBezTo>
                <a:cubicBezTo>
                  <a:pt x="5322" y="56252"/>
                  <a:pt x="5382" y="56228"/>
                  <a:pt x="5429" y="56180"/>
                </a:cubicBezTo>
                <a:cubicBezTo>
                  <a:pt x="5501" y="56085"/>
                  <a:pt x="5489" y="55954"/>
                  <a:pt x="5406" y="55883"/>
                </a:cubicBezTo>
                <a:cubicBezTo>
                  <a:pt x="4655" y="55275"/>
                  <a:pt x="3953" y="54597"/>
                  <a:pt x="3334" y="53882"/>
                </a:cubicBezTo>
                <a:cubicBezTo>
                  <a:pt x="3295" y="53844"/>
                  <a:pt x="3236" y="53822"/>
                  <a:pt x="3176" y="53822"/>
                </a:cubicBezTo>
                <a:close/>
                <a:moveTo>
                  <a:pt x="26514" y="55201"/>
                </a:moveTo>
                <a:cubicBezTo>
                  <a:pt x="26463" y="55201"/>
                  <a:pt x="26411" y="55218"/>
                  <a:pt x="26372" y="55251"/>
                </a:cubicBezTo>
                <a:cubicBezTo>
                  <a:pt x="25670" y="55894"/>
                  <a:pt x="24896" y="56478"/>
                  <a:pt x="24098" y="57002"/>
                </a:cubicBezTo>
                <a:cubicBezTo>
                  <a:pt x="24003" y="57049"/>
                  <a:pt x="23979" y="57192"/>
                  <a:pt x="24039" y="57276"/>
                </a:cubicBezTo>
                <a:cubicBezTo>
                  <a:pt x="24075" y="57335"/>
                  <a:pt x="24134" y="57371"/>
                  <a:pt x="24217" y="57371"/>
                </a:cubicBezTo>
                <a:cubicBezTo>
                  <a:pt x="24253" y="57371"/>
                  <a:pt x="24289" y="57359"/>
                  <a:pt x="24313" y="57359"/>
                </a:cubicBezTo>
                <a:cubicBezTo>
                  <a:pt x="25146" y="56823"/>
                  <a:pt x="25944" y="56228"/>
                  <a:pt x="26658" y="55573"/>
                </a:cubicBezTo>
                <a:cubicBezTo>
                  <a:pt x="26742" y="55490"/>
                  <a:pt x="26742" y="55359"/>
                  <a:pt x="26670" y="55275"/>
                </a:cubicBezTo>
                <a:cubicBezTo>
                  <a:pt x="26632" y="55224"/>
                  <a:pt x="26573" y="55201"/>
                  <a:pt x="26514" y="55201"/>
                </a:cubicBezTo>
                <a:close/>
                <a:moveTo>
                  <a:pt x="7635" y="57458"/>
                </a:moveTo>
                <a:cubicBezTo>
                  <a:pt x="7566" y="57458"/>
                  <a:pt x="7504" y="57492"/>
                  <a:pt x="7465" y="57561"/>
                </a:cubicBezTo>
                <a:cubicBezTo>
                  <a:pt x="7406" y="57668"/>
                  <a:pt x="7442" y="57787"/>
                  <a:pt x="7537" y="57847"/>
                </a:cubicBezTo>
                <a:cubicBezTo>
                  <a:pt x="8406" y="58335"/>
                  <a:pt x="9299" y="58740"/>
                  <a:pt x="10228" y="59061"/>
                </a:cubicBezTo>
                <a:cubicBezTo>
                  <a:pt x="10251" y="59085"/>
                  <a:pt x="10263" y="59085"/>
                  <a:pt x="10299" y="59085"/>
                </a:cubicBezTo>
                <a:cubicBezTo>
                  <a:pt x="10382" y="59085"/>
                  <a:pt x="10466" y="59026"/>
                  <a:pt x="10478" y="58942"/>
                </a:cubicBezTo>
                <a:cubicBezTo>
                  <a:pt x="10525" y="58847"/>
                  <a:pt x="10466" y="58728"/>
                  <a:pt x="10359" y="58680"/>
                </a:cubicBezTo>
                <a:cubicBezTo>
                  <a:pt x="9466" y="58347"/>
                  <a:pt x="8585" y="57966"/>
                  <a:pt x="7751" y="57490"/>
                </a:cubicBezTo>
                <a:cubicBezTo>
                  <a:pt x="7713" y="57469"/>
                  <a:pt x="7673" y="57458"/>
                  <a:pt x="7635" y="57458"/>
                </a:cubicBezTo>
                <a:close/>
                <a:moveTo>
                  <a:pt x="21649" y="58293"/>
                </a:moveTo>
                <a:cubicBezTo>
                  <a:pt x="21621" y="58293"/>
                  <a:pt x="21591" y="58299"/>
                  <a:pt x="21562" y="58311"/>
                </a:cubicBezTo>
                <a:cubicBezTo>
                  <a:pt x="20681" y="58680"/>
                  <a:pt x="19764" y="58978"/>
                  <a:pt x="18836" y="59181"/>
                </a:cubicBezTo>
                <a:cubicBezTo>
                  <a:pt x="18717" y="59216"/>
                  <a:pt x="18645" y="59311"/>
                  <a:pt x="18681" y="59431"/>
                </a:cubicBezTo>
                <a:cubicBezTo>
                  <a:pt x="18705" y="59538"/>
                  <a:pt x="18800" y="59597"/>
                  <a:pt x="18883" y="59597"/>
                </a:cubicBezTo>
                <a:cubicBezTo>
                  <a:pt x="18895" y="59597"/>
                  <a:pt x="18919" y="59597"/>
                  <a:pt x="18931" y="59573"/>
                </a:cubicBezTo>
                <a:cubicBezTo>
                  <a:pt x="19884" y="59359"/>
                  <a:pt x="20824" y="59061"/>
                  <a:pt x="21729" y="58680"/>
                </a:cubicBezTo>
                <a:cubicBezTo>
                  <a:pt x="21836" y="58633"/>
                  <a:pt x="21872" y="58514"/>
                  <a:pt x="21836" y="58407"/>
                </a:cubicBezTo>
                <a:cubicBezTo>
                  <a:pt x="21801" y="58337"/>
                  <a:pt x="21728" y="58293"/>
                  <a:pt x="21649" y="58293"/>
                </a:cubicBezTo>
                <a:close/>
                <a:moveTo>
                  <a:pt x="13088" y="59378"/>
                </a:moveTo>
                <a:cubicBezTo>
                  <a:pt x="12990" y="59378"/>
                  <a:pt x="12917" y="59446"/>
                  <a:pt x="12906" y="59550"/>
                </a:cubicBezTo>
                <a:cubicBezTo>
                  <a:pt x="12883" y="59681"/>
                  <a:pt x="12966" y="59776"/>
                  <a:pt x="13085" y="59800"/>
                </a:cubicBezTo>
                <a:cubicBezTo>
                  <a:pt x="13835" y="59919"/>
                  <a:pt x="14609" y="59990"/>
                  <a:pt x="15371" y="59990"/>
                </a:cubicBezTo>
                <a:lnTo>
                  <a:pt x="15490" y="59990"/>
                </a:lnTo>
                <a:cubicBezTo>
                  <a:pt x="15669" y="59990"/>
                  <a:pt x="15847" y="59990"/>
                  <a:pt x="16014" y="59954"/>
                </a:cubicBezTo>
                <a:cubicBezTo>
                  <a:pt x="16121" y="59954"/>
                  <a:pt x="16205" y="59871"/>
                  <a:pt x="16205" y="59752"/>
                </a:cubicBezTo>
                <a:cubicBezTo>
                  <a:pt x="16205" y="59650"/>
                  <a:pt x="16140" y="59549"/>
                  <a:pt x="16022" y="59549"/>
                </a:cubicBezTo>
                <a:cubicBezTo>
                  <a:pt x="16015" y="59549"/>
                  <a:pt x="16009" y="59549"/>
                  <a:pt x="16002" y="59550"/>
                </a:cubicBezTo>
                <a:cubicBezTo>
                  <a:pt x="15835" y="59573"/>
                  <a:pt x="15657" y="59573"/>
                  <a:pt x="15490" y="59573"/>
                </a:cubicBezTo>
                <a:lnTo>
                  <a:pt x="15371" y="59573"/>
                </a:lnTo>
                <a:cubicBezTo>
                  <a:pt x="14633" y="59550"/>
                  <a:pt x="13883" y="59502"/>
                  <a:pt x="13133" y="59383"/>
                </a:cubicBezTo>
                <a:cubicBezTo>
                  <a:pt x="13117" y="59380"/>
                  <a:pt x="13102" y="59378"/>
                  <a:pt x="13088" y="59378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66" name="Google Shape;1466;p44"/>
          <p:cNvGrpSpPr/>
          <p:nvPr/>
        </p:nvGrpSpPr>
        <p:grpSpPr>
          <a:xfrm rot="-3221979">
            <a:off x="1947738" y="1267085"/>
            <a:ext cx="1286447" cy="1258695"/>
            <a:chOff x="1069821" y="1283053"/>
            <a:chExt cx="1286486" cy="1258733"/>
          </a:xfrm>
        </p:grpSpPr>
        <p:sp>
          <p:nvSpPr>
            <p:cNvPr id="1467" name="Google Shape;1467;p44"/>
            <p:cNvSpPr/>
            <p:nvPr/>
          </p:nvSpPr>
          <p:spPr>
            <a:xfrm rot="2406961">
              <a:off x="1252223" y="1524365"/>
              <a:ext cx="967908" cy="776085"/>
            </a:xfrm>
            <a:custGeom>
              <a:avLst/>
              <a:gdLst/>
              <a:ahLst/>
              <a:cxnLst/>
              <a:rect l="l" t="t" r="r" b="b"/>
              <a:pathLst>
                <a:path w="105705" h="84756" extrusionOk="0">
                  <a:moveTo>
                    <a:pt x="68715" y="15969"/>
                  </a:moveTo>
                  <a:lnTo>
                    <a:pt x="68715" y="15969"/>
                  </a:lnTo>
                  <a:cubicBezTo>
                    <a:pt x="67929" y="16831"/>
                    <a:pt x="67118" y="17642"/>
                    <a:pt x="66281" y="18453"/>
                  </a:cubicBezTo>
                  <a:cubicBezTo>
                    <a:pt x="66180" y="18275"/>
                    <a:pt x="66028" y="18123"/>
                    <a:pt x="65850" y="18022"/>
                  </a:cubicBezTo>
                  <a:cubicBezTo>
                    <a:pt x="66813" y="17363"/>
                    <a:pt x="67777" y="16678"/>
                    <a:pt x="68715" y="15969"/>
                  </a:cubicBezTo>
                  <a:close/>
                  <a:moveTo>
                    <a:pt x="56345" y="20557"/>
                  </a:moveTo>
                  <a:lnTo>
                    <a:pt x="56345" y="20557"/>
                  </a:lnTo>
                  <a:cubicBezTo>
                    <a:pt x="55001" y="21418"/>
                    <a:pt x="53633" y="22306"/>
                    <a:pt x="52289" y="23218"/>
                  </a:cubicBezTo>
                  <a:lnTo>
                    <a:pt x="51782" y="23472"/>
                  </a:lnTo>
                  <a:cubicBezTo>
                    <a:pt x="49222" y="24840"/>
                    <a:pt x="46662" y="26260"/>
                    <a:pt x="44153" y="27705"/>
                  </a:cubicBezTo>
                  <a:cubicBezTo>
                    <a:pt x="45268" y="26944"/>
                    <a:pt x="46383" y="26209"/>
                    <a:pt x="47499" y="25499"/>
                  </a:cubicBezTo>
                  <a:cubicBezTo>
                    <a:pt x="50363" y="23674"/>
                    <a:pt x="53354" y="22103"/>
                    <a:pt x="56345" y="20557"/>
                  </a:cubicBezTo>
                  <a:close/>
                  <a:moveTo>
                    <a:pt x="84557" y="21748"/>
                  </a:moveTo>
                  <a:cubicBezTo>
                    <a:pt x="82504" y="23522"/>
                    <a:pt x="80349" y="25170"/>
                    <a:pt x="78169" y="26792"/>
                  </a:cubicBezTo>
                  <a:cubicBezTo>
                    <a:pt x="74418" y="29606"/>
                    <a:pt x="70641" y="32419"/>
                    <a:pt x="66763" y="35106"/>
                  </a:cubicBezTo>
                  <a:cubicBezTo>
                    <a:pt x="70387" y="32571"/>
                    <a:pt x="73962" y="29986"/>
                    <a:pt x="77434" y="27248"/>
                  </a:cubicBezTo>
                  <a:cubicBezTo>
                    <a:pt x="79006" y="26006"/>
                    <a:pt x="80552" y="24714"/>
                    <a:pt x="82073" y="23396"/>
                  </a:cubicBezTo>
                  <a:cubicBezTo>
                    <a:pt x="82884" y="22838"/>
                    <a:pt x="83720" y="22280"/>
                    <a:pt x="84557" y="21748"/>
                  </a:cubicBezTo>
                  <a:close/>
                  <a:moveTo>
                    <a:pt x="70311" y="19974"/>
                  </a:moveTo>
                  <a:lnTo>
                    <a:pt x="70311" y="19974"/>
                  </a:lnTo>
                  <a:cubicBezTo>
                    <a:pt x="64380" y="26361"/>
                    <a:pt x="57587" y="31786"/>
                    <a:pt x="50464" y="36855"/>
                  </a:cubicBezTo>
                  <a:cubicBezTo>
                    <a:pt x="51250" y="36044"/>
                    <a:pt x="52061" y="35233"/>
                    <a:pt x="52847" y="34422"/>
                  </a:cubicBezTo>
                  <a:cubicBezTo>
                    <a:pt x="57916" y="31253"/>
                    <a:pt x="62732" y="27755"/>
                    <a:pt x="66408" y="22863"/>
                  </a:cubicBezTo>
                  <a:cubicBezTo>
                    <a:pt x="66433" y="22813"/>
                    <a:pt x="66459" y="22762"/>
                    <a:pt x="66484" y="22737"/>
                  </a:cubicBezTo>
                  <a:lnTo>
                    <a:pt x="70311" y="19974"/>
                  </a:lnTo>
                  <a:close/>
                  <a:moveTo>
                    <a:pt x="83340" y="18985"/>
                  </a:moveTo>
                  <a:cubicBezTo>
                    <a:pt x="82377" y="19923"/>
                    <a:pt x="81388" y="20810"/>
                    <a:pt x="80374" y="21697"/>
                  </a:cubicBezTo>
                  <a:cubicBezTo>
                    <a:pt x="74519" y="25652"/>
                    <a:pt x="68841" y="29809"/>
                    <a:pt x="63468" y="34447"/>
                  </a:cubicBezTo>
                  <a:lnTo>
                    <a:pt x="63442" y="34473"/>
                  </a:lnTo>
                  <a:cubicBezTo>
                    <a:pt x="61617" y="35740"/>
                    <a:pt x="59792" y="37007"/>
                    <a:pt x="57992" y="38275"/>
                  </a:cubicBezTo>
                  <a:cubicBezTo>
                    <a:pt x="60730" y="35867"/>
                    <a:pt x="63493" y="33459"/>
                    <a:pt x="66256" y="31076"/>
                  </a:cubicBezTo>
                  <a:cubicBezTo>
                    <a:pt x="69779" y="28744"/>
                    <a:pt x="73302" y="26463"/>
                    <a:pt x="76623" y="23826"/>
                  </a:cubicBezTo>
                  <a:cubicBezTo>
                    <a:pt x="77409" y="23218"/>
                    <a:pt x="78144" y="22559"/>
                    <a:pt x="78879" y="21925"/>
                  </a:cubicBezTo>
                  <a:cubicBezTo>
                    <a:pt x="80374" y="20937"/>
                    <a:pt x="81845" y="19948"/>
                    <a:pt x="83340" y="18985"/>
                  </a:cubicBezTo>
                  <a:close/>
                  <a:moveTo>
                    <a:pt x="85343" y="32445"/>
                  </a:moveTo>
                  <a:lnTo>
                    <a:pt x="82808" y="34599"/>
                  </a:lnTo>
                  <a:cubicBezTo>
                    <a:pt x="82377" y="34980"/>
                    <a:pt x="82326" y="35639"/>
                    <a:pt x="82681" y="36069"/>
                  </a:cubicBezTo>
                  <a:cubicBezTo>
                    <a:pt x="81312" y="36881"/>
                    <a:pt x="79918" y="37666"/>
                    <a:pt x="78549" y="38478"/>
                  </a:cubicBezTo>
                  <a:lnTo>
                    <a:pt x="80020" y="37312"/>
                  </a:lnTo>
                  <a:cubicBezTo>
                    <a:pt x="80425" y="36982"/>
                    <a:pt x="80527" y="36374"/>
                    <a:pt x="80222" y="35943"/>
                  </a:cubicBezTo>
                  <a:cubicBezTo>
                    <a:pt x="81414" y="35132"/>
                    <a:pt x="82605" y="34346"/>
                    <a:pt x="83796" y="33535"/>
                  </a:cubicBezTo>
                  <a:cubicBezTo>
                    <a:pt x="84303" y="33154"/>
                    <a:pt x="84810" y="32800"/>
                    <a:pt x="85343" y="32445"/>
                  </a:cubicBezTo>
                  <a:close/>
                  <a:moveTo>
                    <a:pt x="44634" y="39365"/>
                  </a:moveTo>
                  <a:cubicBezTo>
                    <a:pt x="43063" y="40936"/>
                    <a:pt x="41466" y="42508"/>
                    <a:pt x="39894" y="44079"/>
                  </a:cubicBezTo>
                  <a:lnTo>
                    <a:pt x="39894" y="44105"/>
                  </a:lnTo>
                  <a:cubicBezTo>
                    <a:pt x="37613" y="45600"/>
                    <a:pt x="35357" y="47096"/>
                    <a:pt x="33126" y="48566"/>
                  </a:cubicBezTo>
                  <a:cubicBezTo>
                    <a:pt x="33050" y="48465"/>
                    <a:pt x="32949" y="48338"/>
                    <a:pt x="32848" y="48262"/>
                  </a:cubicBezTo>
                  <a:lnTo>
                    <a:pt x="32898" y="48211"/>
                  </a:lnTo>
                  <a:cubicBezTo>
                    <a:pt x="35534" y="46006"/>
                    <a:pt x="38221" y="43851"/>
                    <a:pt x="40933" y="41747"/>
                  </a:cubicBezTo>
                  <a:cubicBezTo>
                    <a:pt x="42150" y="40911"/>
                    <a:pt x="43392" y="40150"/>
                    <a:pt x="44634" y="39365"/>
                  </a:cubicBezTo>
                  <a:close/>
                  <a:moveTo>
                    <a:pt x="35965" y="41139"/>
                  </a:moveTo>
                  <a:lnTo>
                    <a:pt x="35965" y="41139"/>
                  </a:lnTo>
                  <a:cubicBezTo>
                    <a:pt x="35357" y="41773"/>
                    <a:pt x="34749" y="42406"/>
                    <a:pt x="34140" y="43065"/>
                  </a:cubicBezTo>
                  <a:cubicBezTo>
                    <a:pt x="30262" y="45828"/>
                    <a:pt x="26359" y="48515"/>
                    <a:pt x="22354" y="51050"/>
                  </a:cubicBezTo>
                  <a:cubicBezTo>
                    <a:pt x="26511" y="47273"/>
                    <a:pt x="31149" y="44079"/>
                    <a:pt x="35965" y="41139"/>
                  </a:cubicBezTo>
                  <a:close/>
                  <a:moveTo>
                    <a:pt x="65622" y="40353"/>
                  </a:moveTo>
                  <a:lnTo>
                    <a:pt x="65622" y="40353"/>
                  </a:lnTo>
                  <a:cubicBezTo>
                    <a:pt x="62783" y="42989"/>
                    <a:pt x="59944" y="45626"/>
                    <a:pt x="57080" y="48236"/>
                  </a:cubicBezTo>
                  <a:cubicBezTo>
                    <a:pt x="56877" y="48388"/>
                    <a:pt x="56674" y="48541"/>
                    <a:pt x="56472" y="48667"/>
                  </a:cubicBezTo>
                  <a:cubicBezTo>
                    <a:pt x="54216" y="50087"/>
                    <a:pt x="51934" y="51506"/>
                    <a:pt x="49704" y="52926"/>
                  </a:cubicBezTo>
                  <a:cubicBezTo>
                    <a:pt x="52010" y="50594"/>
                    <a:pt x="54418" y="48363"/>
                    <a:pt x="56953" y="46259"/>
                  </a:cubicBezTo>
                  <a:lnTo>
                    <a:pt x="56928" y="46259"/>
                  </a:lnTo>
                  <a:cubicBezTo>
                    <a:pt x="59665" y="44054"/>
                    <a:pt x="62656" y="42229"/>
                    <a:pt x="65622" y="40353"/>
                  </a:cubicBezTo>
                  <a:close/>
                  <a:moveTo>
                    <a:pt x="52086" y="38630"/>
                  </a:moveTo>
                  <a:cubicBezTo>
                    <a:pt x="46763" y="42964"/>
                    <a:pt x="41542" y="47451"/>
                    <a:pt x="36219" y="51886"/>
                  </a:cubicBezTo>
                  <a:cubicBezTo>
                    <a:pt x="35864" y="52191"/>
                    <a:pt x="35484" y="52495"/>
                    <a:pt x="35103" y="52799"/>
                  </a:cubicBezTo>
                  <a:cubicBezTo>
                    <a:pt x="34216" y="53433"/>
                    <a:pt x="33329" y="54092"/>
                    <a:pt x="32442" y="54725"/>
                  </a:cubicBezTo>
                  <a:cubicBezTo>
                    <a:pt x="35332" y="51937"/>
                    <a:pt x="38196" y="49098"/>
                    <a:pt x="41060" y="46285"/>
                  </a:cubicBezTo>
                  <a:lnTo>
                    <a:pt x="41364" y="45955"/>
                  </a:lnTo>
                  <a:cubicBezTo>
                    <a:pt x="44989" y="43572"/>
                    <a:pt x="48563" y="41139"/>
                    <a:pt x="52086" y="38630"/>
                  </a:cubicBezTo>
                  <a:close/>
                  <a:moveTo>
                    <a:pt x="73657" y="44460"/>
                  </a:moveTo>
                  <a:lnTo>
                    <a:pt x="73657" y="44460"/>
                  </a:lnTo>
                  <a:cubicBezTo>
                    <a:pt x="72491" y="45575"/>
                    <a:pt x="71325" y="46716"/>
                    <a:pt x="70185" y="47831"/>
                  </a:cubicBezTo>
                  <a:cubicBezTo>
                    <a:pt x="65850" y="51405"/>
                    <a:pt x="61541" y="54954"/>
                    <a:pt x="57156" y="58426"/>
                  </a:cubicBezTo>
                  <a:cubicBezTo>
                    <a:pt x="57764" y="57742"/>
                    <a:pt x="58373" y="57057"/>
                    <a:pt x="58981" y="56373"/>
                  </a:cubicBezTo>
                  <a:cubicBezTo>
                    <a:pt x="61009" y="54649"/>
                    <a:pt x="63011" y="52900"/>
                    <a:pt x="65039" y="51202"/>
                  </a:cubicBezTo>
                  <a:cubicBezTo>
                    <a:pt x="67827" y="48845"/>
                    <a:pt x="70666" y="46538"/>
                    <a:pt x="73657" y="44460"/>
                  </a:cubicBezTo>
                  <a:close/>
                  <a:moveTo>
                    <a:pt x="49070" y="48160"/>
                  </a:moveTo>
                  <a:lnTo>
                    <a:pt x="49070" y="48160"/>
                  </a:lnTo>
                  <a:cubicBezTo>
                    <a:pt x="45090" y="52115"/>
                    <a:pt x="41060" y="55993"/>
                    <a:pt x="36751" y="59618"/>
                  </a:cubicBezTo>
                  <a:cubicBezTo>
                    <a:pt x="35864" y="60353"/>
                    <a:pt x="34977" y="61062"/>
                    <a:pt x="34064" y="61772"/>
                  </a:cubicBezTo>
                  <a:cubicBezTo>
                    <a:pt x="34520" y="61189"/>
                    <a:pt x="34951" y="60631"/>
                    <a:pt x="35408" y="60048"/>
                  </a:cubicBezTo>
                  <a:cubicBezTo>
                    <a:pt x="36751" y="58325"/>
                    <a:pt x="38221" y="56677"/>
                    <a:pt x="39767" y="55131"/>
                  </a:cubicBezTo>
                  <a:cubicBezTo>
                    <a:pt x="41922" y="53306"/>
                    <a:pt x="44102" y="51532"/>
                    <a:pt x="46333" y="49808"/>
                  </a:cubicBezTo>
                  <a:cubicBezTo>
                    <a:pt x="47093" y="49326"/>
                    <a:pt x="47879" y="48845"/>
                    <a:pt x="48690" y="48363"/>
                  </a:cubicBezTo>
                  <a:lnTo>
                    <a:pt x="49070" y="48160"/>
                  </a:lnTo>
                  <a:close/>
                  <a:moveTo>
                    <a:pt x="21162" y="64865"/>
                  </a:moveTo>
                  <a:lnTo>
                    <a:pt x="21061" y="64915"/>
                  </a:lnTo>
                  <a:lnTo>
                    <a:pt x="21137" y="64865"/>
                  </a:lnTo>
                  <a:close/>
                  <a:moveTo>
                    <a:pt x="36371" y="62938"/>
                  </a:moveTo>
                  <a:lnTo>
                    <a:pt x="36371" y="62938"/>
                  </a:lnTo>
                  <a:cubicBezTo>
                    <a:pt x="35180" y="64079"/>
                    <a:pt x="34014" y="65245"/>
                    <a:pt x="32898" y="66512"/>
                  </a:cubicBezTo>
                  <a:cubicBezTo>
                    <a:pt x="32594" y="66816"/>
                    <a:pt x="32493" y="67247"/>
                    <a:pt x="32619" y="67653"/>
                  </a:cubicBezTo>
                  <a:cubicBezTo>
                    <a:pt x="30769" y="68819"/>
                    <a:pt x="28893" y="69959"/>
                    <a:pt x="26967" y="71024"/>
                  </a:cubicBezTo>
                  <a:lnTo>
                    <a:pt x="29121" y="68210"/>
                  </a:lnTo>
                  <a:cubicBezTo>
                    <a:pt x="31631" y="66563"/>
                    <a:pt x="34039" y="64814"/>
                    <a:pt x="36371" y="62938"/>
                  </a:cubicBezTo>
                  <a:close/>
                  <a:moveTo>
                    <a:pt x="49197" y="63927"/>
                  </a:moveTo>
                  <a:lnTo>
                    <a:pt x="47651" y="65701"/>
                  </a:lnTo>
                  <a:cubicBezTo>
                    <a:pt x="45268" y="67450"/>
                    <a:pt x="42885" y="69148"/>
                    <a:pt x="40452" y="70821"/>
                  </a:cubicBezTo>
                  <a:cubicBezTo>
                    <a:pt x="39083" y="71784"/>
                    <a:pt x="37689" y="72697"/>
                    <a:pt x="36320" y="73610"/>
                  </a:cubicBezTo>
                  <a:cubicBezTo>
                    <a:pt x="38601" y="71734"/>
                    <a:pt x="40781" y="69731"/>
                    <a:pt x="42936" y="67678"/>
                  </a:cubicBezTo>
                  <a:cubicBezTo>
                    <a:pt x="45090" y="66563"/>
                    <a:pt x="47194" y="65295"/>
                    <a:pt x="49197" y="63927"/>
                  </a:cubicBezTo>
                  <a:close/>
                  <a:moveTo>
                    <a:pt x="48386" y="58933"/>
                  </a:moveTo>
                  <a:lnTo>
                    <a:pt x="48386" y="58933"/>
                  </a:lnTo>
                  <a:cubicBezTo>
                    <a:pt x="46485" y="60834"/>
                    <a:pt x="44584" y="62761"/>
                    <a:pt x="42657" y="64636"/>
                  </a:cubicBezTo>
                  <a:lnTo>
                    <a:pt x="40756" y="66183"/>
                  </a:lnTo>
                  <a:cubicBezTo>
                    <a:pt x="40528" y="66335"/>
                    <a:pt x="40401" y="66563"/>
                    <a:pt x="40376" y="66842"/>
                  </a:cubicBezTo>
                  <a:lnTo>
                    <a:pt x="39869" y="67298"/>
                  </a:lnTo>
                  <a:cubicBezTo>
                    <a:pt x="37081" y="69959"/>
                    <a:pt x="34090" y="72444"/>
                    <a:pt x="30946" y="74699"/>
                  </a:cubicBezTo>
                  <a:cubicBezTo>
                    <a:pt x="36041" y="69630"/>
                    <a:pt x="41440" y="64814"/>
                    <a:pt x="46941" y="60124"/>
                  </a:cubicBezTo>
                  <a:cubicBezTo>
                    <a:pt x="47422" y="59719"/>
                    <a:pt x="47904" y="59339"/>
                    <a:pt x="48386" y="58933"/>
                  </a:cubicBezTo>
                  <a:close/>
                  <a:moveTo>
                    <a:pt x="77618" y="1"/>
                  </a:moveTo>
                  <a:cubicBezTo>
                    <a:pt x="77421" y="1"/>
                    <a:pt x="77212" y="62"/>
                    <a:pt x="77003" y="202"/>
                  </a:cubicBezTo>
                  <a:cubicBezTo>
                    <a:pt x="67320" y="6818"/>
                    <a:pt x="57638" y="13434"/>
                    <a:pt x="48234" y="20405"/>
                  </a:cubicBezTo>
                  <a:cubicBezTo>
                    <a:pt x="40629" y="26032"/>
                    <a:pt x="33380" y="32014"/>
                    <a:pt x="26232" y="38173"/>
                  </a:cubicBezTo>
                  <a:lnTo>
                    <a:pt x="24027" y="39846"/>
                  </a:lnTo>
                  <a:cubicBezTo>
                    <a:pt x="22404" y="41012"/>
                    <a:pt x="20757" y="42178"/>
                    <a:pt x="19109" y="43319"/>
                  </a:cubicBezTo>
                  <a:cubicBezTo>
                    <a:pt x="13178" y="47400"/>
                    <a:pt x="7145" y="51303"/>
                    <a:pt x="1087" y="55207"/>
                  </a:cubicBezTo>
                  <a:cubicBezTo>
                    <a:pt x="1" y="55888"/>
                    <a:pt x="668" y="57446"/>
                    <a:pt x="1676" y="57446"/>
                  </a:cubicBezTo>
                  <a:cubicBezTo>
                    <a:pt x="1867" y="57446"/>
                    <a:pt x="2071" y="57390"/>
                    <a:pt x="2278" y="57260"/>
                  </a:cubicBezTo>
                  <a:lnTo>
                    <a:pt x="6410" y="54599"/>
                  </a:lnTo>
                  <a:cubicBezTo>
                    <a:pt x="6611" y="54967"/>
                    <a:pt x="6989" y="55170"/>
                    <a:pt x="7376" y="55170"/>
                  </a:cubicBezTo>
                  <a:cubicBezTo>
                    <a:pt x="7574" y="55170"/>
                    <a:pt x="7775" y="55116"/>
                    <a:pt x="7956" y="55004"/>
                  </a:cubicBezTo>
                  <a:cubicBezTo>
                    <a:pt x="9756" y="54066"/>
                    <a:pt x="11505" y="53027"/>
                    <a:pt x="13178" y="51886"/>
                  </a:cubicBezTo>
                  <a:lnTo>
                    <a:pt x="13178" y="51886"/>
                  </a:lnTo>
                  <a:cubicBezTo>
                    <a:pt x="12874" y="52216"/>
                    <a:pt x="12569" y="52546"/>
                    <a:pt x="12265" y="52875"/>
                  </a:cubicBezTo>
                  <a:cubicBezTo>
                    <a:pt x="11440" y="53759"/>
                    <a:pt x="12199" y="54857"/>
                    <a:pt x="13125" y="54857"/>
                  </a:cubicBezTo>
                  <a:cubicBezTo>
                    <a:pt x="13393" y="54857"/>
                    <a:pt x="13676" y="54765"/>
                    <a:pt x="13938" y="54548"/>
                  </a:cubicBezTo>
                  <a:cubicBezTo>
                    <a:pt x="26460" y="44206"/>
                    <a:pt x="39514" y="34523"/>
                    <a:pt x="53050" y="25525"/>
                  </a:cubicBezTo>
                  <a:cubicBezTo>
                    <a:pt x="54875" y="24562"/>
                    <a:pt x="56674" y="23573"/>
                    <a:pt x="58449" y="22559"/>
                  </a:cubicBezTo>
                  <a:lnTo>
                    <a:pt x="58449" y="22559"/>
                  </a:lnTo>
                  <a:cubicBezTo>
                    <a:pt x="53379" y="26209"/>
                    <a:pt x="48360" y="29961"/>
                    <a:pt x="43595" y="34042"/>
                  </a:cubicBezTo>
                  <a:cubicBezTo>
                    <a:pt x="37765" y="37362"/>
                    <a:pt x="31910" y="40632"/>
                    <a:pt x="26612" y="44510"/>
                  </a:cubicBezTo>
                  <a:cubicBezTo>
                    <a:pt x="22227" y="47729"/>
                    <a:pt x="18171" y="51329"/>
                    <a:pt x="14800" y="55587"/>
                  </a:cubicBezTo>
                  <a:cubicBezTo>
                    <a:pt x="14128" y="56427"/>
                    <a:pt x="14691" y="57632"/>
                    <a:pt x="15624" y="57632"/>
                  </a:cubicBezTo>
                  <a:cubicBezTo>
                    <a:pt x="15818" y="57632"/>
                    <a:pt x="16027" y="57580"/>
                    <a:pt x="16245" y="57463"/>
                  </a:cubicBezTo>
                  <a:cubicBezTo>
                    <a:pt x="18830" y="56018"/>
                    <a:pt x="21365" y="54497"/>
                    <a:pt x="23874" y="52900"/>
                  </a:cubicBezTo>
                  <a:lnTo>
                    <a:pt x="23874" y="52900"/>
                  </a:lnTo>
                  <a:cubicBezTo>
                    <a:pt x="20807" y="55663"/>
                    <a:pt x="17816" y="58528"/>
                    <a:pt x="14927" y="61493"/>
                  </a:cubicBezTo>
                  <a:cubicBezTo>
                    <a:pt x="14078" y="62362"/>
                    <a:pt x="14859" y="63462"/>
                    <a:pt x="15797" y="63462"/>
                  </a:cubicBezTo>
                  <a:cubicBezTo>
                    <a:pt x="16063" y="63462"/>
                    <a:pt x="16342" y="63373"/>
                    <a:pt x="16600" y="63166"/>
                  </a:cubicBezTo>
                  <a:cubicBezTo>
                    <a:pt x="16828" y="62989"/>
                    <a:pt x="17056" y="62811"/>
                    <a:pt x="17284" y="62659"/>
                  </a:cubicBezTo>
                  <a:lnTo>
                    <a:pt x="17284" y="62659"/>
                  </a:lnTo>
                  <a:cubicBezTo>
                    <a:pt x="16194" y="63825"/>
                    <a:pt x="15130" y="64991"/>
                    <a:pt x="14090" y="66208"/>
                  </a:cubicBezTo>
                  <a:cubicBezTo>
                    <a:pt x="13533" y="66791"/>
                    <a:pt x="13735" y="67754"/>
                    <a:pt x="14470" y="68109"/>
                  </a:cubicBezTo>
                  <a:lnTo>
                    <a:pt x="12493" y="70035"/>
                  </a:lnTo>
                  <a:cubicBezTo>
                    <a:pt x="11644" y="70821"/>
                    <a:pt x="12396" y="72034"/>
                    <a:pt x="13348" y="72034"/>
                  </a:cubicBezTo>
                  <a:cubicBezTo>
                    <a:pt x="13532" y="72034"/>
                    <a:pt x="13724" y="71989"/>
                    <a:pt x="13913" y="71886"/>
                  </a:cubicBezTo>
                  <a:cubicBezTo>
                    <a:pt x="18273" y="69529"/>
                    <a:pt x="22480" y="66918"/>
                    <a:pt x="26536" y="64079"/>
                  </a:cubicBezTo>
                  <a:lnTo>
                    <a:pt x="26536" y="64079"/>
                  </a:lnTo>
                  <a:cubicBezTo>
                    <a:pt x="24610" y="66081"/>
                    <a:pt x="22708" y="68134"/>
                    <a:pt x="20883" y="70238"/>
                  </a:cubicBezTo>
                  <a:cubicBezTo>
                    <a:pt x="20104" y="71060"/>
                    <a:pt x="20778" y="72249"/>
                    <a:pt x="21711" y="72249"/>
                  </a:cubicBezTo>
                  <a:cubicBezTo>
                    <a:pt x="21901" y="72249"/>
                    <a:pt x="22102" y="72200"/>
                    <a:pt x="22303" y="72089"/>
                  </a:cubicBezTo>
                  <a:cubicBezTo>
                    <a:pt x="22785" y="71861"/>
                    <a:pt x="23266" y="71607"/>
                    <a:pt x="23748" y="71354"/>
                  </a:cubicBezTo>
                  <a:lnTo>
                    <a:pt x="23748" y="71354"/>
                  </a:lnTo>
                  <a:cubicBezTo>
                    <a:pt x="23089" y="72215"/>
                    <a:pt x="22430" y="73077"/>
                    <a:pt x="21771" y="73939"/>
                  </a:cubicBezTo>
                  <a:cubicBezTo>
                    <a:pt x="21116" y="74805"/>
                    <a:pt x="22028" y="75672"/>
                    <a:pt x="22893" y="75672"/>
                  </a:cubicBezTo>
                  <a:cubicBezTo>
                    <a:pt x="23066" y="75672"/>
                    <a:pt x="23237" y="75637"/>
                    <a:pt x="23393" y="75561"/>
                  </a:cubicBezTo>
                  <a:cubicBezTo>
                    <a:pt x="25471" y="74547"/>
                    <a:pt x="27499" y="73483"/>
                    <a:pt x="29476" y="72342"/>
                  </a:cubicBezTo>
                  <a:lnTo>
                    <a:pt x="29476" y="72342"/>
                  </a:lnTo>
                  <a:cubicBezTo>
                    <a:pt x="28006" y="73939"/>
                    <a:pt x="26561" y="75587"/>
                    <a:pt x="25167" y="77260"/>
                  </a:cubicBezTo>
                  <a:cubicBezTo>
                    <a:pt x="24508" y="77944"/>
                    <a:pt x="23874" y="78628"/>
                    <a:pt x="23241" y="79338"/>
                  </a:cubicBezTo>
                  <a:cubicBezTo>
                    <a:pt x="23089" y="79516"/>
                    <a:pt x="22962" y="79718"/>
                    <a:pt x="22937" y="79972"/>
                  </a:cubicBezTo>
                  <a:cubicBezTo>
                    <a:pt x="22125" y="80986"/>
                    <a:pt x="21314" y="82000"/>
                    <a:pt x="20529" y="83014"/>
                  </a:cubicBezTo>
                  <a:cubicBezTo>
                    <a:pt x="19877" y="83876"/>
                    <a:pt x="20777" y="84755"/>
                    <a:pt x="21638" y="84755"/>
                  </a:cubicBezTo>
                  <a:cubicBezTo>
                    <a:pt x="21816" y="84755"/>
                    <a:pt x="21991" y="84718"/>
                    <a:pt x="22151" y="84636"/>
                  </a:cubicBezTo>
                  <a:cubicBezTo>
                    <a:pt x="31656" y="79744"/>
                    <a:pt x="40528" y="73914"/>
                    <a:pt x="49070" y="67577"/>
                  </a:cubicBezTo>
                  <a:lnTo>
                    <a:pt x="49095" y="67577"/>
                  </a:lnTo>
                  <a:cubicBezTo>
                    <a:pt x="56979" y="63546"/>
                    <a:pt x="63569" y="57564"/>
                    <a:pt x="69881" y="51456"/>
                  </a:cubicBezTo>
                  <a:cubicBezTo>
                    <a:pt x="70590" y="50746"/>
                    <a:pt x="71325" y="50036"/>
                    <a:pt x="72035" y="49352"/>
                  </a:cubicBezTo>
                  <a:cubicBezTo>
                    <a:pt x="76800" y="45397"/>
                    <a:pt x="81540" y="41418"/>
                    <a:pt x="86331" y="37565"/>
                  </a:cubicBezTo>
                  <a:cubicBezTo>
                    <a:pt x="87979" y="36222"/>
                    <a:pt x="89626" y="34903"/>
                    <a:pt x="91274" y="33585"/>
                  </a:cubicBezTo>
                  <a:cubicBezTo>
                    <a:pt x="93454" y="32115"/>
                    <a:pt x="95532" y="30518"/>
                    <a:pt x="97484" y="28744"/>
                  </a:cubicBezTo>
                  <a:cubicBezTo>
                    <a:pt x="99867" y="26944"/>
                    <a:pt x="102250" y="25170"/>
                    <a:pt x="104683" y="23446"/>
                  </a:cubicBezTo>
                  <a:cubicBezTo>
                    <a:pt x="105705" y="22723"/>
                    <a:pt x="105100" y="21212"/>
                    <a:pt x="104099" y="21212"/>
                  </a:cubicBezTo>
                  <a:cubicBezTo>
                    <a:pt x="103908" y="21212"/>
                    <a:pt x="103703" y="21267"/>
                    <a:pt x="103492" y="21393"/>
                  </a:cubicBezTo>
                  <a:cubicBezTo>
                    <a:pt x="102376" y="22052"/>
                    <a:pt x="101286" y="22737"/>
                    <a:pt x="100196" y="23421"/>
                  </a:cubicBezTo>
                  <a:cubicBezTo>
                    <a:pt x="100085" y="23384"/>
                    <a:pt x="99974" y="23360"/>
                    <a:pt x="99852" y="23360"/>
                  </a:cubicBezTo>
                  <a:cubicBezTo>
                    <a:pt x="99808" y="23360"/>
                    <a:pt x="99762" y="23363"/>
                    <a:pt x="99715" y="23370"/>
                  </a:cubicBezTo>
                  <a:cubicBezTo>
                    <a:pt x="100019" y="23117"/>
                    <a:pt x="100298" y="22889"/>
                    <a:pt x="100577" y="22635"/>
                  </a:cubicBezTo>
                  <a:cubicBezTo>
                    <a:pt x="101478" y="21822"/>
                    <a:pt x="100644" y="20646"/>
                    <a:pt x="99696" y="20646"/>
                  </a:cubicBezTo>
                  <a:cubicBezTo>
                    <a:pt x="99551" y="20646"/>
                    <a:pt x="99403" y="20674"/>
                    <a:pt x="99259" y="20734"/>
                  </a:cubicBezTo>
                  <a:cubicBezTo>
                    <a:pt x="99639" y="20329"/>
                    <a:pt x="100019" y="19923"/>
                    <a:pt x="100399" y="19492"/>
                  </a:cubicBezTo>
                  <a:cubicBezTo>
                    <a:pt x="101125" y="18724"/>
                    <a:pt x="100476" y="17431"/>
                    <a:pt x="99591" y="17431"/>
                  </a:cubicBezTo>
                  <a:cubicBezTo>
                    <a:pt x="99395" y="17431"/>
                    <a:pt x="99187" y="17494"/>
                    <a:pt x="98980" y="17642"/>
                  </a:cubicBezTo>
                  <a:cubicBezTo>
                    <a:pt x="94696" y="20607"/>
                    <a:pt x="90463" y="23649"/>
                    <a:pt x="86280" y="26741"/>
                  </a:cubicBezTo>
                  <a:cubicBezTo>
                    <a:pt x="89576" y="23497"/>
                    <a:pt x="93023" y="20354"/>
                    <a:pt x="96825" y="17667"/>
                  </a:cubicBezTo>
                  <a:cubicBezTo>
                    <a:pt x="97862" y="16948"/>
                    <a:pt x="97238" y="15416"/>
                    <a:pt x="96252" y="15416"/>
                  </a:cubicBezTo>
                  <a:cubicBezTo>
                    <a:pt x="96057" y="15416"/>
                    <a:pt x="95847" y="15476"/>
                    <a:pt x="95634" y="15614"/>
                  </a:cubicBezTo>
                  <a:cubicBezTo>
                    <a:pt x="94341" y="16450"/>
                    <a:pt x="93074" y="17312"/>
                    <a:pt x="91832" y="18199"/>
                  </a:cubicBezTo>
                  <a:cubicBezTo>
                    <a:pt x="91680" y="18149"/>
                    <a:pt x="91553" y="18123"/>
                    <a:pt x="91426" y="18098"/>
                  </a:cubicBezTo>
                  <a:cubicBezTo>
                    <a:pt x="91933" y="17490"/>
                    <a:pt x="92415" y="16831"/>
                    <a:pt x="92871" y="16197"/>
                  </a:cubicBezTo>
                  <a:cubicBezTo>
                    <a:pt x="93448" y="15393"/>
                    <a:pt x="92650" y="14404"/>
                    <a:pt x="91814" y="14404"/>
                  </a:cubicBezTo>
                  <a:cubicBezTo>
                    <a:pt x="91622" y="14404"/>
                    <a:pt x="91428" y="14456"/>
                    <a:pt x="91249" y="14575"/>
                  </a:cubicBezTo>
                  <a:lnTo>
                    <a:pt x="90108" y="15310"/>
                  </a:lnTo>
                  <a:cubicBezTo>
                    <a:pt x="90539" y="14803"/>
                    <a:pt x="90970" y="14296"/>
                    <a:pt x="91375" y="13763"/>
                  </a:cubicBezTo>
                  <a:cubicBezTo>
                    <a:pt x="91857" y="13155"/>
                    <a:pt x="91705" y="12268"/>
                    <a:pt x="91071" y="11837"/>
                  </a:cubicBezTo>
                  <a:cubicBezTo>
                    <a:pt x="91091" y="11122"/>
                    <a:pt x="90488" y="10594"/>
                    <a:pt x="89836" y="10594"/>
                  </a:cubicBezTo>
                  <a:cubicBezTo>
                    <a:pt x="89656" y="10594"/>
                    <a:pt x="89472" y="10634"/>
                    <a:pt x="89297" y="10722"/>
                  </a:cubicBezTo>
                  <a:cubicBezTo>
                    <a:pt x="87244" y="11736"/>
                    <a:pt x="85343" y="13003"/>
                    <a:pt x="83619" y="14499"/>
                  </a:cubicBezTo>
                  <a:cubicBezTo>
                    <a:pt x="78195" y="18250"/>
                    <a:pt x="72998" y="22356"/>
                    <a:pt x="67954" y="26589"/>
                  </a:cubicBezTo>
                  <a:cubicBezTo>
                    <a:pt x="66332" y="27730"/>
                    <a:pt x="64760" y="28871"/>
                    <a:pt x="63163" y="30037"/>
                  </a:cubicBezTo>
                  <a:cubicBezTo>
                    <a:pt x="64329" y="29048"/>
                    <a:pt x="65470" y="28034"/>
                    <a:pt x="66611" y="27020"/>
                  </a:cubicBezTo>
                  <a:cubicBezTo>
                    <a:pt x="70869" y="23117"/>
                    <a:pt x="74747" y="18833"/>
                    <a:pt x="78195" y="14194"/>
                  </a:cubicBezTo>
                  <a:cubicBezTo>
                    <a:pt x="78773" y="13430"/>
                    <a:pt x="77954" y="12397"/>
                    <a:pt x="77124" y="12397"/>
                  </a:cubicBezTo>
                  <a:cubicBezTo>
                    <a:pt x="76935" y="12397"/>
                    <a:pt x="76746" y="12450"/>
                    <a:pt x="76572" y="12572"/>
                  </a:cubicBezTo>
                  <a:lnTo>
                    <a:pt x="71756" y="16045"/>
                  </a:lnTo>
                  <a:cubicBezTo>
                    <a:pt x="72948" y="14625"/>
                    <a:pt x="74063" y="13130"/>
                    <a:pt x="75102" y="11584"/>
                  </a:cubicBezTo>
                  <a:cubicBezTo>
                    <a:pt x="75356" y="11178"/>
                    <a:pt x="75330" y="10620"/>
                    <a:pt x="75001" y="10265"/>
                  </a:cubicBezTo>
                  <a:cubicBezTo>
                    <a:pt x="75711" y="9480"/>
                    <a:pt x="76395" y="8694"/>
                    <a:pt x="77054" y="7857"/>
                  </a:cubicBezTo>
                  <a:cubicBezTo>
                    <a:pt x="77675" y="7071"/>
                    <a:pt x="77130" y="5762"/>
                    <a:pt x="76247" y="5762"/>
                  </a:cubicBezTo>
                  <a:cubicBezTo>
                    <a:pt x="76049" y="5762"/>
                    <a:pt x="75833" y="5828"/>
                    <a:pt x="75609" y="5982"/>
                  </a:cubicBezTo>
                  <a:cubicBezTo>
                    <a:pt x="71224" y="8973"/>
                    <a:pt x="66813" y="11989"/>
                    <a:pt x="62226" y="14651"/>
                  </a:cubicBezTo>
                  <a:cubicBezTo>
                    <a:pt x="61947" y="14803"/>
                    <a:pt x="61693" y="14955"/>
                    <a:pt x="61440" y="15107"/>
                  </a:cubicBezTo>
                  <a:cubicBezTo>
                    <a:pt x="62073" y="14701"/>
                    <a:pt x="62732" y="14270"/>
                    <a:pt x="63366" y="13865"/>
                  </a:cubicBezTo>
                  <a:cubicBezTo>
                    <a:pt x="68765" y="10418"/>
                    <a:pt x="74012" y="6691"/>
                    <a:pt x="78448" y="2053"/>
                  </a:cubicBezTo>
                  <a:cubicBezTo>
                    <a:pt x="79176" y="1283"/>
                    <a:pt x="78521" y="1"/>
                    <a:pt x="776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68" name="Google Shape;1468;p44"/>
            <p:cNvGrpSpPr/>
            <p:nvPr/>
          </p:nvGrpSpPr>
          <p:grpSpPr>
            <a:xfrm rot="8758211" flipH="1">
              <a:off x="1229889" y="1478763"/>
              <a:ext cx="964845" cy="867313"/>
              <a:chOff x="1971675" y="1165925"/>
              <a:chExt cx="1250175" cy="1123800"/>
            </a:xfrm>
          </p:grpSpPr>
          <p:sp>
            <p:nvSpPr>
              <p:cNvPr id="1469" name="Google Shape;1469;p44"/>
              <p:cNvSpPr/>
              <p:nvPr/>
            </p:nvSpPr>
            <p:spPr>
              <a:xfrm>
                <a:off x="1971675" y="1165925"/>
                <a:ext cx="1250175" cy="1123800"/>
              </a:xfrm>
              <a:custGeom>
                <a:avLst/>
                <a:gdLst/>
                <a:ahLst/>
                <a:cxnLst/>
                <a:rect l="l" t="t" r="r" b="b"/>
                <a:pathLst>
                  <a:path w="50007" h="44952" extrusionOk="0">
                    <a:moveTo>
                      <a:pt x="37960" y="688"/>
                    </a:moveTo>
                    <a:cubicBezTo>
                      <a:pt x="38073" y="688"/>
                      <a:pt x="38182" y="728"/>
                      <a:pt x="38302" y="815"/>
                    </a:cubicBezTo>
                    <a:cubicBezTo>
                      <a:pt x="38624" y="1042"/>
                      <a:pt x="38814" y="1411"/>
                      <a:pt x="38826" y="1839"/>
                    </a:cubicBezTo>
                    <a:lnTo>
                      <a:pt x="39041" y="6923"/>
                    </a:lnTo>
                    <a:cubicBezTo>
                      <a:pt x="39053" y="7138"/>
                      <a:pt x="39064" y="7590"/>
                      <a:pt x="39362" y="7888"/>
                    </a:cubicBezTo>
                    <a:cubicBezTo>
                      <a:pt x="39581" y="8107"/>
                      <a:pt x="39866" y="8168"/>
                      <a:pt x="40127" y="8168"/>
                    </a:cubicBezTo>
                    <a:cubicBezTo>
                      <a:pt x="40362" y="8168"/>
                      <a:pt x="40578" y="8118"/>
                      <a:pt x="40707" y="8090"/>
                    </a:cubicBezTo>
                    <a:lnTo>
                      <a:pt x="43470" y="7471"/>
                    </a:lnTo>
                    <a:cubicBezTo>
                      <a:pt x="43594" y="7441"/>
                      <a:pt x="43721" y="7426"/>
                      <a:pt x="43847" y="7426"/>
                    </a:cubicBezTo>
                    <a:cubicBezTo>
                      <a:pt x="44216" y="7426"/>
                      <a:pt x="44582" y="7553"/>
                      <a:pt x="44875" y="7793"/>
                    </a:cubicBezTo>
                    <a:cubicBezTo>
                      <a:pt x="45256" y="8114"/>
                      <a:pt x="45470" y="8566"/>
                      <a:pt x="45446" y="9043"/>
                    </a:cubicBezTo>
                    <a:cubicBezTo>
                      <a:pt x="45422" y="9840"/>
                      <a:pt x="45256" y="10686"/>
                      <a:pt x="45089" y="11507"/>
                    </a:cubicBezTo>
                    <a:cubicBezTo>
                      <a:pt x="45029" y="11817"/>
                      <a:pt x="44970" y="12114"/>
                      <a:pt x="44910" y="12424"/>
                    </a:cubicBezTo>
                    <a:cubicBezTo>
                      <a:pt x="44875" y="12615"/>
                      <a:pt x="44827" y="12996"/>
                      <a:pt x="45053" y="13257"/>
                    </a:cubicBezTo>
                    <a:cubicBezTo>
                      <a:pt x="45232" y="13493"/>
                      <a:pt x="45496" y="13553"/>
                      <a:pt x="45723" y="13553"/>
                    </a:cubicBezTo>
                    <a:cubicBezTo>
                      <a:pt x="45874" y="13553"/>
                      <a:pt x="46008" y="13527"/>
                      <a:pt x="46089" y="13508"/>
                    </a:cubicBezTo>
                    <a:lnTo>
                      <a:pt x="46375" y="13448"/>
                    </a:lnTo>
                    <a:cubicBezTo>
                      <a:pt x="47137" y="13317"/>
                      <a:pt x="47911" y="13174"/>
                      <a:pt x="48661" y="13019"/>
                    </a:cubicBezTo>
                    <a:cubicBezTo>
                      <a:pt x="48726" y="13013"/>
                      <a:pt x="48855" y="12992"/>
                      <a:pt x="48976" y="12992"/>
                    </a:cubicBezTo>
                    <a:cubicBezTo>
                      <a:pt x="49077" y="12992"/>
                      <a:pt x="49172" y="13006"/>
                      <a:pt x="49220" y="13055"/>
                    </a:cubicBezTo>
                    <a:cubicBezTo>
                      <a:pt x="49256" y="13091"/>
                      <a:pt x="49280" y="13210"/>
                      <a:pt x="49256" y="13365"/>
                    </a:cubicBezTo>
                    <a:cubicBezTo>
                      <a:pt x="49185" y="14258"/>
                      <a:pt x="48423" y="14972"/>
                      <a:pt x="47649" y="15639"/>
                    </a:cubicBezTo>
                    <a:cubicBezTo>
                      <a:pt x="44934" y="17972"/>
                      <a:pt x="42196" y="20294"/>
                      <a:pt x="39493" y="22521"/>
                    </a:cubicBezTo>
                    <a:cubicBezTo>
                      <a:pt x="38207" y="23604"/>
                      <a:pt x="36802" y="24747"/>
                      <a:pt x="35076" y="26164"/>
                    </a:cubicBezTo>
                    <a:cubicBezTo>
                      <a:pt x="32111" y="28593"/>
                      <a:pt x="28885" y="31212"/>
                      <a:pt x="24908" y="34391"/>
                    </a:cubicBezTo>
                    <a:lnTo>
                      <a:pt x="20443" y="37963"/>
                    </a:lnTo>
                    <a:cubicBezTo>
                      <a:pt x="19669" y="38594"/>
                      <a:pt x="18883" y="39213"/>
                      <a:pt x="18098" y="39844"/>
                    </a:cubicBezTo>
                    <a:lnTo>
                      <a:pt x="17109" y="40630"/>
                    </a:lnTo>
                    <a:cubicBezTo>
                      <a:pt x="15478" y="41928"/>
                      <a:pt x="13799" y="43261"/>
                      <a:pt x="11871" y="44071"/>
                    </a:cubicBezTo>
                    <a:cubicBezTo>
                      <a:pt x="11692" y="44156"/>
                      <a:pt x="11483" y="44229"/>
                      <a:pt x="11309" y="44229"/>
                    </a:cubicBezTo>
                    <a:cubicBezTo>
                      <a:pt x="11239" y="44229"/>
                      <a:pt x="11175" y="44217"/>
                      <a:pt x="11120" y="44190"/>
                    </a:cubicBezTo>
                    <a:cubicBezTo>
                      <a:pt x="10835" y="44035"/>
                      <a:pt x="10847" y="43499"/>
                      <a:pt x="10906" y="43083"/>
                    </a:cubicBezTo>
                    <a:lnTo>
                      <a:pt x="11335" y="40130"/>
                    </a:lnTo>
                    <a:cubicBezTo>
                      <a:pt x="11430" y="39558"/>
                      <a:pt x="11251" y="38999"/>
                      <a:pt x="10847" y="38582"/>
                    </a:cubicBezTo>
                    <a:cubicBezTo>
                      <a:pt x="10489" y="38201"/>
                      <a:pt x="10001" y="37999"/>
                      <a:pt x="9489" y="37999"/>
                    </a:cubicBezTo>
                    <a:cubicBezTo>
                      <a:pt x="9430" y="37999"/>
                      <a:pt x="9370" y="37999"/>
                      <a:pt x="9335" y="38022"/>
                    </a:cubicBezTo>
                    <a:lnTo>
                      <a:pt x="7191" y="38237"/>
                    </a:lnTo>
                    <a:cubicBezTo>
                      <a:pt x="7022" y="38252"/>
                      <a:pt x="6868" y="38263"/>
                      <a:pt x="6727" y="38263"/>
                    </a:cubicBezTo>
                    <a:cubicBezTo>
                      <a:pt x="6305" y="38263"/>
                      <a:pt x="6004" y="38162"/>
                      <a:pt x="5763" y="37760"/>
                    </a:cubicBezTo>
                    <a:cubicBezTo>
                      <a:pt x="5584" y="37463"/>
                      <a:pt x="5501" y="37082"/>
                      <a:pt x="5560" y="36713"/>
                    </a:cubicBezTo>
                    <a:cubicBezTo>
                      <a:pt x="5655" y="36153"/>
                      <a:pt x="5917" y="35641"/>
                      <a:pt x="6203" y="35105"/>
                    </a:cubicBezTo>
                    <a:cubicBezTo>
                      <a:pt x="6548" y="34462"/>
                      <a:pt x="6906" y="33796"/>
                      <a:pt x="6953" y="32974"/>
                    </a:cubicBezTo>
                    <a:cubicBezTo>
                      <a:pt x="6977" y="32581"/>
                      <a:pt x="6906" y="32200"/>
                      <a:pt x="6739" y="31891"/>
                    </a:cubicBezTo>
                    <a:cubicBezTo>
                      <a:pt x="6475" y="31373"/>
                      <a:pt x="5948" y="30840"/>
                      <a:pt x="4897" y="30840"/>
                    </a:cubicBezTo>
                    <a:cubicBezTo>
                      <a:pt x="4571" y="30840"/>
                      <a:pt x="4196" y="30891"/>
                      <a:pt x="3762" y="31010"/>
                    </a:cubicBezTo>
                    <a:cubicBezTo>
                      <a:pt x="3631" y="31045"/>
                      <a:pt x="3477" y="31093"/>
                      <a:pt x="3346" y="31129"/>
                    </a:cubicBezTo>
                    <a:cubicBezTo>
                      <a:pt x="2878" y="31279"/>
                      <a:pt x="2427" y="31412"/>
                      <a:pt x="1991" y="31412"/>
                    </a:cubicBezTo>
                    <a:cubicBezTo>
                      <a:pt x="1805" y="31412"/>
                      <a:pt x="1622" y="31388"/>
                      <a:pt x="1441" y="31331"/>
                    </a:cubicBezTo>
                    <a:cubicBezTo>
                      <a:pt x="1072" y="31212"/>
                      <a:pt x="822" y="30926"/>
                      <a:pt x="786" y="30617"/>
                    </a:cubicBezTo>
                    <a:cubicBezTo>
                      <a:pt x="738" y="30271"/>
                      <a:pt x="964" y="30081"/>
                      <a:pt x="1334" y="29807"/>
                    </a:cubicBezTo>
                    <a:cubicBezTo>
                      <a:pt x="2453" y="28974"/>
                      <a:pt x="3572" y="28152"/>
                      <a:pt x="4691" y="27343"/>
                    </a:cubicBezTo>
                    <a:cubicBezTo>
                      <a:pt x="5667" y="26604"/>
                      <a:pt x="6668" y="25878"/>
                      <a:pt x="7668" y="25152"/>
                    </a:cubicBezTo>
                    <a:lnTo>
                      <a:pt x="9692" y="23675"/>
                    </a:lnTo>
                    <a:cubicBezTo>
                      <a:pt x="12109" y="21889"/>
                      <a:pt x="14966" y="19794"/>
                      <a:pt x="17764" y="17651"/>
                    </a:cubicBezTo>
                    <a:cubicBezTo>
                      <a:pt x="19419" y="16401"/>
                      <a:pt x="20895" y="15234"/>
                      <a:pt x="22289" y="14127"/>
                    </a:cubicBezTo>
                    <a:cubicBezTo>
                      <a:pt x="23110" y="13484"/>
                      <a:pt x="23896" y="12829"/>
                      <a:pt x="24705" y="12174"/>
                    </a:cubicBezTo>
                    <a:cubicBezTo>
                      <a:pt x="25920" y="11162"/>
                      <a:pt x="27027" y="10221"/>
                      <a:pt x="28099" y="9305"/>
                    </a:cubicBezTo>
                    <a:cubicBezTo>
                      <a:pt x="29373" y="8209"/>
                      <a:pt x="30599" y="7114"/>
                      <a:pt x="31778" y="6030"/>
                    </a:cubicBezTo>
                    <a:lnTo>
                      <a:pt x="31933" y="5864"/>
                    </a:lnTo>
                    <a:cubicBezTo>
                      <a:pt x="32040" y="5757"/>
                      <a:pt x="32159" y="5649"/>
                      <a:pt x="32266" y="5554"/>
                    </a:cubicBezTo>
                    <a:cubicBezTo>
                      <a:pt x="32635" y="5197"/>
                      <a:pt x="33028" y="4804"/>
                      <a:pt x="33409" y="4423"/>
                    </a:cubicBezTo>
                    <a:cubicBezTo>
                      <a:pt x="34671" y="3173"/>
                      <a:pt x="35969" y="1863"/>
                      <a:pt x="37350" y="946"/>
                    </a:cubicBezTo>
                    <a:cubicBezTo>
                      <a:pt x="37598" y="786"/>
                      <a:pt x="37783" y="688"/>
                      <a:pt x="37960" y="688"/>
                    </a:cubicBezTo>
                    <a:close/>
                    <a:moveTo>
                      <a:pt x="37927" y="1"/>
                    </a:moveTo>
                    <a:cubicBezTo>
                      <a:pt x="37491" y="1"/>
                      <a:pt x="37138" y="236"/>
                      <a:pt x="36921" y="375"/>
                    </a:cubicBezTo>
                    <a:cubicBezTo>
                      <a:pt x="35481" y="1316"/>
                      <a:pt x="34159" y="2649"/>
                      <a:pt x="32873" y="3935"/>
                    </a:cubicBezTo>
                    <a:cubicBezTo>
                      <a:pt x="32504" y="4316"/>
                      <a:pt x="32111" y="4709"/>
                      <a:pt x="31742" y="5066"/>
                    </a:cubicBezTo>
                    <a:cubicBezTo>
                      <a:pt x="31635" y="5161"/>
                      <a:pt x="31540" y="5257"/>
                      <a:pt x="31433" y="5364"/>
                    </a:cubicBezTo>
                    <a:lnTo>
                      <a:pt x="31266" y="5518"/>
                    </a:lnTo>
                    <a:cubicBezTo>
                      <a:pt x="30111" y="6590"/>
                      <a:pt x="28885" y="7697"/>
                      <a:pt x="27623" y="8781"/>
                    </a:cubicBezTo>
                    <a:cubicBezTo>
                      <a:pt x="26563" y="9709"/>
                      <a:pt x="25444" y="10638"/>
                      <a:pt x="24241" y="11638"/>
                    </a:cubicBezTo>
                    <a:cubicBezTo>
                      <a:pt x="23455" y="12293"/>
                      <a:pt x="22646" y="12936"/>
                      <a:pt x="21848" y="13579"/>
                    </a:cubicBezTo>
                    <a:cubicBezTo>
                      <a:pt x="20443" y="14686"/>
                      <a:pt x="18979" y="15853"/>
                      <a:pt x="17336" y="17103"/>
                    </a:cubicBezTo>
                    <a:cubicBezTo>
                      <a:pt x="14538" y="19246"/>
                      <a:pt x="11692" y="21342"/>
                      <a:pt x="9275" y="23116"/>
                    </a:cubicBezTo>
                    <a:lnTo>
                      <a:pt x="7263" y="24592"/>
                    </a:lnTo>
                    <a:cubicBezTo>
                      <a:pt x="6275" y="25318"/>
                      <a:pt x="5286" y="26045"/>
                      <a:pt x="4286" y="26771"/>
                    </a:cubicBezTo>
                    <a:cubicBezTo>
                      <a:pt x="3167" y="27593"/>
                      <a:pt x="2048" y="28426"/>
                      <a:pt x="941" y="29248"/>
                    </a:cubicBezTo>
                    <a:cubicBezTo>
                      <a:pt x="560" y="29509"/>
                      <a:pt x="0" y="29914"/>
                      <a:pt x="83" y="30700"/>
                    </a:cubicBezTo>
                    <a:cubicBezTo>
                      <a:pt x="143" y="31295"/>
                      <a:pt x="595" y="31819"/>
                      <a:pt x="1238" y="32034"/>
                    </a:cubicBezTo>
                    <a:cubicBezTo>
                      <a:pt x="1491" y="32115"/>
                      <a:pt x="1743" y="32148"/>
                      <a:pt x="1992" y="32148"/>
                    </a:cubicBezTo>
                    <a:cubicBezTo>
                      <a:pt x="2543" y="32148"/>
                      <a:pt x="3080" y="31987"/>
                      <a:pt x="3572" y="31831"/>
                    </a:cubicBezTo>
                    <a:cubicBezTo>
                      <a:pt x="3703" y="31784"/>
                      <a:pt x="3834" y="31760"/>
                      <a:pt x="3977" y="31712"/>
                    </a:cubicBezTo>
                    <a:cubicBezTo>
                      <a:pt x="4320" y="31619"/>
                      <a:pt x="4626" y="31572"/>
                      <a:pt x="4895" y="31572"/>
                    </a:cubicBezTo>
                    <a:cubicBezTo>
                      <a:pt x="5483" y="31572"/>
                      <a:pt x="5891" y="31795"/>
                      <a:pt x="6120" y="32236"/>
                    </a:cubicBezTo>
                    <a:cubicBezTo>
                      <a:pt x="6215" y="32427"/>
                      <a:pt x="6263" y="32677"/>
                      <a:pt x="6251" y="32950"/>
                    </a:cubicBezTo>
                    <a:cubicBezTo>
                      <a:pt x="6203" y="33605"/>
                      <a:pt x="5906" y="34165"/>
                      <a:pt x="5584" y="34784"/>
                    </a:cubicBezTo>
                    <a:cubicBezTo>
                      <a:pt x="5286" y="35344"/>
                      <a:pt x="4965" y="35927"/>
                      <a:pt x="4870" y="36618"/>
                    </a:cubicBezTo>
                    <a:cubicBezTo>
                      <a:pt x="4786" y="37141"/>
                      <a:pt x="4882" y="37689"/>
                      <a:pt x="5144" y="38130"/>
                    </a:cubicBezTo>
                    <a:cubicBezTo>
                      <a:pt x="5576" y="38844"/>
                      <a:pt x="6198" y="38984"/>
                      <a:pt x="6738" y="38984"/>
                    </a:cubicBezTo>
                    <a:cubicBezTo>
                      <a:pt x="6927" y="38984"/>
                      <a:pt x="7106" y="38967"/>
                      <a:pt x="7263" y="38951"/>
                    </a:cubicBezTo>
                    <a:lnTo>
                      <a:pt x="9406" y="38737"/>
                    </a:lnTo>
                    <a:cubicBezTo>
                      <a:pt x="9444" y="38733"/>
                      <a:pt x="9481" y="38731"/>
                      <a:pt x="9519" y="38731"/>
                    </a:cubicBezTo>
                    <a:cubicBezTo>
                      <a:pt x="9825" y="38731"/>
                      <a:pt x="10124" y="38859"/>
                      <a:pt x="10347" y="39082"/>
                    </a:cubicBezTo>
                    <a:cubicBezTo>
                      <a:pt x="10585" y="39332"/>
                      <a:pt x="10680" y="39677"/>
                      <a:pt x="10644" y="40023"/>
                    </a:cubicBezTo>
                    <a:lnTo>
                      <a:pt x="10204" y="42987"/>
                    </a:lnTo>
                    <a:cubicBezTo>
                      <a:pt x="10061" y="43940"/>
                      <a:pt x="10251" y="44547"/>
                      <a:pt x="10787" y="44833"/>
                    </a:cubicBezTo>
                    <a:cubicBezTo>
                      <a:pt x="10954" y="44916"/>
                      <a:pt x="11132" y="44952"/>
                      <a:pt x="11311" y="44952"/>
                    </a:cubicBezTo>
                    <a:cubicBezTo>
                      <a:pt x="11609" y="44952"/>
                      <a:pt x="11906" y="44845"/>
                      <a:pt x="12097" y="44773"/>
                    </a:cubicBezTo>
                    <a:cubicBezTo>
                      <a:pt x="14121" y="43940"/>
                      <a:pt x="15835" y="42571"/>
                      <a:pt x="17514" y="41225"/>
                    </a:cubicBezTo>
                    <a:lnTo>
                      <a:pt x="18502" y="40451"/>
                    </a:lnTo>
                    <a:cubicBezTo>
                      <a:pt x="19276" y="39808"/>
                      <a:pt x="20062" y="39189"/>
                      <a:pt x="20848" y="38558"/>
                    </a:cubicBezTo>
                    <a:cubicBezTo>
                      <a:pt x="22348" y="37368"/>
                      <a:pt x="23836" y="36165"/>
                      <a:pt x="25325" y="34974"/>
                    </a:cubicBezTo>
                    <a:cubicBezTo>
                      <a:pt x="29301" y="31784"/>
                      <a:pt x="32552" y="29176"/>
                      <a:pt x="35504" y="26747"/>
                    </a:cubicBezTo>
                    <a:cubicBezTo>
                      <a:pt x="37231" y="25330"/>
                      <a:pt x="38648" y="24187"/>
                      <a:pt x="39945" y="23104"/>
                    </a:cubicBezTo>
                    <a:cubicBezTo>
                      <a:pt x="42636" y="20866"/>
                      <a:pt x="45387" y="18556"/>
                      <a:pt x="48113" y="16222"/>
                    </a:cubicBezTo>
                    <a:cubicBezTo>
                      <a:pt x="48959" y="15508"/>
                      <a:pt x="49887" y="14627"/>
                      <a:pt x="49971" y="13460"/>
                    </a:cubicBezTo>
                    <a:cubicBezTo>
                      <a:pt x="50006" y="13079"/>
                      <a:pt x="49911" y="12781"/>
                      <a:pt x="49721" y="12591"/>
                    </a:cubicBezTo>
                    <a:cubicBezTo>
                      <a:pt x="49505" y="12376"/>
                      <a:pt x="49222" y="12322"/>
                      <a:pt x="48970" y="12322"/>
                    </a:cubicBezTo>
                    <a:cubicBezTo>
                      <a:pt x="48790" y="12322"/>
                      <a:pt x="48627" y="12350"/>
                      <a:pt x="48518" y="12365"/>
                    </a:cubicBezTo>
                    <a:cubicBezTo>
                      <a:pt x="47756" y="12519"/>
                      <a:pt x="46982" y="12650"/>
                      <a:pt x="46220" y="12805"/>
                    </a:cubicBezTo>
                    <a:lnTo>
                      <a:pt x="45946" y="12865"/>
                    </a:lnTo>
                    <a:cubicBezTo>
                      <a:pt x="45834" y="12879"/>
                      <a:pt x="45757" y="12883"/>
                      <a:pt x="45704" y="12883"/>
                    </a:cubicBezTo>
                    <a:cubicBezTo>
                      <a:pt x="45621" y="12883"/>
                      <a:pt x="45596" y="12872"/>
                      <a:pt x="45589" y="12865"/>
                    </a:cubicBezTo>
                    <a:cubicBezTo>
                      <a:pt x="45565" y="12829"/>
                      <a:pt x="45589" y="12746"/>
                      <a:pt x="45601" y="12603"/>
                    </a:cubicBezTo>
                    <a:lnTo>
                      <a:pt x="45780" y="11710"/>
                    </a:lnTo>
                    <a:cubicBezTo>
                      <a:pt x="45946" y="10864"/>
                      <a:pt x="46125" y="9983"/>
                      <a:pt x="46137" y="9126"/>
                    </a:cubicBezTo>
                    <a:cubicBezTo>
                      <a:pt x="46149" y="8412"/>
                      <a:pt x="45839" y="7745"/>
                      <a:pt x="45291" y="7292"/>
                    </a:cubicBezTo>
                    <a:cubicBezTo>
                      <a:pt x="44861" y="6943"/>
                      <a:pt x="44342" y="6755"/>
                      <a:pt x="43807" y="6755"/>
                    </a:cubicBezTo>
                    <a:cubicBezTo>
                      <a:pt x="43632" y="6755"/>
                      <a:pt x="43455" y="6775"/>
                      <a:pt x="43279" y="6816"/>
                    </a:cubicBezTo>
                    <a:lnTo>
                      <a:pt x="40505" y="7447"/>
                    </a:lnTo>
                    <a:cubicBezTo>
                      <a:pt x="40376" y="7478"/>
                      <a:pt x="40234" y="7502"/>
                      <a:pt x="40111" y="7502"/>
                    </a:cubicBezTo>
                    <a:cubicBezTo>
                      <a:pt x="39995" y="7502"/>
                      <a:pt x="39896" y="7481"/>
                      <a:pt x="39838" y="7423"/>
                    </a:cubicBezTo>
                    <a:cubicBezTo>
                      <a:pt x="39767" y="7340"/>
                      <a:pt x="39731" y="7150"/>
                      <a:pt x="39731" y="6935"/>
                    </a:cubicBezTo>
                    <a:lnTo>
                      <a:pt x="39529" y="1851"/>
                    </a:lnTo>
                    <a:cubicBezTo>
                      <a:pt x="39517" y="1196"/>
                      <a:pt x="39183" y="601"/>
                      <a:pt x="38695" y="256"/>
                    </a:cubicBezTo>
                    <a:cubicBezTo>
                      <a:pt x="38421" y="69"/>
                      <a:pt x="38162" y="1"/>
                      <a:pt x="379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0" name="Google Shape;1470;p44"/>
              <p:cNvSpPr/>
              <p:nvPr/>
            </p:nvSpPr>
            <p:spPr>
              <a:xfrm>
                <a:off x="2083875" y="1763450"/>
                <a:ext cx="109575" cy="89025"/>
              </a:xfrm>
              <a:custGeom>
                <a:avLst/>
                <a:gdLst/>
                <a:ahLst/>
                <a:cxnLst/>
                <a:rect l="l" t="t" r="r" b="b"/>
                <a:pathLst>
                  <a:path w="4383" h="3561" extrusionOk="0">
                    <a:moveTo>
                      <a:pt x="4287" y="1"/>
                    </a:moveTo>
                    <a:cubicBezTo>
                      <a:pt x="2858" y="1036"/>
                      <a:pt x="1429" y="2096"/>
                      <a:pt x="1" y="3144"/>
                    </a:cubicBezTo>
                    <a:cubicBezTo>
                      <a:pt x="441" y="3406"/>
                      <a:pt x="953" y="3561"/>
                      <a:pt x="1513" y="3561"/>
                    </a:cubicBezTo>
                    <a:cubicBezTo>
                      <a:pt x="3084" y="3561"/>
                      <a:pt x="4382" y="2275"/>
                      <a:pt x="4382" y="703"/>
                    </a:cubicBezTo>
                    <a:cubicBezTo>
                      <a:pt x="4382" y="465"/>
                      <a:pt x="4346" y="227"/>
                      <a:pt x="42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1" name="Google Shape;1471;p44"/>
              <p:cNvSpPr/>
              <p:nvPr/>
            </p:nvSpPr>
            <p:spPr>
              <a:xfrm>
                <a:off x="2305325" y="1757200"/>
                <a:ext cx="143800" cy="142900"/>
              </a:xfrm>
              <a:custGeom>
                <a:avLst/>
                <a:gdLst/>
                <a:ahLst/>
                <a:cxnLst/>
                <a:rect l="l" t="t" r="r" b="b"/>
                <a:pathLst>
                  <a:path w="5752" h="5716" extrusionOk="0">
                    <a:moveTo>
                      <a:pt x="2870" y="1"/>
                    </a:moveTo>
                    <a:cubicBezTo>
                      <a:pt x="1299" y="1"/>
                      <a:pt x="1" y="1275"/>
                      <a:pt x="1" y="2858"/>
                    </a:cubicBezTo>
                    <a:cubicBezTo>
                      <a:pt x="1" y="4430"/>
                      <a:pt x="1287" y="5716"/>
                      <a:pt x="2870" y="5716"/>
                    </a:cubicBezTo>
                    <a:cubicBezTo>
                      <a:pt x="4454" y="5716"/>
                      <a:pt x="5752" y="4430"/>
                      <a:pt x="5752" y="2858"/>
                    </a:cubicBezTo>
                    <a:cubicBezTo>
                      <a:pt x="5752" y="1275"/>
                      <a:pt x="4466" y="1"/>
                      <a:pt x="28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2" name="Google Shape;1472;p44"/>
              <p:cNvSpPr/>
              <p:nvPr/>
            </p:nvSpPr>
            <p:spPr>
              <a:xfrm>
                <a:off x="2212475" y="1960800"/>
                <a:ext cx="143475" cy="142900"/>
              </a:xfrm>
              <a:custGeom>
                <a:avLst/>
                <a:gdLst/>
                <a:ahLst/>
                <a:cxnLst/>
                <a:rect l="l" t="t" r="r" b="b"/>
                <a:pathLst>
                  <a:path w="5739" h="5716" extrusionOk="0">
                    <a:moveTo>
                      <a:pt x="2870" y="0"/>
                    </a:moveTo>
                    <a:cubicBezTo>
                      <a:pt x="1286" y="0"/>
                      <a:pt x="0" y="1274"/>
                      <a:pt x="0" y="2858"/>
                    </a:cubicBezTo>
                    <a:cubicBezTo>
                      <a:pt x="0" y="4430"/>
                      <a:pt x="1274" y="5715"/>
                      <a:pt x="2870" y="5715"/>
                    </a:cubicBezTo>
                    <a:cubicBezTo>
                      <a:pt x="4441" y="5715"/>
                      <a:pt x="5739" y="4430"/>
                      <a:pt x="5739" y="2858"/>
                    </a:cubicBezTo>
                    <a:cubicBezTo>
                      <a:pt x="5739" y="1274"/>
                      <a:pt x="4441" y="12"/>
                      <a:pt x="28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3" name="Google Shape;1473;p44"/>
              <p:cNvSpPr/>
              <p:nvPr/>
            </p:nvSpPr>
            <p:spPr>
              <a:xfrm>
                <a:off x="2470225" y="2003350"/>
                <a:ext cx="130100" cy="118800"/>
              </a:xfrm>
              <a:custGeom>
                <a:avLst/>
                <a:gdLst/>
                <a:ahLst/>
                <a:cxnLst/>
                <a:rect l="l" t="t" r="r" b="b"/>
                <a:pathLst>
                  <a:path w="5204" h="4752" extrusionOk="0">
                    <a:moveTo>
                      <a:pt x="2918" y="1"/>
                    </a:moveTo>
                    <a:cubicBezTo>
                      <a:pt x="2906" y="1"/>
                      <a:pt x="2894" y="1"/>
                      <a:pt x="2882" y="1"/>
                    </a:cubicBezTo>
                    <a:cubicBezTo>
                      <a:pt x="1299" y="1"/>
                      <a:pt x="1" y="1287"/>
                      <a:pt x="1" y="2859"/>
                    </a:cubicBezTo>
                    <a:cubicBezTo>
                      <a:pt x="1" y="3597"/>
                      <a:pt x="263" y="4252"/>
                      <a:pt x="727" y="4752"/>
                    </a:cubicBezTo>
                    <a:cubicBezTo>
                      <a:pt x="2227" y="3561"/>
                      <a:pt x="3716" y="2359"/>
                      <a:pt x="5204" y="1168"/>
                    </a:cubicBezTo>
                    <a:cubicBezTo>
                      <a:pt x="4698" y="462"/>
                      <a:pt x="3856" y="1"/>
                      <a:pt x="29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4" name="Google Shape;1474;p44"/>
              <p:cNvSpPr/>
              <p:nvPr/>
            </p:nvSpPr>
            <p:spPr>
              <a:xfrm>
                <a:off x="2582450" y="1764950"/>
                <a:ext cx="143800" cy="142900"/>
              </a:xfrm>
              <a:custGeom>
                <a:avLst/>
                <a:gdLst/>
                <a:ahLst/>
                <a:cxnLst/>
                <a:rect l="l" t="t" r="r" b="b"/>
                <a:pathLst>
                  <a:path w="5752" h="5716" extrusionOk="0">
                    <a:moveTo>
                      <a:pt x="2882" y="0"/>
                    </a:moveTo>
                    <a:cubicBezTo>
                      <a:pt x="1298" y="0"/>
                      <a:pt x="1" y="1286"/>
                      <a:pt x="1" y="2858"/>
                    </a:cubicBezTo>
                    <a:cubicBezTo>
                      <a:pt x="1" y="4441"/>
                      <a:pt x="1287" y="5715"/>
                      <a:pt x="2882" y="5715"/>
                    </a:cubicBezTo>
                    <a:cubicBezTo>
                      <a:pt x="4454" y="5715"/>
                      <a:pt x="5751" y="4441"/>
                      <a:pt x="5751" y="2858"/>
                    </a:cubicBezTo>
                    <a:cubicBezTo>
                      <a:pt x="5751" y="1298"/>
                      <a:pt x="4465" y="12"/>
                      <a:pt x="28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5" name="Google Shape;1475;p44"/>
              <p:cNvSpPr/>
              <p:nvPr/>
            </p:nvSpPr>
            <p:spPr>
              <a:xfrm>
                <a:off x="2410700" y="1511925"/>
                <a:ext cx="127725" cy="114625"/>
              </a:xfrm>
              <a:custGeom>
                <a:avLst/>
                <a:gdLst/>
                <a:ahLst/>
                <a:cxnLst/>
                <a:rect l="l" t="t" r="r" b="b"/>
                <a:pathLst>
                  <a:path w="5109" h="4585" extrusionOk="0">
                    <a:moveTo>
                      <a:pt x="4525" y="1"/>
                    </a:moveTo>
                    <a:cubicBezTo>
                      <a:pt x="3025" y="1192"/>
                      <a:pt x="1513" y="2370"/>
                      <a:pt x="1" y="3525"/>
                    </a:cubicBezTo>
                    <a:cubicBezTo>
                      <a:pt x="525" y="4168"/>
                      <a:pt x="1322" y="4585"/>
                      <a:pt x="2227" y="4585"/>
                    </a:cubicBezTo>
                    <a:cubicBezTo>
                      <a:pt x="3823" y="4585"/>
                      <a:pt x="5109" y="3311"/>
                      <a:pt x="5109" y="1727"/>
                    </a:cubicBezTo>
                    <a:cubicBezTo>
                      <a:pt x="5109" y="1072"/>
                      <a:pt x="4894" y="465"/>
                      <a:pt x="45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6" name="Google Shape;1476;p44"/>
              <p:cNvSpPr/>
              <p:nvPr/>
            </p:nvSpPr>
            <p:spPr>
              <a:xfrm>
                <a:off x="2637225" y="1515200"/>
                <a:ext cx="143800" cy="142900"/>
              </a:xfrm>
              <a:custGeom>
                <a:avLst/>
                <a:gdLst/>
                <a:ahLst/>
                <a:cxnLst/>
                <a:rect l="l" t="t" r="r" b="b"/>
                <a:pathLst>
                  <a:path w="5752" h="5716" extrusionOk="0">
                    <a:moveTo>
                      <a:pt x="2870" y="1"/>
                    </a:moveTo>
                    <a:cubicBezTo>
                      <a:pt x="1298" y="1"/>
                      <a:pt x="0" y="1287"/>
                      <a:pt x="0" y="2858"/>
                    </a:cubicBezTo>
                    <a:cubicBezTo>
                      <a:pt x="0" y="4442"/>
                      <a:pt x="1286" y="5716"/>
                      <a:pt x="2870" y="5716"/>
                    </a:cubicBezTo>
                    <a:cubicBezTo>
                      <a:pt x="4453" y="5716"/>
                      <a:pt x="5751" y="4442"/>
                      <a:pt x="5751" y="2858"/>
                    </a:cubicBezTo>
                    <a:cubicBezTo>
                      <a:pt x="5751" y="1287"/>
                      <a:pt x="4465" y="1"/>
                      <a:pt x="28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7" name="Google Shape;1477;p44"/>
              <p:cNvSpPr/>
              <p:nvPr/>
            </p:nvSpPr>
            <p:spPr>
              <a:xfrm>
                <a:off x="2668175" y="1298525"/>
                <a:ext cx="112850" cy="105675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227" extrusionOk="0">
                    <a:moveTo>
                      <a:pt x="4156" y="0"/>
                    </a:moveTo>
                    <a:cubicBezTo>
                      <a:pt x="3989" y="143"/>
                      <a:pt x="3823" y="310"/>
                      <a:pt x="3656" y="453"/>
                    </a:cubicBezTo>
                    <a:cubicBezTo>
                      <a:pt x="2453" y="1560"/>
                      <a:pt x="1239" y="2643"/>
                      <a:pt x="1" y="3715"/>
                    </a:cubicBezTo>
                    <a:cubicBezTo>
                      <a:pt x="465" y="4048"/>
                      <a:pt x="1025" y="4227"/>
                      <a:pt x="1620" y="4227"/>
                    </a:cubicBezTo>
                    <a:cubicBezTo>
                      <a:pt x="3215" y="4227"/>
                      <a:pt x="4513" y="2941"/>
                      <a:pt x="4513" y="1369"/>
                    </a:cubicBezTo>
                    <a:cubicBezTo>
                      <a:pt x="4513" y="869"/>
                      <a:pt x="4394" y="417"/>
                      <a:pt x="41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8" name="Google Shape;1478;p44"/>
              <p:cNvSpPr/>
              <p:nvPr/>
            </p:nvSpPr>
            <p:spPr>
              <a:xfrm>
                <a:off x="2903325" y="1264575"/>
                <a:ext cx="142900" cy="139625"/>
              </a:xfrm>
              <a:custGeom>
                <a:avLst/>
                <a:gdLst/>
                <a:ahLst/>
                <a:cxnLst/>
                <a:rect l="l" t="t" r="r" b="b"/>
                <a:pathLst>
                  <a:path w="5716" h="5585" extrusionOk="0">
                    <a:moveTo>
                      <a:pt x="2013" y="1"/>
                    </a:moveTo>
                    <a:cubicBezTo>
                      <a:pt x="846" y="370"/>
                      <a:pt x="1" y="1453"/>
                      <a:pt x="1" y="2727"/>
                    </a:cubicBezTo>
                    <a:cubicBezTo>
                      <a:pt x="1" y="4299"/>
                      <a:pt x="1298" y="5585"/>
                      <a:pt x="2882" y="5585"/>
                    </a:cubicBezTo>
                    <a:cubicBezTo>
                      <a:pt x="4287" y="5585"/>
                      <a:pt x="5466" y="4597"/>
                      <a:pt x="5716" y="3275"/>
                    </a:cubicBezTo>
                    <a:lnTo>
                      <a:pt x="5716" y="3275"/>
                    </a:lnTo>
                    <a:lnTo>
                      <a:pt x="3346" y="3799"/>
                    </a:lnTo>
                    <a:cubicBezTo>
                      <a:pt x="3186" y="3838"/>
                      <a:pt x="3016" y="3871"/>
                      <a:pt x="2854" y="3871"/>
                    </a:cubicBezTo>
                    <a:cubicBezTo>
                      <a:pt x="2665" y="3871"/>
                      <a:pt x="2487" y="3826"/>
                      <a:pt x="2346" y="3692"/>
                    </a:cubicBezTo>
                    <a:cubicBezTo>
                      <a:pt x="2156" y="3513"/>
                      <a:pt x="2144" y="3227"/>
                      <a:pt x="2132" y="2954"/>
                    </a:cubicBezTo>
                    <a:lnTo>
                      <a:pt x="201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9" name="Google Shape;1479;p44"/>
              <p:cNvSpPr/>
              <p:nvPr/>
            </p:nvSpPr>
            <p:spPr>
              <a:xfrm>
                <a:off x="2874750" y="1465200"/>
                <a:ext cx="143500" cy="142900"/>
              </a:xfrm>
              <a:custGeom>
                <a:avLst/>
                <a:gdLst/>
                <a:ahLst/>
                <a:cxnLst/>
                <a:rect l="l" t="t" r="r" b="b"/>
                <a:pathLst>
                  <a:path w="5740" h="5716" extrusionOk="0">
                    <a:moveTo>
                      <a:pt x="2892" y="1"/>
                    </a:moveTo>
                    <a:cubicBezTo>
                      <a:pt x="2884" y="1"/>
                      <a:pt x="2877" y="1"/>
                      <a:pt x="2870" y="1"/>
                    </a:cubicBezTo>
                    <a:cubicBezTo>
                      <a:pt x="1286" y="1"/>
                      <a:pt x="1" y="1275"/>
                      <a:pt x="1" y="2858"/>
                    </a:cubicBezTo>
                    <a:cubicBezTo>
                      <a:pt x="1" y="4430"/>
                      <a:pt x="1275" y="5716"/>
                      <a:pt x="2870" y="5716"/>
                    </a:cubicBezTo>
                    <a:cubicBezTo>
                      <a:pt x="4442" y="5716"/>
                      <a:pt x="5739" y="4430"/>
                      <a:pt x="5739" y="2858"/>
                    </a:cubicBezTo>
                    <a:cubicBezTo>
                      <a:pt x="5739" y="1282"/>
                      <a:pt x="4453" y="1"/>
                      <a:pt x="28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0" name="Google Shape;1480;p44"/>
              <p:cNvSpPr/>
              <p:nvPr/>
            </p:nvSpPr>
            <p:spPr>
              <a:xfrm>
                <a:off x="2836950" y="1708375"/>
                <a:ext cx="128600" cy="118500"/>
              </a:xfrm>
              <a:custGeom>
                <a:avLst/>
                <a:gdLst/>
                <a:ahLst/>
                <a:cxnLst/>
                <a:rect l="l" t="t" r="r" b="b"/>
                <a:pathLst>
                  <a:path w="5144" h="4740" extrusionOk="0">
                    <a:moveTo>
                      <a:pt x="2882" y="1"/>
                    </a:moveTo>
                    <a:cubicBezTo>
                      <a:pt x="1298" y="1"/>
                      <a:pt x="0" y="1287"/>
                      <a:pt x="0" y="2858"/>
                    </a:cubicBezTo>
                    <a:cubicBezTo>
                      <a:pt x="0" y="3573"/>
                      <a:pt x="274" y="4228"/>
                      <a:pt x="715" y="4740"/>
                    </a:cubicBezTo>
                    <a:cubicBezTo>
                      <a:pt x="2191" y="3525"/>
                      <a:pt x="3668" y="2311"/>
                      <a:pt x="5144" y="1084"/>
                    </a:cubicBezTo>
                    <a:cubicBezTo>
                      <a:pt x="4608" y="418"/>
                      <a:pt x="3799" y="1"/>
                      <a:pt x="28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93B77AE1-151C-4248-82E4-872231E92A6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7" name="Google Shape;1187;p45"/>
          <p:cNvGrpSpPr/>
          <p:nvPr/>
        </p:nvGrpSpPr>
        <p:grpSpPr>
          <a:xfrm>
            <a:off x="1682875" y="2915021"/>
            <a:ext cx="5923626" cy="806100"/>
            <a:chOff x="889051" y="2478100"/>
            <a:chExt cx="5923626" cy="806100"/>
          </a:xfrm>
        </p:grpSpPr>
        <p:grpSp>
          <p:nvGrpSpPr>
            <p:cNvPr id="1188" name="Google Shape;1188;p45"/>
            <p:cNvGrpSpPr/>
            <p:nvPr/>
          </p:nvGrpSpPr>
          <p:grpSpPr>
            <a:xfrm>
              <a:off x="889051" y="2857750"/>
              <a:ext cx="5923626" cy="52275"/>
              <a:chOff x="889051" y="2857750"/>
              <a:chExt cx="5923626" cy="52275"/>
            </a:xfrm>
          </p:grpSpPr>
          <p:sp>
            <p:nvSpPr>
              <p:cNvPr id="1189" name="Google Shape;1189;p45"/>
              <p:cNvSpPr/>
              <p:nvPr/>
            </p:nvSpPr>
            <p:spPr>
              <a:xfrm>
                <a:off x="889051" y="2873875"/>
                <a:ext cx="718070" cy="36150"/>
              </a:xfrm>
              <a:custGeom>
                <a:avLst/>
                <a:gdLst/>
                <a:ahLst/>
                <a:cxnLst/>
                <a:rect l="l" t="t" r="r" b="b"/>
                <a:pathLst>
                  <a:path w="56742" h="944" extrusionOk="0">
                    <a:moveTo>
                      <a:pt x="21596" y="0"/>
                    </a:moveTo>
                    <a:cubicBezTo>
                      <a:pt x="14471" y="0"/>
                      <a:pt x="7353" y="49"/>
                      <a:pt x="272" y="147"/>
                    </a:cubicBezTo>
                    <a:cubicBezTo>
                      <a:pt x="122" y="151"/>
                      <a:pt x="0" y="273"/>
                      <a:pt x="0" y="429"/>
                    </a:cubicBezTo>
                    <a:cubicBezTo>
                      <a:pt x="0" y="576"/>
                      <a:pt x="123" y="702"/>
                      <a:pt x="260" y="702"/>
                    </a:cubicBezTo>
                    <a:cubicBezTo>
                      <a:pt x="267" y="702"/>
                      <a:pt x="274" y="701"/>
                      <a:pt x="281" y="701"/>
                    </a:cubicBezTo>
                    <a:cubicBezTo>
                      <a:pt x="7359" y="603"/>
                      <a:pt x="14474" y="554"/>
                      <a:pt x="21597" y="554"/>
                    </a:cubicBezTo>
                    <a:cubicBezTo>
                      <a:pt x="33235" y="554"/>
                      <a:pt x="44896" y="684"/>
                      <a:pt x="56454" y="943"/>
                    </a:cubicBezTo>
                    <a:lnTo>
                      <a:pt x="56460" y="943"/>
                    </a:lnTo>
                    <a:cubicBezTo>
                      <a:pt x="56610" y="943"/>
                      <a:pt x="56732" y="827"/>
                      <a:pt x="56736" y="676"/>
                    </a:cubicBezTo>
                    <a:cubicBezTo>
                      <a:pt x="56741" y="521"/>
                      <a:pt x="56620" y="394"/>
                      <a:pt x="56465" y="389"/>
                    </a:cubicBezTo>
                    <a:cubicBezTo>
                      <a:pt x="44903" y="130"/>
                      <a:pt x="33239" y="0"/>
                      <a:pt x="2159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000" b="1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1190" name="Google Shape;1190;p45"/>
              <p:cNvSpPr/>
              <p:nvPr/>
            </p:nvSpPr>
            <p:spPr>
              <a:xfrm>
                <a:off x="2321575" y="2873875"/>
                <a:ext cx="991141" cy="36150"/>
              </a:xfrm>
              <a:custGeom>
                <a:avLst/>
                <a:gdLst/>
                <a:ahLst/>
                <a:cxnLst/>
                <a:rect l="l" t="t" r="r" b="b"/>
                <a:pathLst>
                  <a:path w="56742" h="944" extrusionOk="0">
                    <a:moveTo>
                      <a:pt x="21596" y="0"/>
                    </a:moveTo>
                    <a:cubicBezTo>
                      <a:pt x="14471" y="0"/>
                      <a:pt x="7353" y="49"/>
                      <a:pt x="272" y="147"/>
                    </a:cubicBezTo>
                    <a:cubicBezTo>
                      <a:pt x="122" y="151"/>
                      <a:pt x="0" y="273"/>
                      <a:pt x="0" y="429"/>
                    </a:cubicBezTo>
                    <a:cubicBezTo>
                      <a:pt x="0" y="576"/>
                      <a:pt x="123" y="702"/>
                      <a:pt x="260" y="702"/>
                    </a:cubicBezTo>
                    <a:cubicBezTo>
                      <a:pt x="267" y="702"/>
                      <a:pt x="274" y="701"/>
                      <a:pt x="281" y="701"/>
                    </a:cubicBezTo>
                    <a:cubicBezTo>
                      <a:pt x="7359" y="603"/>
                      <a:pt x="14474" y="554"/>
                      <a:pt x="21597" y="554"/>
                    </a:cubicBezTo>
                    <a:cubicBezTo>
                      <a:pt x="33235" y="554"/>
                      <a:pt x="44896" y="684"/>
                      <a:pt x="56454" y="943"/>
                    </a:cubicBezTo>
                    <a:lnTo>
                      <a:pt x="56460" y="943"/>
                    </a:lnTo>
                    <a:cubicBezTo>
                      <a:pt x="56610" y="943"/>
                      <a:pt x="56732" y="827"/>
                      <a:pt x="56736" y="676"/>
                    </a:cubicBezTo>
                    <a:cubicBezTo>
                      <a:pt x="56741" y="521"/>
                      <a:pt x="56620" y="394"/>
                      <a:pt x="56465" y="389"/>
                    </a:cubicBezTo>
                    <a:cubicBezTo>
                      <a:pt x="44903" y="130"/>
                      <a:pt x="33239" y="0"/>
                      <a:pt x="2159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000" b="1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1191" name="Google Shape;1191;p45"/>
              <p:cNvSpPr/>
              <p:nvPr/>
            </p:nvSpPr>
            <p:spPr>
              <a:xfrm>
                <a:off x="4053650" y="2863125"/>
                <a:ext cx="1053415" cy="46900"/>
              </a:xfrm>
              <a:custGeom>
                <a:avLst/>
                <a:gdLst/>
                <a:ahLst/>
                <a:cxnLst/>
                <a:rect l="l" t="t" r="r" b="b"/>
                <a:pathLst>
                  <a:path w="56742" h="944" extrusionOk="0">
                    <a:moveTo>
                      <a:pt x="21596" y="0"/>
                    </a:moveTo>
                    <a:cubicBezTo>
                      <a:pt x="14471" y="0"/>
                      <a:pt x="7353" y="49"/>
                      <a:pt x="272" y="147"/>
                    </a:cubicBezTo>
                    <a:cubicBezTo>
                      <a:pt x="122" y="151"/>
                      <a:pt x="0" y="273"/>
                      <a:pt x="0" y="429"/>
                    </a:cubicBezTo>
                    <a:cubicBezTo>
                      <a:pt x="0" y="576"/>
                      <a:pt x="123" y="702"/>
                      <a:pt x="260" y="702"/>
                    </a:cubicBezTo>
                    <a:cubicBezTo>
                      <a:pt x="267" y="702"/>
                      <a:pt x="274" y="701"/>
                      <a:pt x="281" y="701"/>
                    </a:cubicBezTo>
                    <a:cubicBezTo>
                      <a:pt x="7359" y="603"/>
                      <a:pt x="14474" y="554"/>
                      <a:pt x="21597" y="554"/>
                    </a:cubicBezTo>
                    <a:cubicBezTo>
                      <a:pt x="33235" y="554"/>
                      <a:pt x="44896" y="684"/>
                      <a:pt x="56454" y="943"/>
                    </a:cubicBezTo>
                    <a:lnTo>
                      <a:pt x="56460" y="943"/>
                    </a:lnTo>
                    <a:cubicBezTo>
                      <a:pt x="56610" y="943"/>
                      <a:pt x="56732" y="827"/>
                      <a:pt x="56736" y="676"/>
                    </a:cubicBezTo>
                    <a:cubicBezTo>
                      <a:pt x="56741" y="521"/>
                      <a:pt x="56620" y="394"/>
                      <a:pt x="56465" y="389"/>
                    </a:cubicBezTo>
                    <a:cubicBezTo>
                      <a:pt x="44903" y="130"/>
                      <a:pt x="33239" y="0"/>
                      <a:pt x="2159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000" b="1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1193" name="Google Shape;1193;p45"/>
              <p:cNvSpPr/>
              <p:nvPr/>
            </p:nvSpPr>
            <p:spPr>
              <a:xfrm>
                <a:off x="5759262" y="2857750"/>
                <a:ext cx="1053415" cy="46900"/>
              </a:xfrm>
              <a:custGeom>
                <a:avLst/>
                <a:gdLst/>
                <a:ahLst/>
                <a:cxnLst/>
                <a:rect l="l" t="t" r="r" b="b"/>
                <a:pathLst>
                  <a:path w="56742" h="944" extrusionOk="0">
                    <a:moveTo>
                      <a:pt x="21596" y="0"/>
                    </a:moveTo>
                    <a:cubicBezTo>
                      <a:pt x="14471" y="0"/>
                      <a:pt x="7353" y="49"/>
                      <a:pt x="272" y="147"/>
                    </a:cubicBezTo>
                    <a:cubicBezTo>
                      <a:pt x="122" y="151"/>
                      <a:pt x="0" y="273"/>
                      <a:pt x="0" y="429"/>
                    </a:cubicBezTo>
                    <a:cubicBezTo>
                      <a:pt x="0" y="576"/>
                      <a:pt x="123" y="702"/>
                      <a:pt x="260" y="702"/>
                    </a:cubicBezTo>
                    <a:cubicBezTo>
                      <a:pt x="267" y="702"/>
                      <a:pt x="274" y="701"/>
                      <a:pt x="281" y="701"/>
                    </a:cubicBezTo>
                    <a:cubicBezTo>
                      <a:pt x="7359" y="603"/>
                      <a:pt x="14474" y="554"/>
                      <a:pt x="21597" y="554"/>
                    </a:cubicBezTo>
                    <a:cubicBezTo>
                      <a:pt x="33235" y="554"/>
                      <a:pt x="44896" y="684"/>
                      <a:pt x="56454" y="943"/>
                    </a:cubicBezTo>
                    <a:lnTo>
                      <a:pt x="56460" y="943"/>
                    </a:lnTo>
                    <a:cubicBezTo>
                      <a:pt x="56610" y="943"/>
                      <a:pt x="56732" y="827"/>
                      <a:pt x="56736" y="676"/>
                    </a:cubicBezTo>
                    <a:cubicBezTo>
                      <a:pt x="56741" y="521"/>
                      <a:pt x="56620" y="394"/>
                      <a:pt x="56465" y="389"/>
                    </a:cubicBezTo>
                    <a:cubicBezTo>
                      <a:pt x="44903" y="130"/>
                      <a:pt x="33239" y="0"/>
                      <a:pt x="2159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000" b="1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p:grpSp>
        <p:sp>
          <p:nvSpPr>
            <p:cNvPr id="1194" name="Google Shape;1194;p45"/>
            <p:cNvSpPr/>
            <p:nvPr/>
          </p:nvSpPr>
          <p:spPr>
            <a:xfrm>
              <a:off x="1534851" y="2478100"/>
              <a:ext cx="806100" cy="806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0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195" name="Google Shape;1195;p45"/>
            <p:cNvSpPr/>
            <p:nvPr/>
          </p:nvSpPr>
          <p:spPr>
            <a:xfrm>
              <a:off x="3280151" y="2478100"/>
              <a:ext cx="806100" cy="806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0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196" name="Google Shape;1196;p45"/>
            <p:cNvSpPr/>
            <p:nvPr/>
          </p:nvSpPr>
          <p:spPr>
            <a:xfrm>
              <a:off x="5047976" y="2478100"/>
              <a:ext cx="806100" cy="806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0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1199" name="Google Shape;1199;p45"/>
          <p:cNvGrpSpPr/>
          <p:nvPr/>
        </p:nvGrpSpPr>
        <p:grpSpPr>
          <a:xfrm>
            <a:off x="1333802" y="1700316"/>
            <a:ext cx="2533114" cy="1117966"/>
            <a:chOff x="539978" y="1263395"/>
            <a:chExt cx="2533114" cy="1117966"/>
          </a:xfrm>
        </p:grpSpPr>
        <p:sp>
          <p:nvSpPr>
            <p:cNvPr id="1200" name="Google Shape;1200;p45"/>
            <p:cNvSpPr/>
            <p:nvPr/>
          </p:nvSpPr>
          <p:spPr>
            <a:xfrm flipH="1">
              <a:off x="802821" y="1263395"/>
              <a:ext cx="2270271" cy="1117966"/>
            </a:xfrm>
            <a:custGeom>
              <a:avLst/>
              <a:gdLst/>
              <a:ahLst/>
              <a:cxnLst/>
              <a:rect l="l" t="t" r="r" b="b"/>
              <a:pathLst>
                <a:path w="43198" h="30328" extrusionOk="0">
                  <a:moveTo>
                    <a:pt x="21526" y="0"/>
                  </a:moveTo>
                  <a:cubicBezTo>
                    <a:pt x="15938" y="0"/>
                    <a:pt x="9543" y="411"/>
                    <a:pt x="5904" y="3875"/>
                  </a:cubicBezTo>
                  <a:cubicBezTo>
                    <a:pt x="1401" y="8211"/>
                    <a:pt x="0" y="19186"/>
                    <a:pt x="5337" y="23389"/>
                  </a:cubicBezTo>
                  <a:cubicBezTo>
                    <a:pt x="8864" y="26197"/>
                    <a:pt x="14236" y="26811"/>
                    <a:pt x="19274" y="26811"/>
                  </a:cubicBezTo>
                  <a:cubicBezTo>
                    <a:pt x="21717" y="26811"/>
                    <a:pt x="24082" y="26667"/>
                    <a:pt x="26119" y="26558"/>
                  </a:cubicBezTo>
                  <a:lnTo>
                    <a:pt x="26119" y="26558"/>
                  </a:lnTo>
                  <a:cubicBezTo>
                    <a:pt x="25719" y="27492"/>
                    <a:pt x="23550" y="30227"/>
                    <a:pt x="24584" y="30327"/>
                  </a:cubicBezTo>
                  <a:cubicBezTo>
                    <a:pt x="24594" y="30328"/>
                    <a:pt x="24604" y="30328"/>
                    <a:pt x="24614" y="30328"/>
                  </a:cubicBezTo>
                  <a:cubicBezTo>
                    <a:pt x="26048" y="30328"/>
                    <a:pt x="32757" y="25724"/>
                    <a:pt x="32757" y="25724"/>
                  </a:cubicBezTo>
                  <a:cubicBezTo>
                    <a:pt x="32757" y="25724"/>
                    <a:pt x="34558" y="25324"/>
                    <a:pt x="35192" y="25057"/>
                  </a:cubicBezTo>
                  <a:cubicBezTo>
                    <a:pt x="41230" y="22655"/>
                    <a:pt x="43198" y="16217"/>
                    <a:pt x="42597" y="10246"/>
                  </a:cubicBezTo>
                  <a:cubicBezTo>
                    <a:pt x="42230" y="6744"/>
                    <a:pt x="41063" y="3174"/>
                    <a:pt x="37727" y="1473"/>
                  </a:cubicBezTo>
                  <a:cubicBezTo>
                    <a:pt x="35247" y="194"/>
                    <a:pt x="32092" y="18"/>
                    <a:pt x="29159" y="18"/>
                  </a:cubicBezTo>
                  <a:cubicBezTo>
                    <a:pt x="28344" y="18"/>
                    <a:pt x="27547" y="32"/>
                    <a:pt x="26786" y="39"/>
                  </a:cubicBezTo>
                  <a:cubicBezTo>
                    <a:pt x="26657" y="40"/>
                    <a:pt x="26526" y="40"/>
                    <a:pt x="26394" y="40"/>
                  </a:cubicBezTo>
                  <a:cubicBezTo>
                    <a:pt x="24920" y="40"/>
                    <a:pt x="23262" y="0"/>
                    <a:pt x="21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202" name="Google Shape;1202;p45"/>
            <p:cNvSpPr txBox="1"/>
            <p:nvPr/>
          </p:nvSpPr>
          <p:spPr>
            <a:xfrm>
              <a:off x="539978" y="1538371"/>
              <a:ext cx="2533114" cy="486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Nunito"/>
                  <a:cs typeface="Times New Roman" panose="02020603050405020304" pitchFamily="18" charset="0"/>
                  <a:sym typeface="Nunito"/>
                </a:rPr>
                <a:t>Khen</a:t>
              </a:r>
              <a:r>
                <a:rPr kumimoji="0" lang="e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Nunito"/>
                  <a:cs typeface="Times New Roman" panose="02020603050405020304" pitchFamily="18" charset="0"/>
                  <a:sym typeface="Nunito"/>
                </a:rPr>
                <a:t> </a:t>
              </a:r>
              <a:r>
                <a:rPr kumimoji="0" lang="en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Nunito"/>
                  <a:cs typeface="Times New Roman" panose="02020603050405020304" pitchFamily="18" charset="0"/>
                  <a:sym typeface="Nunito"/>
                </a:rPr>
                <a:t>đúng</a:t>
              </a:r>
              <a:r>
                <a:rPr kumimoji="0" lang="e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Nunito"/>
                  <a:cs typeface="Times New Roman" panose="02020603050405020304" pitchFamily="18" charset="0"/>
                  <a:sym typeface="Nunito"/>
                </a:rPr>
                <a:t> </a:t>
              </a:r>
              <a:r>
                <a:rPr kumimoji="0" lang="en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Nunito"/>
                  <a:cs typeface="Times New Roman" panose="02020603050405020304" pitchFamily="18" charset="0"/>
                  <a:sym typeface="Nunito"/>
                </a:rPr>
                <a:t>thời</a:t>
              </a:r>
              <a:r>
                <a:rPr kumimoji="0" lang="e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Nunito"/>
                  <a:cs typeface="Times New Roman" panose="02020603050405020304" pitchFamily="18" charset="0"/>
                  <a:sym typeface="Nunito"/>
                </a:rPr>
                <a:t> </a:t>
              </a:r>
              <a:r>
                <a:rPr kumimoji="0" lang="en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Nunito"/>
                  <a:cs typeface="Times New Roman" panose="02020603050405020304" pitchFamily="18" charset="0"/>
                  <a:sym typeface="Nunito"/>
                </a:rPr>
                <a:t>điểm</a:t>
              </a:r>
              <a:r>
                <a:rPr kumimoji="0" lang="e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Nunito"/>
                  <a:cs typeface="Times New Roman" panose="02020603050405020304" pitchFamily="18" charset="0"/>
                  <a:sym typeface="Nunito"/>
                </a:rPr>
                <a:t> </a:t>
              </a:r>
              <a:endParaRPr kumimoji="0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endParaRPr>
            </a:p>
          </p:txBody>
        </p:sp>
      </p:grpSp>
      <p:grpSp>
        <p:nvGrpSpPr>
          <p:cNvPr id="1203" name="Google Shape;1203;p45"/>
          <p:cNvGrpSpPr/>
          <p:nvPr/>
        </p:nvGrpSpPr>
        <p:grpSpPr>
          <a:xfrm>
            <a:off x="5197320" y="1700316"/>
            <a:ext cx="2270271" cy="1117966"/>
            <a:chOff x="4403496" y="1263395"/>
            <a:chExt cx="2270271" cy="1117966"/>
          </a:xfrm>
        </p:grpSpPr>
        <p:sp>
          <p:nvSpPr>
            <p:cNvPr id="1204" name="Google Shape;1204;p45"/>
            <p:cNvSpPr/>
            <p:nvPr/>
          </p:nvSpPr>
          <p:spPr>
            <a:xfrm flipH="1">
              <a:off x="4403496" y="1263395"/>
              <a:ext cx="2270271" cy="1117966"/>
            </a:xfrm>
            <a:custGeom>
              <a:avLst/>
              <a:gdLst/>
              <a:ahLst/>
              <a:cxnLst/>
              <a:rect l="l" t="t" r="r" b="b"/>
              <a:pathLst>
                <a:path w="43198" h="30328" extrusionOk="0">
                  <a:moveTo>
                    <a:pt x="21526" y="0"/>
                  </a:moveTo>
                  <a:cubicBezTo>
                    <a:pt x="15938" y="0"/>
                    <a:pt x="9543" y="411"/>
                    <a:pt x="5904" y="3875"/>
                  </a:cubicBezTo>
                  <a:cubicBezTo>
                    <a:pt x="1401" y="8211"/>
                    <a:pt x="0" y="19186"/>
                    <a:pt x="5337" y="23389"/>
                  </a:cubicBezTo>
                  <a:cubicBezTo>
                    <a:pt x="8864" y="26197"/>
                    <a:pt x="14236" y="26811"/>
                    <a:pt x="19274" y="26811"/>
                  </a:cubicBezTo>
                  <a:cubicBezTo>
                    <a:pt x="21717" y="26811"/>
                    <a:pt x="24082" y="26667"/>
                    <a:pt x="26119" y="26558"/>
                  </a:cubicBezTo>
                  <a:lnTo>
                    <a:pt x="26119" y="26558"/>
                  </a:lnTo>
                  <a:cubicBezTo>
                    <a:pt x="25719" y="27492"/>
                    <a:pt x="23550" y="30227"/>
                    <a:pt x="24584" y="30327"/>
                  </a:cubicBezTo>
                  <a:cubicBezTo>
                    <a:pt x="24594" y="30328"/>
                    <a:pt x="24604" y="30328"/>
                    <a:pt x="24614" y="30328"/>
                  </a:cubicBezTo>
                  <a:cubicBezTo>
                    <a:pt x="26048" y="30328"/>
                    <a:pt x="32757" y="25724"/>
                    <a:pt x="32757" y="25724"/>
                  </a:cubicBezTo>
                  <a:cubicBezTo>
                    <a:pt x="32757" y="25724"/>
                    <a:pt x="34558" y="25324"/>
                    <a:pt x="35192" y="25057"/>
                  </a:cubicBezTo>
                  <a:cubicBezTo>
                    <a:pt x="41230" y="22655"/>
                    <a:pt x="43198" y="16217"/>
                    <a:pt x="42597" y="10246"/>
                  </a:cubicBezTo>
                  <a:cubicBezTo>
                    <a:pt x="42230" y="6744"/>
                    <a:pt x="41063" y="3174"/>
                    <a:pt x="37727" y="1473"/>
                  </a:cubicBezTo>
                  <a:cubicBezTo>
                    <a:pt x="35247" y="194"/>
                    <a:pt x="32092" y="18"/>
                    <a:pt x="29159" y="18"/>
                  </a:cubicBezTo>
                  <a:cubicBezTo>
                    <a:pt x="28344" y="18"/>
                    <a:pt x="27547" y="32"/>
                    <a:pt x="26786" y="39"/>
                  </a:cubicBezTo>
                  <a:cubicBezTo>
                    <a:pt x="26657" y="40"/>
                    <a:pt x="26526" y="40"/>
                    <a:pt x="26394" y="40"/>
                  </a:cubicBezTo>
                  <a:cubicBezTo>
                    <a:pt x="24920" y="40"/>
                    <a:pt x="23262" y="0"/>
                    <a:pt x="215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206" name="Google Shape;1206;p45"/>
            <p:cNvSpPr txBox="1"/>
            <p:nvPr/>
          </p:nvSpPr>
          <p:spPr>
            <a:xfrm>
              <a:off x="4536175" y="1519750"/>
              <a:ext cx="2069604" cy="486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Nunito"/>
                  <a:cs typeface="Times New Roman" panose="02020603050405020304" pitchFamily="18" charset="0"/>
                  <a:sym typeface="Nunito"/>
                </a:rPr>
                <a:t>Khen</a:t>
              </a:r>
              <a:r>
                <a:rPr kumimoji="0" lang="e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Nunito"/>
                  <a:cs typeface="Times New Roman" panose="02020603050405020304" pitchFamily="18" charset="0"/>
                  <a:sym typeface="Nunito"/>
                </a:rPr>
                <a:t> </a:t>
              </a:r>
              <a:r>
                <a:rPr kumimoji="0" lang="en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Nunito"/>
                  <a:cs typeface="Times New Roman" panose="02020603050405020304" pitchFamily="18" charset="0"/>
                  <a:sym typeface="Nunito"/>
                </a:rPr>
                <a:t>đúng</a:t>
              </a:r>
              <a:r>
                <a:rPr kumimoji="0" lang="e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Nunito"/>
                  <a:cs typeface="Times New Roman" panose="02020603050405020304" pitchFamily="18" charset="0"/>
                  <a:sym typeface="Nunito"/>
                </a:rPr>
                <a:t> </a:t>
              </a:r>
              <a:r>
                <a:rPr kumimoji="0" lang="en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Nunito"/>
                  <a:cs typeface="Times New Roman" panose="02020603050405020304" pitchFamily="18" charset="0"/>
                  <a:sym typeface="Nunito"/>
                </a:rPr>
                <a:t>việc</a:t>
              </a:r>
              <a:r>
                <a:rPr kumimoji="0" lang="e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Nunito"/>
                  <a:cs typeface="Times New Roman" panose="02020603050405020304" pitchFamily="18" charset="0"/>
                  <a:sym typeface="Nunito"/>
                </a:rPr>
                <a:t> </a:t>
              </a:r>
              <a:r>
                <a:rPr kumimoji="0" lang="en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Nunito"/>
                  <a:cs typeface="Times New Roman" panose="02020603050405020304" pitchFamily="18" charset="0"/>
                  <a:sym typeface="Nunito"/>
                </a:rPr>
                <a:t>làm</a:t>
              </a:r>
              <a:endParaRPr kumimoji="0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endParaRPr>
            </a:p>
          </p:txBody>
        </p:sp>
      </p:grpSp>
      <p:grpSp>
        <p:nvGrpSpPr>
          <p:cNvPr id="1207" name="Google Shape;1207;p45"/>
          <p:cNvGrpSpPr/>
          <p:nvPr/>
        </p:nvGrpSpPr>
        <p:grpSpPr>
          <a:xfrm>
            <a:off x="3286795" y="3817866"/>
            <a:ext cx="2270271" cy="1117966"/>
            <a:chOff x="2492971" y="3402545"/>
            <a:chExt cx="2270271" cy="1117966"/>
          </a:xfrm>
        </p:grpSpPr>
        <p:sp>
          <p:nvSpPr>
            <p:cNvPr id="1208" name="Google Shape;1208;p45"/>
            <p:cNvSpPr/>
            <p:nvPr/>
          </p:nvSpPr>
          <p:spPr>
            <a:xfrm rot="10800000" flipH="1">
              <a:off x="2492971" y="3402545"/>
              <a:ext cx="2270271" cy="1117966"/>
            </a:xfrm>
            <a:custGeom>
              <a:avLst/>
              <a:gdLst/>
              <a:ahLst/>
              <a:cxnLst/>
              <a:rect l="l" t="t" r="r" b="b"/>
              <a:pathLst>
                <a:path w="43198" h="30328" extrusionOk="0">
                  <a:moveTo>
                    <a:pt x="21526" y="0"/>
                  </a:moveTo>
                  <a:cubicBezTo>
                    <a:pt x="15938" y="0"/>
                    <a:pt x="9543" y="411"/>
                    <a:pt x="5904" y="3875"/>
                  </a:cubicBezTo>
                  <a:cubicBezTo>
                    <a:pt x="1401" y="8211"/>
                    <a:pt x="0" y="19186"/>
                    <a:pt x="5337" y="23389"/>
                  </a:cubicBezTo>
                  <a:cubicBezTo>
                    <a:pt x="8864" y="26197"/>
                    <a:pt x="14236" y="26811"/>
                    <a:pt x="19274" y="26811"/>
                  </a:cubicBezTo>
                  <a:cubicBezTo>
                    <a:pt x="21717" y="26811"/>
                    <a:pt x="24082" y="26667"/>
                    <a:pt x="26119" y="26558"/>
                  </a:cubicBezTo>
                  <a:lnTo>
                    <a:pt x="26119" y="26558"/>
                  </a:lnTo>
                  <a:cubicBezTo>
                    <a:pt x="25719" y="27492"/>
                    <a:pt x="23550" y="30227"/>
                    <a:pt x="24584" y="30327"/>
                  </a:cubicBezTo>
                  <a:cubicBezTo>
                    <a:pt x="24594" y="30328"/>
                    <a:pt x="24604" y="30328"/>
                    <a:pt x="24614" y="30328"/>
                  </a:cubicBezTo>
                  <a:cubicBezTo>
                    <a:pt x="26048" y="30328"/>
                    <a:pt x="32757" y="25724"/>
                    <a:pt x="32757" y="25724"/>
                  </a:cubicBezTo>
                  <a:cubicBezTo>
                    <a:pt x="32757" y="25724"/>
                    <a:pt x="34558" y="25324"/>
                    <a:pt x="35192" y="25057"/>
                  </a:cubicBezTo>
                  <a:cubicBezTo>
                    <a:pt x="41230" y="22655"/>
                    <a:pt x="43198" y="16217"/>
                    <a:pt x="42597" y="10246"/>
                  </a:cubicBezTo>
                  <a:cubicBezTo>
                    <a:pt x="42230" y="6744"/>
                    <a:pt x="41063" y="3174"/>
                    <a:pt x="37727" y="1473"/>
                  </a:cubicBezTo>
                  <a:cubicBezTo>
                    <a:pt x="35247" y="194"/>
                    <a:pt x="32092" y="18"/>
                    <a:pt x="29159" y="18"/>
                  </a:cubicBezTo>
                  <a:cubicBezTo>
                    <a:pt x="28344" y="18"/>
                    <a:pt x="27547" y="32"/>
                    <a:pt x="26786" y="39"/>
                  </a:cubicBezTo>
                  <a:cubicBezTo>
                    <a:pt x="26657" y="40"/>
                    <a:pt x="26526" y="40"/>
                    <a:pt x="26394" y="40"/>
                  </a:cubicBezTo>
                  <a:cubicBezTo>
                    <a:pt x="24920" y="40"/>
                    <a:pt x="23262" y="0"/>
                    <a:pt x="215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210" name="Google Shape;1210;p45"/>
            <p:cNvSpPr txBox="1"/>
            <p:nvPr/>
          </p:nvSpPr>
          <p:spPr>
            <a:xfrm>
              <a:off x="2661581" y="3788795"/>
              <a:ext cx="2101661" cy="486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Nunito"/>
                  <a:cs typeface="Times New Roman" panose="02020603050405020304" pitchFamily="18" charset="0"/>
                  <a:sym typeface="Nunito"/>
                </a:rPr>
                <a:t>Khen</a:t>
              </a:r>
              <a:r>
                <a:rPr kumimoji="0" lang="e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Nunito"/>
                  <a:cs typeface="Times New Roman" panose="02020603050405020304" pitchFamily="18" charset="0"/>
                  <a:sym typeface="Nunito"/>
                </a:rPr>
                <a:t> </a:t>
              </a:r>
              <a:r>
                <a:rPr kumimoji="0" lang="en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Nunito"/>
                  <a:cs typeface="Times New Roman" panose="02020603050405020304" pitchFamily="18" charset="0"/>
                  <a:sym typeface="Nunito"/>
                </a:rPr>
                <a:t>đúng</a:t>
              </a:r>
              <a:r>
                <a:rPr kumimoji="0" lang="e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Nunito"/>
                  <a:cs typeface="Times New Roman" panose="02020603050405020304" pitchFamily="18" charset="0"/>
                  <a:sym typeface="Nunito"/>
                </a:rPr>
                <a:t> </a:t>
              </a:r>
              <a:r>
                <a:rPr kumimoji="0" lang="en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Nunito"/>
                  <a:cs typeface="Times New Roman" panose="02020603050405020304" pitchFamily="18" charset="0"/>
                  <a:sym typeface="Nunito"/>
                </a:rPr>
                <a:t>đối</a:t>
              </a:r>
              <a:r>
                <a:rPr kumimoji="0" lang="e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Nunito"/>
                  <a:cs typeface="Times New Roman" panose="02020603050405020304" pitchFamily="18" charset="0"/>
                  <a:sym typeface="Nunito"/>
                </a:rPr>
                <a:t> </a:t>
              </a:r>
              <a:r>
                <a:rPr kumimoji="0" lang="en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Nunito"/>
                  <a:cs typeface="Times New Roman" panose="02020603050405020304" pitchFamily="18" charset="0"/>
                  <a:sym typeface="Nunito"/>
                </a:rPr>
                <a:t>tượng</a:t>
              </a:r>
              <a:endParaRPr kumimoji="0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endParaRPr>
            </a:p>
          </p:txBody>
        </p:sp>
      </p:grpSp>
      <p:sp>
        <p:nvSpPr>
          <p:cNvPr id="1215" name="Google Shape;1215;p45"/>
          <p:cNvSpPr/>
          <p:nvPr/>
        </p:nvSpPr>
        <p:spPr>
          <a:xfrm>
            <a:off x="2518934" y="3188063"/>
            <a:ext cx="425700" cy="26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3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Fredoka One"/>
                <a:cs typeface="Times New Roman" panose="02020603050405020304" pitchFamily="18" charset="0"/>
                <a:sym typeface="Fredoka One"/>
              </a:rPr>
              <a:t>1</a:t>
            </a:r>
            <a:endParaRPr kumimoji="0" sz="32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Fredoka One"/>
              <a:cs typeface="Times New Roman" panose="02020603050405020304" pitchFamily="18" charset="0"/>
              <a:sym typeface="Fredoka One"/>
            </a:endParaRPr>
          </a:p>
        </p:txBody>
      </p:sp>
      <p:sp>
        <p:nvSpPr>
          <p:cNvPr id="1216" name="Google Shape;1216;p45"/>
          <p:cNvSpPr/>
          <p:nvPr/>
        </p:nvSpPr>
        <p:spPr>
          <a:xfrm>
            <a:off x="4264184" y="3188063"/>
            <a:ext cx="425700" cy="26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Fredoka One"/>
                <a:cs typeface="Times New Roman" panose="02020603050405020304" pitchFamily="18" charset="0"/>
                <a:sym typeface="Fredoka One"/>
              </a:rPr>
              <a:t>2</a:t>
            </a:r>
            <a:endParaRPr kumimoji="0" sz="3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Fredoka One"/>
              <a:cs typeface="Times New Roman" panose="02020603050405020304" pitchFamily="18" charset="0"/>
              <a:sym typeface="Fredoka One"/>
            </a:endParaRPr>
          </a:p>
        </p:txBody>
      </p:sp>
      <p:sp>
        <p:nvSpPr>
          <p:cNvPr id="1217" name="Google Shape;1217;p45"/>
          <p:cNvSpPr/>
          <p:nvPr/>
        </p:nvSpPr>
        <p:spPr>
          <a:xfrm>
            <a:off x="6009434" y="3188063"/>
            <a:ext cx="425700" cy="26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Fredoka One"/>
                <a:cs typeface="Times New Roman" panose="02020603050405020304" pitchFamily="18" charset="0"/>
                <a:sym typeface="Fredoka One"/>
              </a:rPr>
              <a:t>3</a:t>
            </a:r>
            <a:endParaRPr kumimoji="0" sz="3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Fredoka One"/>
              <a:cs typeface="Times New Roman" panose="02020603050405020304" pitchFamily="18" charset="0"/>
              <a:sym typeface="Fredoka One"/>
            </a:endParaRPr>
          </a:p>
        </p:txBody>
      </p:sp>
      <p:sp>
        <p:nvSpPr>
          <p:cNvPr id="1218" name="Google Shape;1218;p45"/>
          <p:cNvSpPr/>
          <p:nvPr/>
        </p:nvSpPr>
        <p:spPr>
          <a:xfrm>
            <a:off x="7754672" y="3188071"/>
            <a:ext cx="503100" cy="26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3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Fredoka One"/>
                <a:cs typeface="Times New Roman" panose="02020603050405020304" pitchFamily="18" charset="0"/>
                <a:sym typeface="Fredoka One"/>
              </a:rPr>
              <a:t>4</a:t>
            </a:r>
            <a:endParaRPr kumimoji="0" sz="32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Fredoka One"/>
              <a:cs typeface="Times New Roman" panose="02020603050405020304" pitchFamily="18" charset="0"/>
              <a:sym typeface="Fredoka One"/>
            </a:endParaRPr>
          </a:p>
        </p:txBody>
      </p:sp>
      <p:sp>
        <p:nvSpPr>
          <p:cNvPr id="36" name="Google Shape;158;p30">
            <a:extLst>
              <a:ext uri="{FF2B5EF4-FFF2-40B4-BE49-F238E27FC236}">
                <a16:creationId xmlns:a16="http://schemas.microsoft.com/office/drawing/2014/main" id="{59C07287-8586-8042-9A63-103FCABA271D}"/>
              </a:ext>
            </a:extLst>
          </p:cNvPr>
          <p:cNvSpPr txBox="1">
            <a:spLocks/>
          </p:cNvSpPr>
          <p:nvPr/>
        </p:nvSpPr>
        <p:spPr>
          <a:xfrm>
            <a:off x="457200" y="289422"/>
            <a:ext cx="8229600" cy="7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Fredoka One"/>
              <a:buNone/>
              <a:defRPr sz="27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Fredoka One"/>
              <a:buNone/>
              <a:defRPr sz="2700" b="1" i="0" u="none" strike="noStrike" cap="none">
                <a:solidFill>
                  <a:srgbClr val="000000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Fredoka One"/>
              <a:buNone/>
              <a:defRPr sz="2700" b="1" i="0" u="none" strike="noStrike" cap="none">
                <a:solidFill>
                  <a:srgbClr val="000000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Fredoka One"/>
              <a:buNone/>
              <a:defRPr sz="2700" b="1" i="0" u="none" strike="noStrike" cap="none">
                <a:solidFill>
                  <a:srgbClr val="000000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Fredoka One"/>
              <a:buNone/>
              <a:defRPr sz="2700" b="1" i="0" u="none" strike="noStrike" cap="none">
                <a:solidFill>
                  <a:srgbClr val="000000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Fredoka One"/>
              <a:buNone/>
              <a:defRPr sz="2700" b="1" i="0" u="none" strike="noStrike" cap="none">
                <a:solidFill>
                  <a:srgbClr val="000000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Fredoka One"/>
              <a:buNone/>
              <a:defRPr sz="2700" b="1" i="0" u="none" strike="noStrike" cap="none">
                <a:solidFill>
                  <a:srgbClr val="000000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Fredoka One"/>
              <a:buNone/>
              <a:defRPr sz="2700" b="1" i="0" u="none" strike="noStrike" cap="none">
                <a:solidFill>
                  <a:srgbClr val="000000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Fredoka One"/>
              <a:buNone/>
              <a:defRPr sz="2700" b="1" i="0" u="none" strike="noStrike" cap="none">
                <a:solidFill>
                  <a:srgbClr val="000000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khen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đừng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chê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5" grpId="0"/>
      <p:bldP spid="1216" grpId="0"/>
      <p:bldP spid="12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2"/>
          <p:cNvSpPr txBox="1">
            <a:spLocks noGrp="1"/>
          </p:cNvSpPr>
          <p:nvPr>
            <p:ph type="title"/>
          </p:nvPr>
        </p:nvSpPr>
        <p:spPr>
          <a:xfrm>
            <a:off x="457175" y="411475"/>
            <a:ext cx="8229600" cy="35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75" name="Google Shape;275;p32"/>
          <p:cNvGrpSpPr/>
          <p:nvPr/>
        </p:nvGrpSpPr>
        <p:grpSpPr>
          <a:xfrm rot="-422914">
            <a:off x="587523" y="1943439"/>
            <a:ext cx="2372874" cy="2122734"/>
            <a:chOff x="2373425" y="2328488"/>
            <a:chExt cx="1072475" cy="929000"/>
          </a:xfrm>
        </p:grpSpPr>
        <p:sp>
          <p:nvSpPr>
            <p:cNvPr id="276" name="Google Shape;276;p32"/>
            <p:cNvSpPr/>
            <p:nvPr/>
          </p:nvSpPr>
          <p:spPr>
            <a:xfrm>
              <a:off x="2385950" y="2891663"/>
              <a:ext cx="241850" cy="144300"/>
            </a:xfrm>
            <a:custGeom>
              <a:avLst/>
              <a:gdLst/>
              <a:ahLst/>
              <a:cxnLst/>
              <a:rect l="l" t="t" r="r" b="b"/>
              <a:pathLst>
                <a:path w="9674" h="5772" extrusionOk="0">
                  <a:moveTo>
                    <a:pt x="1835" y="1"/>
                  </a:moveTo>
                  <a:cubicBezTo>
                    <a:pt x="1768" y="1"/>
                    <a:pt x="1668" y="68"/>
                    <a:pt x="1601" y="68"/>
                  </a:cubicBezTo>
                  <a:cubicBezTo>
                    <a:pt x="1435" y="101"/>
                    <a:pt x="1301" y="268"/>
                    <a:pt x="1268" y="435"/>
                  </a:cubicBezTo>
                  <a:cubicBezTo>
                    <a:pt x="1234" y="601"/>
                    <a:pt x="1234" y="768"/>
                    <a:pt x="1301" y="968"/>
                  </a:cubicBezTo>
                  <a:cubicBezTo>
                    <a:pt x="1301" y="1002"/>
                    <a:pt x="1334" y="1068"/>
                    <a:pt x="1334" y="1135"/>
                  </a:cubicBezTo>
                  <a:lnTo>
                    <a:pt x="1101" y="1002"/>
                  </a:lnTo>
                  <a:cubicBezTo>
                    <a:pt x="1001" y="968"/>
                    <a:pt x="934" y="935"/>
                    <a:pt x="834" y="935"/>
                  </a:cubicBezTo>
                  <a:cubicBezTo>
                    <a:pt x="767" y="935"/>
                    <a:pt x="667" y="902"/>
                    <a:pt x="634" y="902"/>
                  </a:cubicBezTo>
                  <a:lnTo>
                    <a:pt x="567" y="902"/>
                  </a:lnTo>
                  <a:cubicBezTo>
                    <a:pt x="434" y="902"/>
                    <a:pt x="334" y="968"/>
                    <a:pt x="300" y="1002"/>
                  </a:cubicBezTo>
                  <a:cubicBezTo>
                    <a:pt x="234" y="1068"/>
                    <a:pt x="167" y="1168"/>
                    <a:pt x="134" y="1269"/>
                  </a:cubicBezTo>
                  <a:cubicBezTo>
                    <a:pt x="0" y="1669"/>
                    <a:pt x="400" y="2069"/>
                    <a:pt x="667" y="2269"/>
                  </a:cubicBezTo>
                  <a:cubicBezTo>
                    <a:pt x="767" y="2336"/>
                    <a:pt x="834" y="2403"/>
                    <a:pt x="968" y="2469"/>
                  </a:cubicBezTo>
                  <a:lnTo>
                    <a:pt x="934" y="2469"/>
                  </a:lnTo>
                  <a:cubicBezTo>
                    <a:pt x="801" y="2503"/>
                    <a:pt x="667" y="2536"/>
                    <a:pt x="634" y="2636"/>
                  </a:cubicBezTo>
                  <a:cubicBezTo>
                    <a:pt x="501" y="2770"/>
                    <a:pt x="467" y="2903"/>
                    <a:pt x="501" y="3036"/>
                  </a:cubicBezTo>
                  <a:cubicBezTo>
                    <a:pt x="567" y="3170"/>
                    <a:pt x="634" y="3303"/>
                    <a:pt x="767" y="3437"/>
                  </a:cubicBezTo>
                  <a:cubicBezTo>
                    <a:pt x="801" y="3470"/>
                    <a:pt x="901" y="3503"/>
                    <a:pt x="968" y="3537"/>
                  </a:cubicBezTo>
                  <a:cubicBezTo>
                    <a:pt x="1068" y="3604"/>
                    <a:pt x="1134" y="3604"/>
                    <a:pt x="1234" y="3604"/>
                  </a:cubicBezTo>
                  <a:lnTo>
                    <a:pt x="1334" y="3604"/>
                  </a:lnTo>
                  <a:cubicBezTo>
                    <a:pt x="1468" y="3604"/>
                    <a:pt x="1635" y="3604"/>
                    <a:pt x="1735" y="3537"/>
                  </a:cubicBezTo>
                  <a:cubicBezTo>
                    <a:pt x="1835" y="3537"/>
                    <a:pt x="1935" y="3503"/>
                    <a:pt x="2068" y="3470"/>
                  </a:cubicBezTo>
                  <a:cubicBezTo>
                    <a:pt x="2569" y="4337"/>
                    <a:pt x="3403" y="4871"/>
                    <a:pt x="3970" y="5171"/>
                  </a:cubicBezTo>
                  <a:cubicBezTo>
                    <a:pt x="4403" y="5405"/>
                    <a:pt x="4837" y="5538"/>
                    <a:pt x="5304" y="5638"/>
                  </a:cubicBezTo>
                  <a:cubicBezTo>
                    <a:pt x="5704" y="5738"/>
                    <a:pt x="6138" y="5772"/>
                    <a:pt x="6605" y="5772"/>
                  </a:cubicBezTo>
                  <a:lnTo>
                    <a:pt x="6705" y="5772"/>
                  </a:lnTo>
                  <a:cubicBezTo>
                    <a:pt x="7272" y="5772"/>
                    <a:pt x="7839" y="5638"/>
                    <a:pt x="8306" y="5472"/>
                  </a:cubicBezTo>
                  <a:cubicBezTo>
                    <a:pt x="8806" y="5271"/>
                    <a:pt x="9273" y="4971"/>
                    <a:pt x="9640" y="4604"/>
                  </a:cubicBezTo>
                  <a:cubicBezTo>
                    <a:pt x="9674" y="4571"/>
                    <a:pt x="9674" y="4504"/>
                    <a:pt x="9674" y="4437"/>
                  </a:cubicBezTo>
                  <a:cubicBezTo>
                    <a:pt x="9674" y="4337"/>
                    <a:pt x="9640" y="4304"/>
                    <a:pt x="9607" y="4271"/>
                  </a:cubicBezTo>
                  <a:lnTo>
                    <a:pt x="9574" y="4237"/>
                  </a:lnTo>
                  <a:cubicBezTo>
                    <a:pt x="9607" y="4071"/>
                    <a:pt x="9574" y="3904"/>
                    <a:pt x="9474" y="3737"/>
                  </a:cubicBezTo>
                  <a:cubicBezTo>
                    <a:pt x="9440" y="3637"/>
                    <a:pt x="9340" y="3570"/>
                    <a:pt x="9240" y="3503"/>
                  </a:cubicBezTo>
                  <a:cubicBezTo>
                    <a:pt x="9140" y="3470"/>
                    <a:pt x="9107" y="3437"/>
                    <a:pt x="8973" y="3437"/>
                  </a:cubicBezTo>
                  <a:cubicBezTo>
                    <a:pt x="8940" y="3403"/>
                    <a:pt x="8907" y="3403"/>
                    <a:pt x="8907" y="3403"/>
                  </a:cubicBezTo>
                  <a:lnTo>
                    <a:pt x="8840" y="3403"/>
                  </a:lnTo>
                  <a:cubicBezTo>
                    <a:pt x="8806" y="3403"/>
                    <a:pt x="8773" y="3403"/>
                    <a:pt x="8740" y="3437"/>
                  </a:cubicBezTo>
                  <a:lnTo>
                    <a:pt x="8673" y="3470"/>
                  </a:lnTo>
                  <a:cubicBezTo>
                    <a:pt x="8640" y="3470"/>
                    <a:pt x="8606" y="3503"/>
                    <a:pt x="8506" y="3503"/>
                  </a:cubicBezTo>
                  <a:cubicBezTo>
                    <a:pt x="8406" y="3570"/>
                    <a:pt x="8239" y="3637"/>
                    <a:pt x="8106" y="3737"/>
                  </a:cubicBezTo>
                  <a:cubicBezTo>
                    <a:pt x="8073" y="3770"/>
                    <a:pt x="8006" y="3804"/>
                    <a:pt x="7973" y="3904"/>
                  </a:cubicBezTo>
                  <a:lnTo>
                    <a:pt x="7239" y="4137"/>
                  </a:lnTo>
                  <a:cubicBezTo>
                    <a:pt x="6972" y="4171"/>
                    <a:pt x="6672" y="4237"/>
                    <a:pt x="6438" y="4237"/>
                  </a:cubicBezTo>
                  <a:lnTo>
                    <a:pt x="6171" y="4237"/>
                  </a:lnTo>
                  <a:cubicBezTo>
                    <a:pt x="5804" y="4171"/>
                    <a:pt x="5437" y="4104"/>
                    <a:pt x="5070" y="3970"/>
                  </a:cubicBezTo>
                  <a:cubicBezTo>
                    <a:pt x="4737" y="3837"/>
                    <a:pt x="4403" y="3670"/>
                    <a:pt x="4103" y="3470"/>
                  </a:cubicBezTo>
                  <a:cubicBezTo>
                    <a:pt x="3836" y="3303"/>
                    <a:pt x="3603" y="3103"/>
                    <a:pt x="3436" y="2836"/>
                  </a:cubicBezTo>
                  <a:cubicBezTo>
                    <a:pt x="3403" y="2770"/>
                    <a:pt x="3303" y="2736"/>
                    <a:pt x="3269" y="2636"/>
                  </a:cubicBezTo>
                  <a:cubicBezTo>
                    <a:pt x="3469" y="2569"/>
                    <a:pt x="3669" y="2436"/>
                    <a:pt x="3803" y="2269"/>
                  </a:cubicBezTo>
                  <a:cubicBezTo>
                    <a:pt x="3903" y="2169"/>
                    <a:pt x="4003" y="2069"/>
                    <a:pt x="4103" y="1902"/>
                  </a:cubicBezTo>
                  <a:cubicBezTo>
                    <a:pt x="4170" y="1736"/>
                    <a:pt x="4170" y="1569"/>
                    <a:pt x="4103" y="1402"/>
                  </a:cubicBezTo>
                  <a:cubicBezTo>
                    <a:pt x="4070" y="1235"/>
                    <a:pt x="3936" y="1102"/>
                    <a:pt x="3770" y="1068"/>
                  </a:cubicBezTo>
                  <a:cubicBezTo>
                    <a:pt x="3669" y="1002"/>
                    <a:pt x="3603" y="1002"/>
                    <a:pt x="3503" y="1002"/>
                  </a:cubicBezTo>
                  <a:cubicBezTo>
                    <a:pt x="3436" y="1002"/>
                    <a:pt x="3336" y="1002"/>
                    <a:pt x="3269" y="1068"/>
                  </a:cubicBezTo>
                  <a:cubicBezTo>
                    <a:pt x="3102" y="1102"/>
                    <a:pt x="2969" y="1168"/>
                    <a:pt x="2802" y="1269"/>
                  </a:cubicBezTo>
                  <a:lnTo>
                    <a:pt x="2769" y="1302"/>
                  </a:lnTo>
                  <a:cubicBezTo>
                    <a:pt x="2769" y="1269"/>
                    <a:pt x="2735" y="1168"/>
                    <a:pt x="2735" y="1135"/>
                  </a:cubicBezTo>
                  <a:cubicBezTo>
                    <a:pt x="2635" y="935"/>
                    <a:pt x="2569" y="768"/>
                    <a:pt x="2469" y="601"/>
                  </a:cubicBezTo>
                  <a:cubicBezTo>
                    <a:pt x="2402" y="468"/>
                    <a:pt x="2268" y="268"/>
                    <a:pt x="2068" y="134"/>
                  </a:cubicBezTo>
                  <a:cubicBezTo>
                    <a:pt x="1968" y="101"/>
                    <a:pt x="1902" y="68"/>
                    <a:pt x="1768" y="68"/>
                  </a:cubicBezTo>
                  <a:cubicBezTo>
                    <a:pt x="1902" y="1"/>
                    <a:pt x="1902" y="1"/>
                    <a:pt x="1835" y="1"/>
                  </a:cubicBezTo>
                  <a:close/>
                </a:path>
              </a:pathLst>
            </a:custGeom>
            <a:solidFill>
              <a:srgbClr val="003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7" name="Google Shape;277;p32"/>
            <p:cNvSpPr/>
            <p:nvPr/>
          </p:nvSpPr>
          <p:spPr>
            <a:xfrm>
              <a:off x="3205700" y="2790763"/>
              <a:ext cx="240200" cy="141800"/>
            </a:xfrm>
            <a:custGeom>
              <a:avLst/>
              <a:gdLst/>
              <a:ahLst/>
              <a:cxnLst/>
              <a:rect l="l" t="t" r="r" b="b"/>
              <a:pathLst>
                <a:path w="9608" h="5672" extrusionOk="0">
                  <a:moveTo>
                    <a:pt x="7839" y="1"/>
                  </a:moveTo>
                  <a:cubicBezTo>
                    <a:pt x="7706" y="1"/>
                    <a:pt x="7639" y="34"/>
                    <a:pt x="7539" y="134"/>
                  </a:cubicBezTo>
                  <a:cubicBezTo>
                    <a:pt x="7339" y="268"/>
                    <a:pt x="7205" y="434"/>
                    <a:pt x="7139" y="601"/>
                  </a:cubicBezTo>
                  <a:cubicBezTo>
                    <a:pt x="7039" y="768"/>
                    <a:pt x="6905" y="935"/>
                    <a:pt x="6872" y="1135"/>
                  </a:cubicBezTo>
                  <a:cubicBezTo>
                    <a:pt x="6872" y="1168"/>
                    <a:pt x="6838" y="1268"/>
                    <a:pt x="6838" y="1302"/>
                  </a:cubicBezTo>
                  <a:lnTo>
                    <a:pt x="6805" y="1268"/>
                  </a:lnTo>
                  <a:cubicBezTo>
                    <a:pt x="6672" y="1168"/>
                    <a:pt x="6505" y="1101"/>
                    <a:pt x="6338" y="1035"/>
                  </a:cubicBezTo>
                  <a:cubicBezTo>
                    <a:pt x="6238" y="1001"/>
                    <a:pt x="6171" y="1001"/>
                    <a:pt x="6071" y="1001"/>
                  </a:cubicBezTo>
                  <a:cubicBezTo>
                    <a:pt x="6005" y="1001"/>
                    <a:pt x="5904" y="1001"/>
                    <a:pt x="5838" y="1035"/>
                  </a:cubicBezTo>
                  <a:cubicBezTo>
                    <a:pt x="5704" y="1101"/>
                    <a:pt x="5571" y="1202"/>
                    <a:pt x="5504" y="1368"/>
                  </a:cubicBezTo>
                  <a:cubicBezTo>
                    <a:pt x="5471" y="1535"/>
                    <a:pt x="5471" y="1702"/>
                    <a:pt x="5504" y="1869"/>
                  </a:cubicBezTo>
                  <a:cubicBezTo>
                    <a:pt x="5571" y="2036"/>
                    <a:pt x="5704" y="2169"/>
                    <a:pt x="5804" y="2269"/>
                  </a:cubicBezTo>
                  <a:cubicBezTo>
                    <a:pt x="5971" y="2369"/>
                    <a:pt x="6138" y="2503"/>
                    <a:pt x="6338" y="2636"/>
                  </a:cubicBezTo>
                  <a:lnTo>
                    <a:pt x="6371" y="2669"/>
                  </a:lnTo>
                  <a:lnTo>
                    <a:pt x="6238" y="2836"/>
                  </a:lnTo>
                  <a:cubicBezTo>
                    <a:pt x="6038" y="3036"/>
                    <a:pt x="5838" y="3270"/>
                    <a:pt x="5571" y="3437"/>
                  </a:cubicBezTo>
                  <a:cubicBezTo>
                    <a:pt x="5304" y="3637"/>
                    <a:pt x="4970" y="3803"/>
                    <a:pt x="4637" y="3937"/>
                  </a:cubicBezTo>
                  <a:cubicBezTo>
                    <a:pt x="4237" y="4037"/>
                    <a:pt x="3870" y="4137"/>
                    <a:pt x="3503" y="4170"/>
                  </a:cubicBezTo>
                  <a:lnTo>
                    <a:pt x="3236" y="4170"/>
                  </a:lnTo>
                  <a:cubicBezTo>
                    <a:pt x="2969" y="4170"/>
                    <a:pt x="2702" y="4137"/>
                    <a:pt x="2435" y="4104"/>
                  </a:cubicBezTo>
                  <a:cubicBezTo>
                    <a:pt x="2202" y="4037"/>
                    <a:pt x="1935" y="3970"/>
                    <a:pt x="1701" y="3837"/>
                  </a:cubicBezTo>
                  <a:cubicBezTo>
                    <a:pt x="1701" y="3770"/>
                    <a:pt x="1668" y="3703"/>
                    <a:pt x="1568" y="3670"/>
                  </a:cubicBezTo>
                  <a:cubicBezTo>
                    <a:pt x="1401" y="3603"/>
                    <a:pt x="1268" y="3503"/>
                    <a:pt x="1168" y="3470"/>
                  </a:cubicBezTo>
                  <a:cubicBezTo>
                    <a:pt x="1101" y="3470"/>
                    <a:pt x="1068" y="3437"/>
                    <a:pt x="1001" y="3437"/>
                  </a:cubicBezTo>
                  <a:lnTo>
                    <a:pt x="934" y="3370"/>
                  </a:lnTo>
                  <a:cubicBezTo>
                    <a:pt x="901" y="3336"/>
                    <a:pt x="868" y="3336"/>
                    <a:pt x="834" y="3336"/>
                  </a:cubicBezTo>
                  <a:lnTo>
                    <a:pt x="767" y="3336"/>
                  </a:lnTo>
                  <a:cubicBezTo>
                    <a:pt x="734" y="3336"/>
                    <a:pt x="701" y="3370"/>
                    <a:pt x="701" y="3370"/>
                  </a:cubicBezTo>
                  <a:cubicBezTo>
                    <a:pt x="601" y="3370"/>
                    <a:pt x="534" y="3437"/>
                    <a:pt x="434" y="3470"/>
                  </a:cubicBezTo>
                  <a:cubicBezTo>
                    <a:pt x="334" y="3537"/>
                    <a:pt x="267" y="3603"/>
                    <a:pt x="200" y="3670"/>
                  </a:cubicBezTo>
                  <a:cubicBezTo>
                    <a:pt x="100" y="3837"/>
                    <a:pt x="67" y="4004"/>
                    <a:pt x="100" y="4170"/>
                  </a:cubicBezTo>
                  <a:lnTo>
                    <a:pt x="67" y="4170"/>
                  </a:lnTo>
                  <a:cubicBezTo>
                    <a:pt x="34" y="4204"/>
                    <a:pt x="0" y="4304"/>
                    <a:pt x="0" y="4337"/>
                  </a:cubicBezTo>
                  <a:cubicBezTo>
                    <a:pt x="0" y="4437"/>
                    <a:pt x="0" y="4471"/>
                    <a:pt x="34" y="4504"/>
                  </a:cubicBezTo>
                  <a:cubicBezTo>
                    <a:pt x="401" y="4871"/>
                    <a:pt x="868" y="5171"/>
                    <a:pt x="1368" y="5371"/>
                  </a:cubicBezTo>
                  <a:cubicBezTo>
                    <a:pt x="1868" y="5538"/>
                    <a:pt x="2402" y="5671"/>
                    <a:pt x="2969" y="5671"/>
                  </a:cubicBezTo>
                  <a:lnTo>
                    <a:pt x="3069" y="5671"/>
                  </a:lnTo>
                  <a:cubicBezTo>
                    <a:pt x="3503" y="5671"/>
                    <a:pt x="3970" y="5638"/>
                    <a:pt x="4370" y="5538"/>
                  </a:cubicBezTo>
                  <a:cubicBezTo>
                    <a:pt x="4870" y="5405"/>
                    <a:pt x="5337" y="5305"/>
                    <a:pt x="5704" y="5104"/>
                  </a:cubicBezTo>
                  <a:cubicBezTo>
                    <a:pt x="6305" y="4804"/>
                    <a:pt x="7139" y="4270"/>
                    <a:pt x="7606" y="3370"/>
                  </a:cubicBezTo>
                  <a:cubicBezTo>
                    <a:pt x="7739" y="3437"/>
                    <a:pt x="7839" y="3437"/>
                    <a:pt x="7973" y="3470"/>
                  </a:cubicBezTo>
                  <a:cubicBezTo>
                    <a:pt x="8039" y="3470"/>
                    <a:pt x="8206" y="3503"/>
                    <a:pt x="8340" y="3503"/>
                  </a:cubicBezTo>
                  <a:lnTo>
                    <a:pt x="8473" y="3503"/>
                  </a:lnTo>
                  <a:cubicBezTo>
                    <a:pt x="8540" y="3503"/>
                    <a:pt x="8640" y="3503"/>
                    <a:pt x="8706" y="3470"/>
                  </a:cubicBezTo>
                  <a:cubicBezTo>
                    <a:pt x="8807" y="3437"/>
                    <a:pt x="8873" y="3437"/>
                    <a:pt x="8907" y="3336"/>
                  </a:cubicBezTo>
                  <a:cubicBezTo>
                    <a:pt x="9073" y="3203"/>
                    <a:pt x="9173" y="3070"/>
                    <a:pt x="9173" y="2970"/>
                  </a:cubicBezTo>
                  <a:cubicBezTo>
                    <a:pt x="9207" y="2803"/>
                    <a:pt x="9140" y="2669"/>
                    <a:pt x="9040" y="2536"/>
                  </a:cubicBezTo>
                  <a:cubicBezTo>
                    <a:pt x="8973" y="2469"/>
                    <a:pt x="8873" y="2402"/>
                    <a:pt x="8706" y="2369"/>
                  </a:cubicBezTo>
                  <a:lnTo>
                    <a:pt x="8673" y="2369"/>
                  </a:lnTo>
                  <a:cubicBezTo>
                    <a:pt x="8740" y="2336"/>
                    <a:pt x="8873" y="2236"/>
                    <a:pt x="8940" y="2202"/>
                  </a:cubicBezTo>
                  <a:cubicBezTo>
                    <a:pt x="9240" y="1969"/>
                    <a:pt x="9607" y="1635"/>
                    <a:pt x="9507" y="1202"/>
                  </a:cubicBezTo>
                  <a:cubicBezTo>
                    <a:pt x="9440" y="1135"/>
                    <a:pt x="9407" y="1001"/>
                    <a:pt x="9340" y="968"/>
                  </a:cubicBezTo>
                  <a:cubicBezTo>
                    <a:pt x="9274" y="901"/>
                    <a:pt x="9173" y="835"/>
                    <a:pt x="9073" y="835"/>
                  </a:cubicBezTo>
                  <a:lnTo>
                    <a:pt x="9007" y="835"/>
                  </a:lnTo>
                  <a:cubicBezTo>
                    <a:pt x="8907" y="835"/>
                    <a:pt x="8840" y="835"/>
                    <a:pt x="8807" y="868"/>
                  </a:cubicBezTo>
                  <a:cubicBezTo>
                    <a:pt x="8706" y="868"/>
                    <a:pt x="8606" y="901"/>
                    <a:pt x="8540" y="968"/>
                  </a:cubicBezTo>
                  <a:lnTo>
                    <a:pt x="8306" y="1068"/>
                  </a:lnTo>
                  <a:cubicBezTo>
                    <a:pt x="8340" y="1035"/>
                    <a:pt x="8340" y="1001"/>
                    <a:pt x="8340" y="901"/>
                  </a:cubicBezTo>
                  <a:cubicBezTo>
                    <a:pt x="8373" y="701"/>
                    <a:pt x="8406" y="534"/>
                    <a:pt x="8373" y="368"/>
                  </a:cubicBezTo>
                  <a:cubicBezTo>
                    <a:pt x="8340" y="201"/>
                    <a:pt x="8206" y="67"/>
                    <a:pt x="8039" y="1"/>
                  </a:cubicBezTo>
                  <a:close/>
                </a:path>
              </a:pathLst>
            </a:custGeom>
            <a:solidFill>
              <a:srgbClr val="003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8" name="Google Shape;278;p32"/>
            <p:cNvSpPr/>
            <p:nvPr/>
          </p:nvSpPr>
          <p:spPr>
            <a:xfrm>
              <a:off x="2709500" y="2905313"/>
              <a:ext cx="183500" cy="352175"/>
            </a:xfrm>
            <a:custGeom>
              <a:avLst/>
              <a:gdLst/>
              <a:ahLst/>
              <a:cxnLst/>
              <a:rect l="l" t="t" r="r" b="b"/>
              <a:pathLst>
                <a:path w="7340" h="14087" extrusionOk="0">
                  <a:moveTo>
                    <a:pt x="4733" y="0"/>
                  </a:moveTo>
                  <a:cubicBezTo>
                    <a:pt x="3153" y="0"/>
                    <a:pt x="1368" y="2777"/>
                    <a:pt x="701" y="6460"/>
                  </a:cubicBezTo>
                  <a:cubicBezTo>
                    <a:pt x="1" y="10363"/>
                    <a:pt x="701" y="13732"/>
                    <a:pt x="2369" y="14065"/>
                  </a:cubicBezTo>
                  <a:cubicBezTo>
                    <a:pt x="2447" y="14080"/>
                    <a:pt x="2526" y="14087"/>
                    <a:pt x="2605" y="14087"/>
                  </a:cubicBezTo>
                  <a:cubicBezTo>
                    <a:pt x="4182" y="14087"/>
                    <a:pt x="5940" y="11279"/>
                    <a:pt x="6639" y="7594"/>
                  </a:cubicBezTo>
                  <a:cubicBezTo>
                    <a:pt x="7339" y="3658"/>
                    <a:pt x="6572" y="289"/>
                    <a:pt x="4971" y="22"/>
                  </a:cubicBezTo>
                  <a:cubicBezTo>
                    <a:pt x="4892" y="8"/>
                    <a:pt x="4813" y="0"/>
                    <a:pt x="4733" y="0"/>
                  </a:cubicBezTo>
                  <a:close/>
                </a:path>
              </a:pathLst>
            </a:custGeom>
            <a:solidFill>
              <a:srgbClr val="7D9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9" name="Google Shape;279;p32"/>
            <p:cNvSpPr/>
            <p:nvPr/>
          </p:nvSpPr>
          <p:spPr>
            <a:xfrm>
              <a:off x="3021400" y="2829388"/>
              <a:ext cx="285225" cy="297225"/>
            </a:xfrm>
            <a:custGeom>
              <a:avLst/>
              <a:gdLst/>
              <a:ahLst/>
              <a:cxnLst/>
              <a:rect l="l" t="t" r="r" b="b"/>
              <a:pathLst>
                <a:path w="11409" h="11889" extrusionOk="0">
                  <a:moveTo>
                    <a:pt x="2270" y="0"/>
                  </a:moveTo>
                  <a:cubicBezTo>
                    <a:pt x="1901" y="0"/>
                    <a:pt x="1583" y="94"/>
                    <a:pt x="1335" y="290"/>
                  </a:cubicBezTo>
                  <a:cubicBezTo>
                    <a:pt x="0" y="1291"/>
                    <a:pt x="901" y="4660"/>
                    <a:pt x="3336" y="7796"/>
                  </a:cubicBezTo>
                  <a:cubicBezTo>
                    <a:pt x="5267" y="10316"/>
                    <a:pt x="7607" y="11888"/>
                    <a:pt x="9126" y="11888"/>
                  </a:cubicBezTo>
                  <a:cubicBezTo>
                    <a:pt x="9497" y="11888"/>
                    <a:pt x="9819" y="11795"/>
                    <a:pt x="10074" y="11598"/>
                  </a:cubicBezTo>
                  <a:cubicBezTo>
                    <a:pt x="11408" y="10564"/>
                    <a:pt x="10508" y="7229"/>
                    <a:pt x="8073" y="4093"/>
                  </a:cubicBezTo>
                  <a:cubicBezTo>
                    <a:pt x="6142" y="1573"/>
                    <a:pt x="3780" y="0"/>
                    <a:pt x="2270" y="0"/>
                  </a:cubicBezTo>
                  <a:close/>
                </a:path>
              </a:pathLst>
            </a:custGeom>
            <a:solidFill>
              <a:srgbClr val="7D9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0" name="Google Shape;280;p32"/>
            <p:cNvSpPr/>
            <p:nvPr/>
          </p:nvSpPr>
          <p:spPr>
            <a:xfrm>
              <a:off x="2373425" y="2596988"/>
              <a:ext cx="110100" cy="121425"/>
            </a:xfrm>
            <a:custGeom>
              <a:avLst/>
              <a:gdLst/>
              <a:ahLst/>
              <a:cxnLst/>
              <a:rect l="l" t="t" r="r" b="b"/>
              <a:pathLst>
                <a:path w="4404" h="4857" extrusionOk="0">
                  <a:moveTo>
                    <a:pt x="2299" y="1"/>
                  </a:moveTo>
                  <a:cubicBezTo>
                    <a:pt x="1273" y="1"/>
                    <a:pt x="324" y="929"/>
                    <a:pt x="168" y="2181"/>
                  </a:cubicBezTo>
                  <a:cubicBezTo>
                    <a:pt x="1" y="3482"/>
                    <a:pt x="801" y="4716"/>
                    <a:pt x="1936" y="4850"/>
                  </a:cubicBezTo>
                  <a:cubicBezTo>
                    <a:pt x="1991" y="4855"/>
                    <a:pt x="2047" y="4857"/>
                    <a:pt x="2102" y="4857"/>
                  </a:cubicBezTo>
                  <a:cubicBezTo>
                    <a:pt x="3169" y="4857"/>
                    <a:pt x="4112" y="3950"/>
                    <a:pt x="4271" y="2681"/>
                  </a:cubicBezTo>
                  <a:cubicBezTo>
                    <a:pt x="4404" y="1347"/>
                    <a:pt x="3637" y="180"/>
                    <a:pt x="2503" y="13"/>
                  </a:cubicBezTo>
                  <a:cubicBezTo>
                    <a:pt x="2434" y="5"/>
                    <a:pt x="2366" y="1"/>
                    <a:pt x="2299" y="1"/>
                  </a:cubicBezTo>
                  <a:close/>
                </a:path>
              </a:pathLst>
            </a:custGeom>
            <a:solidFill>
              <a:srgbClr val="E4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1" name="Google Shape;281;p32"/>
            <p:cNvSpPr/>
            <p:nvPr/>
          </p:nvSpPr>
          <p:spPr>
            <a:xfrm>
              <a:off x="2396775" y="2507163"/>
              <a:ext cx="344450" cy="378750"/>
            </a:xfrm>
            <a:custGeom>
              <a:avLst/>
              <a:gdLst/>
              <a:ahLst/>
              <a:cxnLst/>
              <a:rect l="l" t="t" r="r" b="b"/>
              <a:pathLst>
                <a:path w="13778" h="15150" extrusionOk="0">
                  <a:moveTo>
                    <a:pt x="7168" y="1"/>
                  </a:moveTo>
                  <a:cubicBezTo>
                    <a:pt x="3859" y="1"/>
                    <a:pt x="971" y="2889"/>
                    <a:pt x="501" y="6808"/>
                  </a:cubicBezTo>
                  <a:cubicBezTo>
                    <a:pt x="1" y="10978"/>
                    <a:pt x="2403" y="14680"/>
                    <a:pt x="5972" y="15114"/>
                  </a:cubicBezTo>
                  <a:cubicBezTo>
                    <a:pt x="6184" y="15138"/>
                    <a:pt x="6395" y="15150"/>
                    <a:pt x="6604" y="15150"/>
                  </a:cubicBezTo>
                  <a:cubicBezTo>
                    <a:pt x="9886" y="15150"/>
                    <a:pt x="12773" y="12262"/>
                    <a:pt x="13244" y="8343"/>
                  </a:cubicBezTo>
                  <a:cubicBezTo>
                    <a:pt x="13777" y="4206"/>
                    <a:pt x="11342" y="504"/>
                    <a:pt x="7806" y="37"/>
                  </a:cubicBezTo>
                  <a:cubicBezTo>
                    <a:pt x="7592" y="13"/>
                    <a:pt x="7379" y="1"/>
                    <a:pt x="7168" y="1"/>
                  </a:cubicBezTo>
                  <a:close/>
                </a:path>
              </a:pathLst>
            </a:custGeom>
            <a:solidFill>
              <a:srgbClr val="FFB4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2" name="Google Shape;282;p32"/>
            <p:cNvSpPr/>
            <p:nvPr/>
          </p:nvSpPr>
          <p:spPr>
            <a:xfrm>
              <a:off x="3190675" y="2379963"/>
              <a:ext cx="123450" cy="115075"/>
            </a:xfrm>
            <a:custGeom>
              <a:avLst/>
              <a:gdLst/>
              <a:ahLst/>
              <a:cxnLst/>
              <a:rect l="l" t="t" r="r" b="b"/>
              <a:pathLst>
                <a:path w="4938" h="4603" extrusionOk="0">
                  <a:moveTo>
                    <a:pt x="2139" y="1"/>
                  </a:moveTo>
                  <a:cubicBezTo>
                    <a:pt x="1722" y="1"/>
                    <a:pt x="1315" y="128"/>
                    <a:pt x="968" y="388"/>
                  </a:cubicBezTo>
                  <a:cubicBezTo>
                    <a:pt x="68" y="1088"/>
                    <a:pt x="1" y="2523"/>
                    <a:pt x="835" y="3557"/>
                  </a:cubicBezTo>
                  <a:cubicBezTo>
                    <a:pt x="1364" y="4234"/>
                    <a:pt x="2121" y="4602"/>
                    <a:pt x="2834" y="4602"/>
                  </a:cubicBezTo>
                  <a:cubicBezTo>
                    <a:pt x="3245" y="4602"/>
                    <a:pt x="3641" y="4480"/>
                    <a:pt x="3970" y="4224"/>
                  </a:cubicBezTo>
                  <a:cubicBezTo>
                    <a:pt x="4838" y="3557"/>
                    <a:pt x="4938" y="2089"/>
                    <a:pt x="4104" y="1055"/>
                  </a:cubicBezTo>
                  <a:cubicBezTo>
                    <a:pt x="3580" y="363"/>
                    <a:pt x="2845" y="1"/>
                    <a:pt x="2139" y="1"/>
                  </a:cubicBezTo>
                  <a:close/>
                </a:path>
              </a:pathLst>
            </a:custGeom>
            <a:solidFill>
              <a:srgbClr val="E4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3" name="Google Shape;283;p32"/>
            <p:cNvSpPr/>
            <p:nvPr/>
          </p:nvSpPr>
          <p:spPr>
            <a:xfrm>
              <a:off x="2960525" y="2364363"/>
              <a:ext cx="381950" cy="358900"/>
            </a:xfrm>
            <a:custGeom>
              <a:avLst/>
              <a:gdLst/>
              <a:ahLst/>
              <a:cxnLst/>
              <a:rect l="l" t="t" r="r" b="b"/>
              <a:pathLst>
                <a:path w="15278" h="14356" extrusionOk="0">
                  <a:moveTo>
                    <a:pt x="6555" y="0"/>
                  </a:moveTo>
                  <a:cubicBezTo>
                    <a:pt x="5271" y="0"/>
                    <a:pt x="4031" y="383"/>
                    <a:pt x="3002" y="1179"/>
                  </a:cubicBezTo>
                  <a:cubicBezTo>
                    <a:pt x="167" y="3347"/>
                    <a:pt x="0" y="7817"/>
                    <a:pt x="2535" y="11086"/>
                  </a:cubicBezTo>
                  <a:cubicBezTo>
                    <a:pt x="4168" y="13206"/>
                    <a:pt x="6528" y="14356"/>
                    <a:pt x="8750" y="14356"/>
                  </a:cubicBezTo>
                  <a:cubicBezTo>
                    <a:pt x="10025" y="14356"/>
                    <a:pt x="11254" y="13978"/>
                    <a:pt x="12276" y="13187"/>
                  </a:cubicBezTo>
                  <a:cubicBezTo>
                    <a:pt x="15111" y="11019"/>
                    <a:pt x="15278" y="6549"/>
                    <a:pt x="12709" y="3247"/>
                  </a:cubicBezTo>
                  <a:cubicBezTo>
                    <a:pt x="11105" y="1136"/>
                    <a:pt x="8766" y="0"/>
                    <a:pt x="6555" y="0"/>
                  </a:cubicBezTo>
                  <a:close/>
                </a:path>
              </a:pathLst>
            </a:custGeom>
            <a:solidFill>
              <a:srgbClr val="FFB4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4" name="Google Shape;284;p32"/>
            <p:cNvSpPr/>
            <p:nvPr/>
          </p:nvSpPr>
          <p:spPr>
            <a:xfrm>
              <a:off x="2633625" y="2328488"/>
              <a:ext cx="377800" cy="262450"/>
            </a:xfrm>
            <a:custGeom>
              <a:avLst/>
              <a:gdLst/>
              <a:ahLst/>
              <a:cxnLst/>
              <a:rect l="l" t="t" r="r" b="b"/>
              <a:pathLst>
                <a:path w="15112" h="10498" extrusionOk="0">
                  <a:moveTo>
                    <a:pt x="8698" y="0"/>
                  </a:moveTo>
                  <a:cubicBezTo>
                    <a:pt x="7892" y="0"/>
                    <a:pt x="7050" y="111"/>
                    <a:pt x="6205" y="345"/>
                  </a:cubicBezTo>
                  <a:cubicBezTo>
                    <a:pt x="2435" y="1413"/>
                    <a:pt x="0" y="4448"/>
                    <a:pt x="734" y="7117"/>
                  </a:cubicBezTo>
                  <a:cubicBezTo>
                    <a:pt x="1327" y="9206"/>
                    <a:pt x="3656" y="10498"/>
                    <a:pt x="6409" y="10498"/>
                  </a:cubicBezTo>
                  <a:cubicBezTo>
                    <a:pt x="7216" y="10498"/>
                    <a:pt x="8060" y="10387"/>
                    <a:pt x="8907" y="10152"/>
                  </a:cubicBezTo>
                  <a:cubicBezTo>
                    <a:pt x="12676" y="9152"/>
                    <a:pt x="15111" y="6116"/>
                    <a:pt x="14377" y="3414"/>
                  </a:cubicBezTo>
                  <a:cubicBezTo>
                    <a:pt x="13784" y="1298"/>
                    <a:pt x="11453" y="0"/>
                    <a:pt x="8698" y="0"/>
                  </a:cubicBezTo>
                  <a:close/>
                </a:path>
              </a:pathLst>
            </a:custGeom>
            <a:solidFill>
              <a:srgbClr val="FFB4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5" name="Google Shape;285;p32"/>
            <p:cNvSpPr/>
            <p:nvPr/>
          </p:nvSpPr>
          <p:spPr>
            <a:xfrm>
              <a:off x="2524375" y="2399663"/>
              <a:ext cx="777250" cy="773075"/>
            </a:xfrm>
            <a:custGeom>
              <a:avLst/>
              <a:gdLst/>
              <a:ahLst/>
              <a:cxnLst/>
              <a:rect l="l" t="t" r="r" b="b"/>
              <a:pathLst>
                <a:path w="31090" h="30923" extrusionOk="0">
                  <a:moveTo>
                    <a:pt x="14811" y="0"/>
                  </a:moveTo>
                  <a:cubicBezTo>
                    <a:pt x="13877" y="67"/>
                    <a:pt x="12910" y="167"/>
                    <a:pt x="11942" y="434"/>
                  </a:cubicBezTo>
                  <a:cubicBezTo>
                    <a:pt x="11542" y="501"/>
                    <a:pt x="11108" y="634"/>
                    <a:pt x="10708" y="801"/>
                  </a:cubicBezTo>
                  <a:cubicBezTo>
                    <a:pt x="10575" y="834"/>
                    <a:pt x="10475" y="901"/>
                    <a:pt x="10341" y="934"/>
                  </a:cubicBezTo>
                  <a:cubicBezTo>
                    <a:pt x="9941" y="1101"/>
                    <a:pt x="9474" y="1268"/>
                    <a:pt x="9074" y="1468"/>
                  </a:cubicBezTo>
                  <a:cubicBezTo>
                    <a:pt x="7739" y="2102"/>
                    <a:pt x="6472" y="2902"/>
                    <a:pt x="5338" y="3903"/>
                  </a:cubicBezTo>
                  <a:cubicBezTo>
                    <a:pt x="5004" y="4170"/>
                    <a:pt x="4637" y="4503"/>
                    <a:pt x="4304" y="4904"/>
                  </a:cubicBezTo>
                  <a:cubicBezTo>
                    <a:pt x="3603" y="5638"/>
                    <a:pt x="2969" y="6438"/>
                    <a:pt x="2469" y="7305"/>
                  </a:cubicBezTo>
                  <a:cubicBezTo>
                    <a:pt x="2269" y="7639"/>
                    <a:pt x="2069" y="7973"/>
                    <a:pt x="1902" y="8339"/>
                  </a:cubicBezTo>
                  <a:cubicBezTo>
                    <a:pt x="1435" y="9173"/>
                    <a:pt x="1101" y="10107"/>
                    <a:pt x="801" y="11075"/>
                  </a:cubicBezTo>
                  <a:cubicBezTo>
                    <a:pt x="568" y="11942"/>
                    <a:pt x="334" y="12909"/>
                    <a:pt x="234" y="13910"/>
                  </a:cubicBezTo>
                  <a:cubicBezTo>
                    <a:pt x="0" y="15811"/>
                    <a:pt x="167" y="17846"/>
                    <a:pt x="734" y="19748"/>
                  </a:cubicBezTo>
                  <a:cubicBezTo>
                    <a:pt x="1235" y="21582"/>
                    <a:pt x="2135" y="23317"/>
                    <a:pt x="3303" y="24851"/>
                  </a:cubicBezTo>
                  <a:cubicBezTo>
                    <a:pt x="4470" y="26352"/>
                    <a:pt x="5905" y="27653"/>
                    <a:pt x="7506" y="28654"/>
                  </a:cubicBezTo>
                  <a:cubicBezTo>
                    <a:pt x="9107" y="29655"/>
                    <a:pt x="10975" y="30322"/>
                    <a:pt x="12843" y="30655"/>
                  </a:cubicBezTo>
                  <a:cubicBezTo>
                    <a:pt x="13744" y="30822"/>
                    <a:pt x="14644" y="30922"/>
                    <a:pt x="15578" y="30922"/>
                  </a:cubicBezTo>
                  <a:lnTo>
                    <a:pt x="15812" y="30922"/>
                  </a:lnTo>
                  <a:cubicBezTo>
                    <a:pt x="16779" y="30922"/>
                    <a:pt x="17746" y="30789"/>
                    <a:pt x="18680" y="30589"/>
                  </a:cubicBezTo>
                  <a:cubicBezTo>
                    <a:pt x="20482" y="30188"/>
                    <a:pt x="22283" y="29455"/>
                    <a:pt x="23918" y="28454"/>
                  </a:cubicBezTo>
                  <a:cubicBezTo>
                    <a:pt x="24651" y="27954"/>
                    <a:pt x="25419" y="27353"/>
                    <a:pt x="26119" y="26753"/>
                  </a:cubicBezTo>
                  <a:cubicBezTo>
                    <a:pt x="26786" y="26119"/>
                    <a:pt x="27420" y="25452"/>
                    <a:pt x="27954" y="24651"/>
                  </a:cubicBezTo>
                  <a:cubicBezTo>
                    <a:pt x="29088" y="23150"/>
                    <a:pt x="29922" y="21449"/>
                    <a:pt x="30422" y="19614"/>
                  </a:cubicBezTo>
                  <a:cubicBezTo>
                    <a:pt x="30923" y="17746"/>
                    <a:pt x="31089" y="15745"/>
                    <a:pt x="30856" y="13777"/>
                  </a:cubicBezTo>
                  <a:cubicBezTo>
                    <a:pt x="30656" y="11809"/>
                    <a:pt x="30089" y="9974"/>
                    <a:pt x="29121" y="8173"/>
                  </a:cubicBezTo>
                  <a:cubicBezTo>
                    <a:pt x="28254" y="6505"/>
                    <a:pt x="26986" y="5004"/>
                    <a:pt x="25585" y="3770"/>
                  </a:cubicBezTo>
                  <a:cubicBezTo>
                    <a:pt x="24885" y="3136"/>
                    <a:pt x="24084" y="2602"/>
                    <a:pt x="23250" y="2102"/>
                  </a:cubicBezTo>
                  <a:cubicBezTo>
                    <a:pt x="22416" y="1635"/>
                    <a:pt x="21549" y="1234"/>
                    <a:pt x="20615" y="901"/>
                  </a:cubicBezTo>
                  <a:cubicBezTo>
                    <a:pt x="19147" y="400"/>
                    <a:pt x="17646" y="100"/>
                    <a:pt x="16079" y="67"/>
                  </a:cubicBezTo>
                  <a:lnTo>
                    <a:pt x="15678" y="67"/>
                  </a:lnTo>
                  <a:cubicBezTo>
                    <a:pt x="15612" y="0"/>
                    <a:pt x="15578" y="0"/>
                    <a:pt x="15545" y="0"/>
                  </a:cubicBezTo>
                  <a:close/>
                </a:path>
              </a:pathLst>
            </a:custGeom>
            <a:solidFill>
              <a:srgbClr val="FF4A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6" name="Google Shape;286;p32"/>
            <p:cNvSpPr/>
            <p:nvPr/>
          </p:nvSpPr>
          <p:spPr>
            <a:xfrm>
              <a:off x="2594425" y="2474713"/>
              <a:ext cx="633800" cy="629650"/>
            </a:xfrm>
            <a:custGeom>
              <a:avLst/>
              <a:gdLst/>
              <a:ahLst/>
              <a:cxnLst/>
              <a:rect l="l" t="t" r="r" b="b"/>
              <a:pathLst>
                <a:path w="25352" h="25186" extrusionOk="0">
                  <a:moveTo>
                    <a:pt x="12142" y="0"/>
                  </a:moveTo>
                  <a:cubicBezTo>
                    <a:pt x="11342" y="67"/>
                    <a:pt x="10575" y="134"/>
                    <a:pt x="9774" y="334"/>
                  </a:cubicBezTo>
                  <a:cubicBezTo>
                    <a:pt x="9441" y="434"/>
                    <a:pt x="9107" y="501"/>
                    <a:pt x="8773" y="634"/>
                  </a:cubicBezTo>
                  <a:cubicBezTo>
                    <a:pt x="8673" y="667"/>
                    <a:pt x="8607" y="667"/>
                    <a:pt x="8473" y="734"/>
                  </a:cubicBezTo>
                  <a:cubicBezTo>
                    <a:pt x="8106" y="834"/>
                    <a:pt x="7773" y="968"/>
                    <a:pt x="7439" y="1134"/>
                  </a:cubicBezTo>
                  <a:cubicBezTo>
                    <a:pt x="6338" y="1635"/>
                    <a:pt x="5304" y="2302"/>
                    <a:pt x="4404" y="3103"/>
                  </a:cubicBezTo>
                  <a:cubicBezTo>
                    <a:pt x="4103" y="3336"/>
                    <a:pt x="3803" y="3636"/>
                    <a:pt x="3570" y="3936"/>
                  </a:cubicBezTo>
                  <a:cubicBezTo>
                    <a:pt x="2969" y="4504"/>
                    <a:pt x="2469" y="5171"/>
                    <a:pt x="2069" y="5871"/>
                  </a:cubicBezTo>
                  <a:cubicBezTo>
                    <a:pt x="1902" y="6171"/>
                    <a:pt x="1735" y="6438"/>
                    <a:pt x="1568" y="6705"/>
                  </a:cubicBezTo>
                  <a:cubicBezTo>
                    <a:pt x="1168" y="7372"/>
                    <a:pt x="901" y="8139"/>
                    <a:pt x="634" y="8940"/>
                  </a:cubicBezTo>
                  <a:cubicBezTo>
                    <a:pt x="434" y="9641"/>
                    <a:pt x="267" y="10441"/>
                    <a:pt x="167" y="11242"/>
                  </a:cubicBezTo>
                  <a:cubicBezTo>
                    <a:pt x="0" y="12809"/>
                    <a:pt x="134" y="14444"/>
                    <a:pt x="601" y="16012"/>
                  </a:cubicBezTo>
                  <a:cubicBezTo>
                    <a:pt x="1001" y="17513"/>
                    <a:pt x="1768" y="18981"/>
                    <a:pt x="2669" y="20248"/>
                  </a:cubicBezTo>
                  <a:cubicBezTo>
                    <a:pt x="3636" y="21482"/>
                    <a:pt x="4771" y="22516"/>
                    <a:pt x="6105" y="23317"/>
                  </a:cubicBezTo>
                  <a:cubicBezTo>
                    <a:pt x="7406" y="24118"/>
                    <a:pt x="8907" y="24685"/>
                    <a:pt x="10475" y="24985"/>
                  </a:cubicBezTo>
                  <a:cubicBezTo>
                    <a:pt x="11175" y="25118"/>
                    <a:pt x="11942" y="25185"/>
                    <a:pt x="12676" y="25185"/>
                  </a:cubicBezTo>
                  <a:lnTo>
                    <a:pt x="12910" y="25185"/>
                  </a:lnTo>
                  <a:cubicBezTo>
                    <a:pt x="13677" y="25185"/>
                    <a:pt x="14477" y="25118"/>
                    <a:pt x="15278" y="24952"/>
                  </a:cubicBezTo>
                  <a:cubicBezTo>
                    <a:pt x="16746" y="24651"/>
                    <a:pt x="18247" y="24018"/>
                    <a:pt x="19514" y="23184"/>
                  </a:cubicBezTo>
                  <a:cubicBezTo>
                    <a:pt x="20148" y="22783"/>
                    <a:pt x="20782" y="22316"/>
                    <a:pt x="21316" y="21816"/>
                  </a:cubicBezTo>
                  <a:cubicBezTo>
                    <a:pt x="21849" y="21316"/>
                    <a:pt x="22350" y="20715"/>
                    <a:pt x="22817" y="20115"/>
                  </a:cubicBezTo>
                  <a:cubicBezTo>
                    <a:pt x="23751" y="18881"/>
                    <a:pt x="24418" y="17480"/>
                    <a:pt x="24818" y="15978"/>
                  </a:cubicBezTo>
                  <a:cubicBezTo>
                    <a:pt x="25252" y="14444"/>
                    <a:pt x="25352" y="12809"/>
                    <a:pt x="25185" y="11208"/>
                  </a:cubicBezTo>
                  <a:cubicBezTo>
                    <a:pt x="25018" y="9641"/>
                    <a:pt x="24518" y="8106"/>
                    <a:pt x="23784" y="6672"/>
                  </a:cubicBezTo>
                  <a:cubicBezTo>
                    <a:pt x="23084" y="5337"/>
                    <a:pt x="22083" y="4103"/>
                    <a:pt x="20849" y="3036"/>
                  </a:cubicBezTo>
                  <a:cubicBezTo>
                    <a:pt x="20282" y="2535"/>
                    <a:pt x="19614" y="2102"/>
                    <a:pt x="18947" y="1702"/>
                  </a:cubicBezTo>
                  <a:cubicBezTo>
                    <a:pt x="18280" y="1335"/>
                    <a:pt x="17580" y="1001"/>
                    <a:pt x="16779" y="701"/>
                  </a:cubicBezTo>
                  <a:cubicBezTo>
                    <a:pt x="15612" y="301"/>
                    <a:pt x="14344" y="34"/>
                    <a:pt x="130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7" name="Google Shape;287;p32"/>
            <p:cNvSpPr/>
            <p:nvPr/>
          </p:nvSpPr>
          <p:spPr>
            <a:xfrm>
              <a:off x="2662800" y="28891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8" name="Google Shape;288;p32"/>
            <p:cNvSpPr/>
            <p:nvPr/>
          </p:nvSpPr>
          <p:spPr>
            <a:xfrm>
              <a:off x="2810400" y="2508063"/>
              <a:ext cx="135975" cy="205350"/>
            </a:xfrm>
            <a:custGeom>
              <a:avLst/>
              <a:gdLst/>
              <a:ahLst/>
              <a:cxnLst/>
              <a:rect l="l" t="t" r="r" b="b"/>
              <a:pathLst>
                <a:path w="5439" h="8214" extrusionOk="0">
                  <a:moveTo>
                    <a:pt x="4037" y="1"/>
                  </a:moveTo>
                  <a:cubicBezTo>
                    <a:pt x="4004" y="1"/>
                    <a:pt x="3937" y="1"/>
                    <a:pt x="3870" y="67"/>
                  </a:cubicBezTo>
                  <a:lnTo>
                    <a:pt x="3837" y="101"/>
                  </a:lnTo>
                  <a:cubicBezTo>
                    <a:pt x="3804" y="101"/>
                    <a:pt x="3804" y="134"/>
                    <a:pt x="3770" y="134"/>
                  </a:cubicBezTo>
                  <a:cubicBezTo>
                    <a:pt x="3370" y="601"/>
                    <a:pt x="3003" y="1035"/>
                    <a:pt x="2670" y="1568"/>
                  </a:cubicBezTo>
                  <a:cubicBezTo>
                    <a:pt x="2636" y="1602"/>
                    <a:pt x="2636" y="1735"/>
                    <a:pt x="2636" y="1769"/>
                  </a:cubicBezTo>
                  <a:cubicBezTo>
                    <a:pt x="2670" y="1835"/>
                    <a:pt x="2703" y="1902"/>
                    <a:pt x="2770" y="1935"/>
                  </a:cubicBezTo>
                  <a:cubicBezTo>
                    <a:pt x="2836" y="1969"/>
                    <a:pt x="2936" y="1969"/>
                    <a:pt x="2970" y="1969"/>
                  </a:cubicBezTo>
                  <a:cubicBezTo>
                    <a:pt x="3036" y="1935"/>
                    <a:pt x="3103" y="1902"/>
                    <a:pt x="3137" y="1835"/>
                  </a:cubicBezTo>
                  <a:cubicBezTo>
                    <a:pt x="3170" y="1802"/>
                    <a:pt x="3170" y="1769"/>
                    <a:pt x="3203" y="1702"/>
                  </a:cubicBezTo>
                  <a:lnTo>
                    <a:pt x="3604" y="1201"/>
                  </a:lnTo>
                  <a:lnTo>
                    <a:pt x="3604" y="6205"/>
                  </a:lnTo>
                  <a:cubicBezTo>
                    <a:pt x="3470" y="6205"/>
                    <a:pt x="3370" y="6272"/>
                    <a:pt x="3270" y="6305"/>
                  </a:cubicBezTo>
                  <a:lnTo>
                    <a:pt x="1135" y="3937"/>
                  </a:lnTo>
                  <a:lnTo>
                    <a:pt x="1135" y="3937"/>
                  </a:lnTo>
                  <a:cubicBezTo>
                    <a:pt x="1335" y="3970"/>
                    <a:pt x="1602" y="4070"/>
                    <a:pt x="1836" y="4104"/>
                  </a:cubicBezTo>
                  <a:cubicBezTo>
                    <a:pt x="1936" y="4104"/>
                    <a:pt x="2002" y="4070"/>
                    <a:pt x="2036" y="4003"/>
                  </a:cubicBezTo>
                  <a:cubicBezTo>
                    <a:pt x="2102" y="3970"/>
                    <a:pt x="2136" y="3903"/>
                    <a:pt x="2136" y="3803"/>
                  </a:cubicBezTo>
                  <a:cubicBezTo>
                    <a:pt x="2136" y="3737"/>
                    <a:pt x="2102" y="3637"/>
                    <a:pt x="2036" y="3603"/>
                  </a:cubicBezTo>
                  <a:cubicBezTo>
                    <a:pt x="2002" y="3570"/>
                    <a:pt x="1936" y="3503"/>
                    <a:pt x="1836" y="3503"/>
                  </a:cubicBezTo>
                  <a:lnTo>
                    <a:pt x="1802" y="3503"/>
                  </a:lnTo>
                  <a:cubicBezTo>
                    <a:pt x="1335" y="3436"/>
                    <a:pt x="868" y="3303"/>
                    <a:pt x="435" y="3136"/>
                  </a:cubicBezTo>
                  <a:lnTo>
                    <a:pt x="335" y="3136"/>
                  </a:lnTo>
                  <a:cubicBezTo>
                    <a:pt x="201" y="3136"/>
                    <a:pt x="101" y="3236"/>
                    <a:pt x="34" y="3336"/>
                  </a:cubicBezTo>
                  <a:lnTo>
                    <a:pt x="34" y="3403"/>
                  </a:lnTo>
                  <a:lnTo>
                    <a:pt x="34" y="3470"/>
                  </a:lnTo>
                  <a:cubicBezTo>
                    <a:pt x="34" y="3503"/>
                    <a:pt x="1" y="3503"/>
                    <a:pt x="1" y="3536"/>
                  </a:cubicBezTo>
                  <a:cubicBezTo>
                    <a:pt x="1" y="4037"/>
                    <a:pt x="34" y="4604"/>
                    <a:pt x="34" y="5104"/>
                  </a:cubicBezTo>
                  <a:cubicBezTo>
                    <a:pt x="34" y="5271"/>
                    <a:pt x="134" y="5371"/>
                    <a:pt x="301" y="5371"/>
                  </a:cubicBezTo>
                  <a:cubicBezTo>
                    <a:pt x="468" y="5371"/>
                    <a:pt x="601" y="5271"/>
                    <a:pt x="601" y="5138"/>
                  </a:cubicBezTo>
                  <a:cubicBezTo>
                    <a:pt x="601" y="4837"/>
                    <a:pt x="601" y="4537"/>
                    <a:pt x="535" y="4270"/>
                  </a:cubicBezTo>
                  <a:lnTo>
                    <a:pt x="535" y="4270"/>
                  </a:lnTo>
                  <a:cubicBezTo>
                    <a:pt x="1302" y="5104"/>
                    <a:pt x="2002" y="5938"/>
                    <a:pt x="2770" y="6705"/>
                  </a:cubicBezTo>
                  <a:cubicBezTo>
                    <a:pt x="2670" y="6839"/>
                    <a:pt x="2636" y="7006"/>
                    <a:pt x="2636" y="7172"/>
                  </a:cubicBezTo>
                  <a:cubicBezTo>
                    <a:pt x="2603" y="7706"/>
                    <a:pt x="3003" y="8173"/>
                    <a:pt x="3537" y="8206"/>
                  </a:cubicBezTo>
                  <a:cubicBezTo>
                    <a:pt x="3576" y="8211"/>
                    <a:pt x="3614" y="8213"/>
                    <a:pt x="3651" y="8213"/>
                  </a:cubicBezTo>
                  <a:cubicBezTo>
                    <a:pt x="4162" y="8213"/>
                    <a:pt x="4542" y="7803"/>
                    <a:pt x="4604" y="7306"/>
                  </a:cubicBezTo>
                  <a:cubicBezTo>
                    <a:pt x="4638" y="6939"/>
                    <a:pt x="4437" y="6539"/>
                    <a:pt x="4104" y="6405"/>
                  </a:cubicBezTo>
                  <a:lnTo>
                    <a:pt x="4104" y="1068"/>
                  </a:lnTo>
                  <a:cubicBezTo>
                    <a:pt x="4304" y="1335"/>
                    <a:pt x="4504" y="1602"/>
                    <a:pt x="4704" y="1902"/>
                  </a:cubicBezTo>
                  <a:cubicBezTo>
                    <a:pt x="4771" y="1969"/>
                    <a:pt x="4804" y="2002"/>
                    <a:pt x="4871" y="2002"/>
                  </a:cubicBezTo>
                  <a:cubicBezTo>
                    <a:pt x="4971" y="2002"/>
                    <a:pt x="5038" y="2002"/>
                    <a:pt x="5105" y="1969"/>
                  </a:cubicBezTo>
                  <a:cubicBezTo>
                    <a:pt x="5171" y="1935"/>
                    <a:pt x="5205" y="1835"/>
                    <a:pt x="5205" y="1802"/>
                  </a:cubicBezTo>
                  <a:cubicBezTo>
                    <a:pt x="5438" y="1769"/>
                    <a:pt x="5438" y="1635"/>
                    <a:pt x="5371" y="1602"/>
                  </a:cubicBezTo>
                  <a:cubicBezTo>
                    <a:pt x="5005" y="1101"/>
                    <a:pt x="4671" y="634"/>
                    <a:pt x="4304" y="134"/>
                  </a:cubicBezTo>
                  <a:cubicBezTo>
                    <a:pt x="4271" y="67"/>
                    <a:pt x="4204" y="1"/>
                    <a:pt x="4137" y="1"/>
                  </a:cubicBezTo>
                  <a:close/>
                </a:path>
              </a:pathLst>
            </a:custGeom>
            <a:solidFill>
              <a:srgbClr val="003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9" name="Google Shape;289;p32"/>
            <p:cNvSpPr/>
            <p:nvPr/>
          </p:nvSpPr>
          <p:spPr>
            <a:xfrm>
              <a:off x="2905475" y="2818288"/>
              <a:ext cx="75925" cy="49225"/>
            </a:xfrm>
            <a:custGeom>
              <a:avLst/>
              <a:gdLst/>
              <a:ahLst/>
              <a:cxnLst/>
              <a:rect l="l" t="t" r="r" b="b"/>
              <a:pathLst>
                <a:path w="3037" h="1969" extrusionOk="0">
                  <a:moveTo>
                    <a:pt x="1669" y="0"/>
                  </a:moveTo>
                  <a:cubicBezTo>
                    <a:pt x="1568" y="0"/>
                    <a:pt x="1468" y="0"/>
                    <a:pt x="1335" y="34"/>
                  </a:cubicBezTo>
                  <a:cubicBezTo>
                    <a:pt x="1035" y="67"/>
                    <a:pt x="801" y="201"/>
                    <a:pt x="568" y="301"/>
                  </a:cubicBezTo>
                  <a:cubicBezTo>
                    <a:pt x="434" y="401"/>
                    <a:pt x="368" y="468"/>
                    <a:pt x="301" y="601"/>
                  </a:cubicBezTo>
                  <a:cubicBezTo>
                    <a:pt x="234" y="634"/>
                    <a:pt x="201" y="734"/>
                    <a:pt x="167" y="768"/>
                  </a:cubicBezTo>
                  <a:lnTo>
                    <a:pt x="34" y="1035"/>
                  </a:lnTo>
                  <a:cubicBezTo>
                    <a:pt x="1" y="1135"/>
                    <a:pt x="1" y="1268"/>
                    <a:pt x="1" y="1402"/>
                  </a:cubicBezTo>
                  <a:cubicBezTo>
                    <a:pt x="1" y="1535"/>
                    <a:pt x="67" y="1602"/>
                    <a:pt x="167" y="1735"/>
                  </a:cubicBezTo>
                  <a:cubicBezTo>
                    <a:pt x="234" y="1802"/>
                    <a:pt x="334" y="1869"/>
                    <a:pt x="434" y="1902"/>
                  </a:cubicBezTo>
                  <a:cubicBezTo>
                    <a:pt x="568" y="1935"/>
                    <a:pt x="735" y="1969"/>
                    <a:pt x="835" y="1969"/>
                  </a:cubicBezTo>
                  <a:lnTo>
                    <a:pt x="1035" y="1969"/>
                  </a:lnTo>
                  <a:cubicBezTo>
                    <a:pt x="1235" y="1969"/>
                    <a:pt x="1402" y="1935"/>
                    <a:pt x="1635" y="1902"/>
                  </a:cubicBezTo>
                  <a:cubicBezTo>
                    <a:pt x="1969" y="1835"/>
                    <a:pt x="2269" y="1602"/>
                    <a:pt x="2569" y="1368"/>
                  </a:cubicBezTo>
                  <a:cubicBezTo>
                    <a:pt x="2703" y="1235"/>
                    <a:pt x="2869" y="1101"/>
                    <a:pt x="3003" y="901"/>
                  </a:cubicBezTo>
                  <a:cubicBezTo>
                    <a:pt x="3036" y="868"/>
                    <a:pt x="3036" y="768"/>
                    <a:pt x="3036" y="734"/>
                  </a:cubicBezTo>
                  <a:cubicBezTo>
                    <a:pt x="3036" y="701"/>
                    <a:pt x="3003" y="668"/>
                    <a:pt x="2969" y="601"/>
                  </a:cubicBezTo>
                  <a:cubicBezTo>
                    <a:pt x="2969" y="568"/>
                    <a:pt x="2903" y="468"/>
                    <a:pt x="2869" y="468"/>
                  </a:cubicBezTo>
                  <a:cubicBezTo>
                    <a:pt x="2703" y="267"/>
                    <a:pt x="2469" y="134"/>
                    <a:pt x="2169" y="67"/>
                  </a:cubicBezTo>
                  <a:cubicBezTo>
                    <a:pt x="2035" y="0"/>
                    <a:pt x="1869" y="0"/>
                    <a:pt x="1669" y="0"/>
                  </a:cubicBezTo>
                  <a:close/>
                </a:path>
              </a:pathLst>
            </a:custGeom>
            <a:solidFill>
              <a:srgbClr val="FF4A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0" name="Google Shape;290;p32"/>
            <p:cNvSpPr/>
            <p:nvPr/>
          </p:nvSpPr>
          <p:spPr>
            <a:xfrm>
              <a:off x="2867125" y="2759913"/>
              <a:ext cx="126775" cy="112600"/>
            </a:xfrm>
            <a:custGeom>
              <a:avLst/>
              <a:gdLst/>
              <a:ahLst/>
              <a:cxnLst/>
              <a:rect l="l" t="t" r="r" b="b"/>
              <a:pathLst>
                <a:path w="5071" h="4504" extrusionOk="0">
                  <a:moveTo>
                    <a:pt x="3336" y="2569"/>
                  </a:moveTo>
                  <a:cubicBezTo>
                    <a:pt x="3436" y="2569"/>
                    <a:pt x="3603" y="2602"/>
                    <a:pt x="3736" y="2636"/>
                  </a:cubicBezTo>
                  <a:cubicBezTo>
                    <a:pt x="3870" y="2702"/>
                    <a:pt x="4003" y="2736"/>
                    <a:pt x="4070" y="2803"/>
                  </a:cubicBezTo>
                  <a:cubicBezTo>
                    <a:pt x="4170" y="2869"/>
                    <a:pt x="4237" y="2936"/>
                    <a:pt x="4270" y="3036"/>
                  </a:cubicBezTo>
                  <a:lnTo>
                    <a:pt x="4337" y="3069"/>
                  </a:lnTo>
                  <a:lnTo>
                    <a:pt x="4270" y="3103"/>
                  </a:lnTo>
                  <a:lnTo>
                    <a:pt x="4203" y="3236"/>
                  </a:lnTo>
                  <a:cubicBezTo>
                    <a:pt x="4103" y="3370"/>
                    <a:pt x="4003" y="3536"/>
                    <a:pt x="3870" y="3603"/>
                  </a:cubicBezTo>
                  <a:lnTo>
                    <a:pt x="3503" y="3870"/>
                  </a:lnTo>
                  <a:cubicBezTo>
                    <a:pt x="3369" y="3903"/>
                    <a:pt x="3203" y="4003"/>
                    <a:pt x="3069" y="4003"/>
                  </a:cubicBezTo>
                  <a:cubicBezTo>
                    <a:pt x="3002" y="4037"/>
                    <a:pt x="2869" y="4037"/>
                    <a:pt x="2736" y="4037"/>
                  </a:cubicBezTo>
                  <a:lnTo>
                    <a:pt x="2535" y="4037"/>
                  </a:lnTo>
                  <a:cubicBezTo>
                    <a:pt x="2335" y="4037"/>
                    <a:pt x="2168" y="4003"/>
                    <a:pt x="2002" y="3903"/>
                  </a:cubicBezTo>
                  <a:cubicBezTo>
                    <a:pt x="1868" y="3870"/>
                    <a:pt x="1768" y="3837"/>
                    <a:pt x="1668" y="3737"/>
                  </a:cubicBezTo>
                  <a:cubicBezTo>
                    <a:pt x="1668" y="3670"/>
                    <a:pt x="1701" y="3570"/>
                    <a:pt x="1735" y="3536"/>
                  </a:cubicBezTo>
                  <a:cubicBezTo>
                    <a:pt x="1768" y="3403"/>
                    <a:pt x="1802" y="3336"/>
                    <a:pt x="1902" y="3203"/>
                  </a:cubicBezTo>
                  <a:cubicBezTo>
                    <a:pt x="1968" y="3103"/>
                    <a:pt x="2035" y="3036"/>
                    <a:pt x="2102" y="2936"/>
                  </a:cubicBezTo>
                  <a:cubicBezTo>
                    <a:pt x="2202" y="2869"/>
                    <a:pt x="2335" y="2769"/>
                    <a:pt x="2435" y="2736"/>
                  </a:cubicBezTo>
                  <a:cubicBezTo>
                    <a:pt x="2569" y="2702"/>
                    <a:pt x="2702" y="2669"/>
                    <a:pt x="2869" y="2602"/>
                  </a:cubicBezTo>
                  <a:cubicBezTo>
                    <a:pt x="2936" y="2602"/>
                    <a:pt x="3069" y="2569"/>
                    <a:pt x="3169" y="2569"/>
                  </a:cubicBezTo>
                  <a:close/>
                  <a:moveTo>
                    <a:pt x="3836" y="0"/>
                  </a:moveTo>
                  <a:cubicBezTo>
                    <a:pt x="3736" y="0"/>
                    <a:pt x="3703" y="0"/>
                    <a:pt x="3569" y="34"/>
                  </a:cubicBezTo>
                  <a:cubicBezTo>
                    <a:pt x="3369" y="67"/>
                    <a:pt x="3169" y="201"/>
                    <a:pt x="2936" y="434"/>
                  </a:cubicBezTo>
                  <a:cubicBezTo>
                    <a:pt x="2869" y="534"/>
                    <a:pt x="2836" y="601"/>
                    <a:pt x="2736" y="668"/>
                  </a:cubicBezTo>
                  <a:cubicBezTo>
                    <a:pt x="2669" y="768"/>
                    <a:pt x="2535" y="901"/>
                    <a:pt x="2435" y="1001"/>
                  </a:cubicBezTo>
                  <a:cubicBezTo>
                    <a:pt x="2369" y="1001"/>
                    <a:pt x="2335" y="1035"/>
                    <a:pt x="2269" y="1035"/>
                  </a:cubicBezTo>
                  <a:lnTo>
                    <a:pt x="2102" y="1035"/>
                  </a:lnTo>
                  <a:cubicBezTo>
                    <a:pt x="2002" y="1035"/>
                    <a:pt x="1902" y="1001"/>
                    <a:pt x="1768" y="1001"/>
                  </a:cubicBezTo>
                  <a:cubicBezTo>
                    <a:pt x="1601" y="934"/>
                    <a:pt x="1435" y="934"/>
                    <a:pt x="1234" y="934"/>
                  </a:cubicBezTo>
                  <a:lnTo>
                    <a:pt x="1201" y="934"/>
                  </a:lnTo>
                  <a:cubicBezTo>
                    <a:pt x="1068" y="934"/>
                    <a:pt x="934" y="934"/>
                    <a:pt x="834" y="1001"/>
                  </a:cubicBezTo>
                  <a:cubicBezTo>
                    <a:pt x="701" y="1035"/>
                    <a:pt x="567" y="1101"/>
                    <a:pt x="401" y="1235"/>
                  </a:cubicBezTo>
                  <a:cubicBezTo>
                    <a:pt x="334" y="1335"/>
                    <a:pt x="234" y="1435"/>
                    <a:pt x="167" y="1568"/>
                  </a:cubicBezTo>
                  <a:cubicBezTo>
                    <a:pt x="67" y="1702"/>
                    <a:pt x="34" y="1835"/>
                    <a:pt x="34" y="2002"/>
                  </a:cubicBezTo>
                  <a:cubicBezTo>
                    <a:pt x="0" y="2235"/>
                    <a:pt x="34" y="2536"/>
                    <a:pt x="167" y="2769"/>
                  </a:cubicBezTo>
                  <a:cubicBezTo>
                    <a:pt x="234" y="3036"/>
                    <a:pt x="401" y="3236"/>
                    <a:pt x="601" y="3536"/>
                  </a:cubicBezTo>
                  <a:cubicBezTo>
                    <a:pt x="767" y="3737"/>
                    <a:pt x="1001" y="3903"/>
                    <a:pt x="1268" y="4070"/>
                  </a:cubicBezTo>
                  <a:cubicBezTo>
                    <a:pt x="1501" y="4237"/>
                    <a:pt x="1735" y="4337"/>
                    <a:pt x="1935" y="4404"/>
                  </a:cubicBezTo>
                  <a:cubicBezTo>
                    <a:pt x="2135" y="4437"/>
                    <a:pt x="2402" y="4504"/>
                    <a:pt x="2635" y="4504"/>
                  </a:cubicBezTo>
                  <a:lnTo>
                    <a:pt x="2702" y="4504"/>
                  </a:lnTo>
                  <a:cubicBezTo>
                    <a:pt x="3069" y="4504"/>
                    <a:pt x="3436" y="4370"/>
                    <a:pt x="3770" y="4204"/>
                  </a:cubicBezTo>
                  <a:cubicBezTo>
                    <a:pt x="4070" y="4037"/>
                    <a:pt x="4303" y="3770"/>
                    <a:pt x="4570" y="3403"/>
                  </a:cubicBezTo>
                  <a:cubicBezTo>
                    <a:pt x="4737" y="3103"/>
                    <a:pt x="4904" y="2769"/>
                    <a:pt x="4970" y="2402"/>
                  </a:cubicBezTo>
                  <a:cubicBezTo>
                    <a:pt x="5071" y="2069"/>
                    <a:pt x="5071" y="1702"/>
                    <a:pt x="5037" y="1368"/>
                  </a:cubicBezTo>
                  <a:cubicBezTo>
                    <a:pt x="4970" y="1001"/>
                    <a:pt x="4804" y="367"/>
                    <a:pt x="4270" y="101"/>
                  </a:cubicBezTo>
                  <a:cubicBezTo>
                    <a:pt x="4137" y="67"/>
                    <a:pt x="4070" y="34"/>
                    <a:pt x="3936" y="34"/>
                  </a:cubicBezTo>
                  <a:cubicBezTo>
                    <a:pt x="4003" y="0"/>
                    <a:pt x="3936" y="0"/>
                    <a:pt x="3903" y="0"/>
                  </a:cubicBezTo>
                  <a:close/>
                </a:path>
              </a:pathLst>
            </a:custGeom>
            <a:solidFill>
              <a:srgbClr val="003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1" name="Google Shape;291;p32"/>
            <p:cNvSpPr/>
            <p:nvPr/>
          </p:nvSpPr>
          <p:spPr>
            <a:xfrm>
              <a:off x="2737850" y="2805788"/>
              <a:ext cx="91775" cy="84250"/>
            </a:xfrm>
            <a:custGeom>
              <a:avLst/>
              <a:gdLst/>
              <a:ahLst/>
              <a:cxnLst/>
              <a:rect l="l" t="t" r="r" b="b"/>
              <a:pathLst>
                <a:path w="3671" h="3370" extrusionOk="0">
                  <a:moveTo>
                    <a:pt x="1669" y="0"/>
                  </a:moveTo>
                  <a:cubicBezTo>
                    <a:pt x="1335" y="0"/>
                    <a:pt x="1002" y="100"/>
                    <a:pt x="701" y="334"/>
                  </a:cubicBezTo>
                  <a:cubicBezTo>
                    <a:pt x="535" y="434"/>
                    <a:pt x="401" y="567"/>
                    <a:pt x="268" y="734"/>
                  </a:cubicBezTo>
                  <a:cubicBezTo>
                    <a:pt x="201" y="867"/>
                    <a:pt x="101" y="1034"/>
                    <a:pt x="68" y="1234"/>
                  </a:cubicBezTo>
                  <a:cubicBezTo>
                    <a:pt x="1" y="1535"/>
                    <a:pt x="1" y="1868"/>
                    <a:pt x="34" y="2268"/>
                  </a:cubicBezTo>
                  <a:cubicBezTo>
                    <a:pt x="68" y="2602"/>
                    <a:pt x="201" y="2936"/>
                    <a:pt x="368" y="3269"/>
                  </a:cubicBezTo>
                  <a:cubicBezTo>
                    <a:pt x="401" y="3336"/>
                    <a:pt x="435" y="3369"/>
                    <a:pt x="501" y="3369"/>
                  </a:cubicBezTo>
                  <a:lnTo>
                    <a:pt x="568" y="3369"/>
                  </a:lnTo>
                  <a:cubicBezTo>
                    <a:pt x="668" y="3336"/>
                    <a:pt x="668" y="3236"/>
                    <a:pt x="601" y="3169"/>
                  </a:cubicBezTo>
                  <a:cubicBezTo>
                    <a:pt x="568" y="3102"/>
                    <a:pt x="568" y="3036"/>
                    <a:pt x="535" y="3002"/>
                  </a:cubicBezTo>
                  <a:cubicBezTo>
                    <a:pt x="401" y="2735"/>
                    <a:pt x="334" y="2435"/>
                    <a:pt x="268" y="2202"/>
                  </a:cubicBezTo>
                  <a:cubicBezTo>
                    <a:pt x="234" y="2002"/>
                    <a:pt x="234" y="1768"/>
                    <a:pt x="268" y="1568"/>
                  </a:cubicBezTo>
                  <a:cubicBezTo>
                    <a:pt x="268" y="1435"/>
                    <a:pt x="334" y="1268"/>
                    <a:pt x="368" y="1168"/>
                  </a:cubicBezTo>
                  <a:cubicBezTo>
                    <a:pt x="401" y="1034"/>
                    <a:pt x="501" y="934"/>
                    <a:pt x="535" y="867"/>
                  </a:cubicBezTo>
                  <a:cubicBezTo>
                    <a:pt x="601" y="767"/>
                    <a:pt x="668" y="701"/>
                    <a:pt x="768" y="601"/>
                  </a:cubicBezTo>
                  <a:cubicBezTo>
                    <a:pt x="868" y="534"/>
                    <a:pt x="1002" y="434"/>
                    <a:pt x="1102" y="400"/>
                  </a:cubicBezTo>
                  <a:cubicBezTo>
                    <a:pt x="1235" y="367"/>
                    <a:pt x="1369" y="334"/>
                    <a:pt x="1502" y="334"/>
                  </a:cubicBezTo>
                  <a:lnTo>
                    <a:pt x="1836" y="334"/>
                  </a:lnTo>
                  <a:cubicBezTo>
                    <a:pt x="1936" y="334"/>
                    <a:pt x="2036" y="367"/>
                    <a:pt x="2169" y="400"/>
                  </a:cubicBezTo>
                  <a:cubicBezTo>
                    <a:pt x="2269" y="434"/>
                    <a:pt x="2369" y="534"/>
                    <a:pt x="2503" y="567"/>
                  </a:cubicBezTo>
                  <a:cubicBezTo>
                    <a:pt x="2603" y="667"/>
                    <a:pt x="2736" y="767"/>
                    <a:pt x="2836" y="901"/>
                  </a:cubicBezTo>
                  <a:cubicBezTo>
                    <a:pt x="2936" y="1068"/>
                    <a:pt x="3036" y="1234"/>
                    <a:pt x="3103" y="1435"/>
                  </a:cubicBezTo>
                  <a:cubicBezTo>
                    <a:pt x="3203" y="1668"/>
                    <a:pt x="3270" y="1902"/>
                    <a:pt x="3337" y="2102"/>
                  </a:cubicBezTo>
                  <a:lnTo>
                    <a:pt x="3370" y="2202"/>
                  </a:lnTo>
                  <a:cubicBezTo>
                    <a:pt x="3370" y="2235"/>
                    <a:pt x="3437" y="2268"/>
                    <a:pt x="3503" y="2268"/>
                  </a:cubicBezTo>
                  <a:lnTo>
                    <a:pt x="3537" y="2268"/>
                  </a:lnTo>
                  <a:cubicBezTo>
                    <a:pt x="3570" y="2268"/>
                    <a:pt x="3603" y="2235"/>
                    <a:pt x="3603" y="2202"/>
                  </a:cubicBezTo>
                  <a:cubicBezTo>
                    <a:pt x="3603" y="2168"/>
                    <a:pt x="3670" y="2102"/>
                    <a:pt x="3603" y="2068"/>
                  </a:cubicBezTo>
                  <a:lnTo>
                    <a:pt x="3570" y="2002"/>
                  </a:lnTo>
                  <a:cubicBezTo>
                    <a:pt x="3503" y="1735"/>
                    <a:pt x="3403" y="1501"/>
                    <a:pt x="3337" y="1268"/>
                  </a:cubicBezTo>
                  <a:cubicBezTo>
                    <a:pt x="3237" y="1068"/>
                    <a:pt x="3103" y="867"/>
                    <a:pt x="2936" y="667"/>
                  </a:cubicBezTo>
                  <a:cubicBezTo>
                    <a:pt x="2669" y="267"/>
                    <a:pt x="2269" y="33"/>
                    <a:pt x="1902" y="0"/>
                  </a:cubicBezTo>
                  <a:close/>
                </a:path>
              </a:pathLst>
            </a:custGeom>
            <a:solidFill>
              <a:srgbClr val="0A4F70"/>
            </a:solidFill>
            <a:ln w="19050" cap="flat" cmpd="sng">
              <a:solidFill>
                <a:srgbClr val="0035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2" name="Google Shape;292;p32"/>
            <p:cNvSpPr/>
            <p:nvPr/>
          </p:nvSpPr>
          <p:spPr>
            <a:xfrm>
              <a:off x="3039750" y="2714038"/>
              <a:ext cx="90075" cy="78425"/>
            </a:xfrm>
            <a:custGeom>
              <a:avLst/>
              <a:gdLst/>
              <a:ahLst/>
              <a:cxnLst/>
              <a:rect l="l" t="t" r="r" b="b"/>
              <a:pathLst>
                <a:path w="3603" h="3137" extrusionOk="0">
                  <a:moveTo>
                    <a:pt x="1601" y="1"/>
                  </a:moveTo>
                  <a:cubicBezTo>
                    <a:pt x="1201" y="1"/>
                    <a:pt x="867" y="101"/>
                    <a:pt x="634" y="268"/>
                  </a:cubicBezTo>
                  <a:cubicBezTo>
                    <a:pt x="534" y="301"/>
                    <a:pt x="467" y="401"/>
                    <a:pt x="434" y="468"/>
                  </a:cubicBezTo>
                  <a:cubicBezTo>
                    <a:pt x="167" y="768"/>
                    <a:pt x="0" y="1202"/>
                    <a:pt x="0" y="1602"/>
                  </a:cubicBezTo>
                  <a:cubicBezTo>
                    <a:pt x="0" y="1802"/>
                    <a:pt x="0" y="2069"/>
                    <a:pt x="67" y="2269"/>
                  </a:cubicBezTo>
                  <a:cubicBezTo>
                    <a:pt x="134" y="2536"/>
                    <a:pt x="200" y="2736"/>
                    <a:pt x="300" y="2970"/>
                  </a:cubicBezTo>
                  <a:lnTo>
                    <a:pt x="334" y="3070"/>
                  </a:lnTo>
                  <a:cubicBezTo>
                    <a:pt x="334" y="3103"/>
                    <a:pt x="400" y="3136"/>
                    <a:pt x="467" y="3136"/>
                  </a:cubicBezTo>
                  <a:lnTo>
                    <a:pt x="501" y="3136"/>
                  </a:lnTo>
                  <a:cubicBezTo>
                    <a:pt x="567" y="3103"/>
                    <a:pt x="634" y="3036"/>
                    <a:pt x="567" y="2970"/>
                  </a:cubicBezTo>
                  <a:lnTo>
                    <a:pt x="534" y="2903"/>
                  </a:lnTo>
                  <a:cubicBezTo>
                    <a:pt x="467" y="2703"/>
                    <a:pt x="367" y="2436"/>
                    <a:pt x="334" y="2236"/>
                  </a:cubicBezTo>
                  <a:cubicBezTo>
                    <a:pt x="300" y="2036"/>
                    <a:pt x="234" y="1802"/>
                    <a:pt x="300" y="1635"/>
                  </a:cubicBezTo>
                  <a:cubicBezTo>
                    <a:pt x="300" y="1469"/>
                    <a:pt x="334" y="1302"/>
                    <a:pt x="367" y="1202"/>
                  </a:cubicBezTo>
                  <a:cubicBezTo>
                    <a:pt x="400" y="1068"/>
                    <a:pt x="467" y="968"/>
                    <a:pt x="501" y="868"/>
                  </a:cubicBezTo>
                  <a:cubicBezTo>
                    <a:pt x="534" y="768"/>
                    <a:pt x="634" y="701"/>
                    <a:pt x="701" y="601"/>
                  </a:cubicBezTo>
                  <a:cubicBezTo>
                    <a:pt x="801" y="535"/>
                    <a:pt x="867" y="468"/>
                    <a:pt x="968" y="434"/>
                  </a:cubicBezTo>
                  <a:cubicBezTo>
                    <a:pt x="1068" y="401"/>
                    <a:pt x="1168" y="368"/>
                    <a:pt x="1301" y="301"/>
                  </a:cubicBezTo>
                  <a:cubicBezTo>
                    <a:pt x="1435" y="268"/>
                    <a:pt x="1535" y="268"/>
                    <a:pt x="1635" y="268"/>
                  </a:cubicBezTo>
                  <a:lnTo>
                    <a:pt x="1668" y="268"/>
                  </a:lnTo>
                  <a:cubicBezTo>
                    <a:pt x="1801" y="268"/>
                    <a:pt x="1868" y="301"/>
                    <a:pt x="2002" y="301"/>
                  </a:cubicBezTo>
                  <a:cubicBezTo>
                    <a:pt x="2135" y="368"/>
                    <a:pt x="2202" y="401"/>
                    <a:pt x="2335" y="434"/>
                  </a:cubicBezTo>
                  <a:cubicBezTo>
                    <a:pt x="2469" y="535"/>
                    <a:pt x="2535" y="601"/>
                    <a:pt x="2635" y="701"/>
                  </a:cubicBezTo>
                  <a:cubicBezTo>
                    <a:pt x="2769" y="801"/>
                    <a:pt x="2836" y="968"/>
                    <a:pt x="2969" y="1135"/>
                  </a:cubicBezTo>
                  <a:cubicBezTo>
                    <a:pt x="3102" y="1402"/>
                    <a:pt x="3169" y="1635"/>
                    <a:pt x="3269" y="1902"/>
                  </a:cubicBezTo>
                  <a:cubicBezTo>
                    <a:pt x="3269" y="1936"/>
                    <a:pt x="3303" y="2036"/>
                    <a:pt x="3303" y="2069"/>
                  </a:cubicBezTo>
                  <a:cubicBezTo>
                    <a:pt x="3303" y="2136"/>
                    <a:pt x="3369" y="2202"/>
                    <a:pt x="3436" y="2202"/>
                  </a:cubicBezTo>
                  <a:cubicBezTo>
                    <a:pt x="3469" y="2202"/>
                    <a:pt x="3503" y="2136"/>
                    <a:pt x="3536" y="2136"/>
                  </a:cubicBezTo>
                  <a:cubicBezTo>
                    <a:pt x="3603" y="2102"/>
                    <a:pt x="3603" y="2069"/>
                    <a:pt x="3603" y="2069"/>
                  </a:cubicBezTo>
                  <a:cubicBezTo>
                    <a:pt x="3536" y="1702"/>
                    <a:pt x="3436" y="1368"/>
                    <a:pt x="3303" y="1068"/>
                  </a:cubicBezTo>
                  <a:cubicBezTo>
                    <a:pt x="3136" y="735"/>
                    <a:pt x="2936" y="434"/>
                    <a:pt x="2669" y="268"/>
                  </a:cubicBezTo>
                  <a:cubicBezTo>
                    <a:pt x="2502" y="134"/>
                    <a:pt x="2369" y="68"/>
                    <a:pt x="2202" y="34"/>
                  </a:cubicBezTo>
                  <a:cubicBezTo>
                    <a:pt x="1935" y="1"/>
                    <a:pt x="1768" y="1"/>
                    <a:pt x="1601" y="1"/>
                  </a:cubicBezTo>
                  <a:close/>
                </a:path>
              </a:pathLst>
            </a:custGeom>
            <a:solidFill>
              <a:srgbClr val="0A4F70"/>
            </a:solidFill>
            <a:ln w="19050" cap="flat" cmpd="sng">
              <a:solidFill>
                <a:srgbClr val="0035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3" name="Google Shape;293;p32"/>
            <p:cNvSpPr/>
            <p:nvPr/>
          </p:nvSpPr>
          <p:spPr>
            <a:xfrm>
              <a:off x="2670300" y="2698913"/>
              <a:ext cx="85100" cy="62700"/>
            </a:xfrm>
            <a:custGeom>
              <a:avLst/>
              <a:gdLst/>
              <a:ahLst/>
              <a:cxnLst/>
              <a:rect l="l" t="t" r="r" b="b"/>
              <a:pathLst>
                <a:path w="3404" h="2508" extrusionOk="0">
                  <a:moveTo>
                    <a:pt x="2737" y="0"/>
                  </a:moveTo>
                  <a:cubicBezTo>
                    <a:pt x="2705" y="0"/>
                    <a:pt x="2671" y="2"/>
                    <a:pt x="2636" y="5"/>
                  </a:cubicBezTo>
                  <a:cubicBezTo>
                    <a:pt x="2236" y="5"/>
                    <a:pt x="1669" y="172"/>
                    <a:pt x="1235" y="506"/>
                  </a:cubicBezTo>
                  <a:cubicBezTo>
                    <a:pt x="802" y="773"/>
                    <a:pt x="435" y="1106"/>
                    <a:pt x="268" y="1440"/>
                  </a:cubicBezTo>
                  <a:cubicBezTo>
                    <a:pt x="68" y="1773"/>
                    <a:pt x="1" y="2040"/>
                    <a:pt x="134" y="2274"/>
                  </a:cubicBezTo>
                  <a:cubicBezTo>
                    <a:pt x="268" y="2440"/>
                    <a:pt x="468" y="2507"/>
                    <a:pt x="768" y="2507"/>
                  </a:cubicBezTo>
                  <a:cubicBezTo>
                    <a:pt x="1168" y="2507"/>
                    <a:pt x="1736" y="2340"/>
                    <a:pt x="2169" y="2007"/>
                  </a:cubicBezTo>
                  <a:cubicBezTo>
                    <a:pt x="2603" y="1773"/>
                    <a:pt x="2936" y="1440"/>
                    <a:pt x="3137" y="1106"/>
                  </a:cubicBezTo>
                  <a:cubicBezTo>
                    <a:pt x="3337" y="773"/>
                    <a:pt x="3403" y="472"/>
                    <a:pt x="3270" y="272"/>
                  </a:cubicBezTo>
                  <a:cubicBezTo>
                    <a:pt x="3210" y="123"/>
                    <a:pt x="3017" y="0"/>
                    <a:pt x="2737" y="0"/>
                  </a:cubicBezTo>
                  <a:close/>
                </a:path>
              </a:pathLst>
            </a:custGeom>
            <a:solidFill>
              <a:srgbClr val="7D9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4" name="Google Shape;294;p32"/>
            <p:cNvSpPr/>
            <p:nvPr/>
          </p:nvSpPr>
          <p:spPr>
            <a:xfrm>
              <a:off x="3018050" y="2602288"/>
              <a:ext cx="92600" cy="45125"/>
            </a:xfrm>
            <a:custGeom>
              <a:avLst/>
              <a:gdLst/>
              <a:ahLst/>
              <a:cxnLst/>
              <a:rect l="l" t="t" r="r" b="b"/>
              <a:pathLst>
                <a:path w="3704" h="1805" extrusionOk="0">
                  <a:moveTo>
                    <a:pt x="1802" y="1"/>
                  </a:moveTo>
                  <a:cubicBezTo>
                    <a:pt x="801" y="68"/>
                    <a:pt x="1" y="535"/>
                    <a:pt x="34" y="1035"/>
                  </a:cubicBezTo>
                  <a:cubicBezTo>
                    <a:pt x="66" y="1481"/>
                    <a:pt x="735" y="1805"/>
                    <a:pt x="1579" y="1805"/>
                  </a:cubicBezTo>
                  <a:cubicBezTo>
                    <a:pt x="1619" y="1805"/>
                    <a:pt x="1661" y="1804"/>
                    <a:pt x="1702" y="1802"/>
                  </a:cubicBezTo>
                  <a:lnTo>
                    <a:pt x="1969" y="1802"/>
                  </a:lnTo>
                  <a:cubicBezTo>
                    <a:pt x="2469" y="1736"/>
                    <a:pt x="2870" y="1635"/>
                    <a:pt x="3203" y="1402"/>
                  </a:cubicBezTo>
                  <a:cubicBezTo>
                    <a:pt x="3537" y="1202"/>
                    <a:pt x="3704" y="1002"/>
                    <a:pt x="3704" y="735"/>
                  </a:cubicBezTo>
                  <a:cubicBezTo>
                    <a:pt x="3670" y="335"/>
                    <a:pt x="2970" y="1"/>
                    <a:pt x="2036" y="1"/>
                  </a:cubicBezTo>
                  <a:close/>
                </a:path>
              </a:pathLst>
            </a:custGeom>
            <a:solidFill>
              <a:srgbClr val="7D9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95" name="Google Shape;295;p32"/>
          <p:cNvGrpSpPr/>
          <p:nvPr/>
        </p:nvGrpSpPr>
        <p:grpSpPr>
          <a:xfrm rot="-544829" flipH="1">
            <a:off x="8339920" y="1163711"/>
            <a:ext cx="322982" cy="326452"/>
            <a:chOff x="2079900" y="3077638"/>
            <a:chExt cx="367775" cy="382800"/>
          </a:xfrm>
        </p:grpSpPr>
        <p:sp>
          <p:nvSpPr>
            <p:cNvPr id="296" name="Google Shape;296;p32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rgbClr val="FFB4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7" name="Google Shape;297;p32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8" name="Google Shape;298;p32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9" name="Google Shape;299;p32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00" name="Google Shape;300;p32"/>
          <p:cNvGrpSpPr/>
          <p:nvPr/>
        </p:nvGrpSpPr>
        <p:grpSpPr>
          <a:xfrm rot="632919">
            <a:off x="2624321" y="1193374"/>
            <a:ext cx="641652" cy="668105"/>
            <a:chOff x="2079900" y="3077638"/>
            <a:chExt cx="367775" cy="382800"/>
          </a:xfrm>
        </p:grpSpPr>
        <p:sp>
          <p:nvSpPr>
            <p:cNvPr id="301" name="Google Shape;301;p32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rgbClr val="FFB4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2" name="Google Shape;302;p32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3" name="Google Shape;303;p32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4" name="Google Shape;304;p32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10" name="Google Shape;310;p32"/>
          <p:cNvGrpSpPr/>
          <p:nvPr/>
        </p:nvGrpSpPr>
        <p:grpSpPr>
          <a:xfrm>
            <a:off x="3175295" y="873745"/>
            <a:ext cx="11697111" cy="4223275"/>
            <a:chOff x="-3516464" y="186998"/>
            <a:chExt cx="11275164" cy="4051704"/>
          </a:xfrm>
        </p:grpSpPr>
        <p:sp>
          <p:nvSpPr>
            <p:cNvPr id="311" name="Google Shape;311;p32"/>
            <p:cNvSpPr/>
            <p:nvPr/>
          </p:nvSpPr>
          <p:spPr>
            <a:xfrm>
              <a:off x="-3516464" y="186998"/>
              <a:ext cx="5484547" cy="3718367"/>
            </a:xfrm>
            <a:custGeom>
              <a:avLst/>
              <a:gdLst/>
              <a:ahLst/>
              <a:cxnLst/>
              <a:rect l="l" t="t" r="r" b="b"/>
              <a:pathLst>
                <a:path w="19081" h="24216" extrusionOk="0">
                  <a:moveTo>
                    <a:pt x="10782" y="1"/>
                  </a:moveTo>
                  <a:cubicBezTo>
                    <a:pt x="9663" y="1"/>
                    <a:pt x="8461" y="88"/>
                    <a:pt x="7205" y="217"/>
                  </a:cubicBezTo>
                  <a:cubicBezTo>
                    <a:pt x="5204" y="417"/>
                    <a:pt x="3136" y="1084"/>
                    <a:pt x="2168" y="3019"/>
                  </a:cubicBezTo>
                  <a:cubicBezTo>
                    <a:pt x="1234" y="4854"/>
                    <a:pt x="0" y="19598"/>
                    <a:pt x="2502" y="22133"/>
                  </a:cubicBezTo>
                  <a:cubicBezTo>
                    <a:pt x="3914" y="23561"/>
                    <a:pt x="7017" y="24216"/>
                    <a:pt x="10076" y="24216"/>
                  </a:cubicBezTo>
                  <a:cubicBezTo>
                    <a:pt x="13590" y="24216"/>
                    <a:pt x="17046" y="23351"/>
                    <a:pt x="17813" y="21799"/>
                  </a:cubicBezTo>
                  <a:cubicBezTo>
                    <a:pt x="19081" y="19231"/>
                    <a:pt x="18880" y="9223"/>
                    <a:pt x="18147" y="4887"/>
                  </a:cubicBezTo>
                  <a:cubicBezTo>
                    <a:pt x="17450" y="1018"/>
                    <a:pt x="14599" y="1"/>
                    <a:pt x="10782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32"/>
            <p:cNvSpPr txBox="1"/>
            <p:nvPr/>
          </p:nvSpPr>
          <p:spPr>
            <a:xfrm>
              <a:off x="3891100" y="1410275"/>
              <a:ext cx="1161600" cy="231900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lt1"/>
                  </a:solidFill>
                  <a:latin typeface="Fredoka One"/>
                  <a:ea typeface="Fredoka One"/>
                  <a:cs typeface="Fredoka One"/>
                  <a:sym typeface="Fredoka One"/>
                </a:rPr>
                <a:t>Time</a:t>
              </a:r>
              <a:endParaRPr sz="16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endParaRPr>
            </a:p>
          </p:txBody>
        </p:sp>
        <p:sp>
          <p:nvSpPr>
            <p:cNvPr id="313" name="Google Shape;313;p32"/>
            <p:cNvSpPr txBox="1"/>
            <p:nvPr/>
          </p:nvSpPr>
          <p:spPr>
            <a:xfrm>
              <a:off x="5157327" y="1410275"/>
              <a:ext cx="1161600" cy="231900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lt1"/>
                  </a:solidFill>
                  <a:latin typeface="Fredoka One"/>
                  <a:ea typeface="Fredoka One"/>
                  <a:cs typeface="Fredoka One"/>
                  <a:sym typeface="Fredoka One"/>
                </a:rPr>
                <a:t>Activity</a:t>
              </a:r>
              <a:endParaRPr sz="16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endParaRPr>
            </a:p>
          </p:txBody>
        </p:sp>
        <p:sp>
          <p:nvSpPr>
            <p:cNvPr id="314" name="Google Shape;314;p32"/>
            <p:cNvSpPr txBox="1"/>
            <p:nvPr/>
          </p:nvSpPr>
          <p:spPr>
            <a:xfrm>
              <a:off x="3891100" y="3654000"/>
              <a:ext cx="1025700" cy="231900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lt1"/>
                  </a:solidFill>
                  <a:latin typeface="Fredoka One"/>
                  <a:ea typeface="Fredoka One"/>
                  <a:cs typeface="Fredoka One"/>
                  <a:sym typeface="Fredoka One"/>
                </a:rPr>
                <a:t>Notes</a:t>
              </a:r>
              <a:endParaRPr sz="16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endParaRPr>
            </a:p>
          </p:txBody>
        </p:sp>
        <p:sp>
          <p:nvSpPr>
            <p:cNvPr id="315" name="Google Shape;315;p32"/>
            <p:cNvSpPr txBox="1"/>
            <p:nvPr/>
          </p:nvSpPr>
          <p:spPr>
            <a:xfrm>
              <a:off x="3891100" y="1819399"/>
              <a:ext cx="892500" cy="158400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9:00</a:t>
              </a:r>
              <a:endParaRPr sz="12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316" name="Google Shape;316;p32"/>
            <p:cNvSpPr txBox="1"/>
            <p:nvPr/>
          </p:nvSpPr>
          <p:spPr>
            <a:xfrm>
              <a:off x="5155732" y="1819399"/>
              <a:ext cx="1706100" cy="158400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Morning exercise</a:t>
              </a:r>
              <a:endParaRPr sz="1200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317" name="Google Shape;317;p32"/>
            <p:cNvSpPr txBox="1"/>
            <p:nvPr/>
          </p:nvSpPr>
          <p:spPr>
            <a:xfrm>
              <a:off x="3891100" y="2112115"/>
              <a:ext cx="892500" cy="158400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10:00 </a:t>
              </a:r>
              <a:endParaRPr sz="12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318" name="Google Shape;318;p32"/>
            <p:cNvSpPr txBox="1"/>
            <p:nvPr/>
          </p:nvSpPr>
          <p:spPr>
            <a:xfrm>
              <a:off x="3891100" y="2404830"/>
              <a:ext cx="892500" cy="158400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11:00 </a:t>
              </a:r>
              <a:endParaRPr sz="12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319" name="Google Shape;319;p32"/>
            <p:cNvSpPr txBox="1"/>
            <p:nvPr/>
          </p:nvSpPr>
          <p:spPr>
            <a:xfrm>
              <a:off x="3891100" y="2697545"/>
              <a:ext cx="892500" cy="158400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12:00 </a:t>
              </a:r>
              <a:endParaRPr sz="12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320" name="Google Shape;320;p32"/>
            <p:cNvSpPr txBox="1"/>
            <p:nvPr/>
          </p:nvSpPr>
          <p:spPr>
            <a:xfrm>
              <a:off x="3891100" y="2990260"/>
              <a:ext cx="892500" cy="158400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13:00 </a:t>
              </a:r>
              <a:endParaRPr sz="12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321" name="Google Shape;321;p32"/>
            <p:cNvSpPr txBox="1"/>
            <p:nvPr/>
          </p:nvSpPr>
          <p:spPr>
            <a:xfrm>
              <a:off x="3891100" y="3282976"/>
              <a:ext cx="892500" cy="158400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14:00 </a:t>
              </a:r>
              <a:endParaRPr sz="12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322" name="Google Shape;322;p32"/>
            <p:cNvSpPr txBox="1"/>
            <p:nvPr/>
          </p:nvSpPr>
          <p:spPr>
            <a:xfrm>
              <a:off x="3891100" y="3885902"/>
              <a:ext cx="3867600" cy="352800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Jupiter is the biggest planet in the entire Solar System</a:t>
              </a:r>
              <a:endParaRPr sz="12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323" name="Google Shape;323;p32"/>
            <p:cNvSpPr/>
            <p:nvPr/>
          </p:nvSpPr>
          <p:spPr>
            <a:xfrm rot="-1985028">
              <a:off x="4211339" y="1914031"/>
              <a:ext cx="1124973" cy="1452088"/>
            </a:xfrm>
            <a:custGeom>
              <a:avLst/>
              <a:gdLst/>
              <a:ahLst/>
              <a:cxnLst/>
              <a:rect l="l" t="t" r="r" b="b"/>
              <a:pathLst>
                <a:path w="12022" h="16430" extrusionOk="0">
                  <a:moveTo>
                    <a:pt x="11851" y="0"/>
                  </a:moveTo>
                  <a:cubicBezTo>
                    <a:pt x="10060" y="2536"/>
                    <a:pt x="7884" y="5494"/>
                    <a:pt x="5765" y="8370"/>
                  </a:cubicBezTo>
                  <a:cubicBezTo>
                    <a:pt x="3652" y="11252"/>
                    <a:pt x="1647" y="13970"/>
                    <a:pt x="0" y="16304"/>
                  </a:cubicBezTo>
                  <a:lnTo>
                    <a:pt x="177" y="16430"/>
                  </a:lnTo>
                  <a:cubicBezTo>
                    <a:pt x="1823" y="14096"/>
                    <a:pt x="3829" y="11365"/>
                    <a:pt x="5935" y="8496"/>
                  </a:cubicBezTo>
                  <a:cubicBezTo>
                    <a:pt x="8048" y="5626"/>
                    <a:pt x="10230" y="2656"/>
                    <a:pt x="12021" y="120"/>
                  </a:cubicBezTo>
                  <a:lnTo>
                    <a:pt x="11851" y="0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2"/>
            <p:cNvSpPr/>
            <p:nvPr/>
          </p:nvSpPr>
          <p:spPr>
            <a:xfrm rot="-929512">
              <a:off x="3999176" y="1541604"/>
              <a:ext cx="3657566" cy="1009156"/>
            </a:xfrm>
            <a:custGeom>
              <a:avLst/>
              <a:gdLst/>
              <a:ahLst/>
              <a:cxnLst/>
              <a:rect l="l" t="t" r="r" b="b"/>
              <a:pathLst>
                <a:path w="18115" h="13460" extrusionOk="0">
                  <a:moveTo>
                    <a:pt x="121" y="1"/>
                  </a:moveTo>
                  <a:lnTo>
                    <a:pt x="1" y="171"/>
                  </a:lnTo>
                  <a:cubicBezTo>
                    <a:pt x="594" y="587"/>
                    <a:pt x="1186" y="1004"/>
                    <a:pt x="1779" y="1420"/>
                  </a:cubicBezTo>
                  <a:cubicBezTo>
                    <a:pt x="3640" y="2719"/>
                    <a:pt x="5570" y="4063"/>
                    <a:pt x="7386" y="5475"/>
                  </a:cubicBezTo>
                  <a:cubicBezTo>
                    <a:pt x="8257" y="6144"/>
                    <a:pt x="9133" y="6844"/>
                    <a:pt x="9991" y="7519"/>
                  </a:cubicBezTo>
                  <a:cubicBezTo>
                    <a:pt x="12577" y="9575"/>
                    <a:pt x="15257" y="11694"/>
                    <a:pt x="18001" y="13460"/>
                  </a:cubicBezTo>
                  <a:lnTo>
                    <a:pt x="18114" y="13283"/>
                  </a:lnTo>
                  <a:cubicBezTo>
                    <a:pt x="15377" y="11524"/>
                    <a:pt x="12703" y="9405"/>
                    <a:pt x="10117" y="7355"/>
                  </a:cubicBezTo>
                  <a:cubicBezTo>
                    <a:pt x="9266" y="6680"/>
                    <a:pt x="8383" y="5974"/>
                    <a:pt x="7519" y="5311"/>
                  </a:cubicBezTo>
                  <a:cubicBezTo>
                    <a:pt x="5696" y="3892"/>
                    <a:pt x="3766" y="2549"/>
                    <a:pt x="1899" y="1243"/>
                  </a:cubicBezTo>
                  <a:cubicBezTo>
                    <a:pt x="1306" y="833"/>
                    <a:pt x="713" y="417"/>
                    <a:pt x="121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2"/>
            <p:cNvSpPr/>
            <p:nvPr/>
          </p:nvSpPr>
          <p:spPr>
            <a:xfrm rot="-1985028">
              <a:off x="4593255" y="1914031"/>
              <a:ext cx="1124973" cy="1452088"/>
            </a:xfrm>
            <a:custGeom>
              <a:avLst/>
              <a:gdLst/>
              <a:ahLst/>
              <a:cxnLst/>
              <a:rect l="l" t="t" r="r" b="b"/>
              <a:pathLst>
                <a:path w="12022" h="16430" extrusionOk="0">
                  <a:moveTo>
                    <a:pt x="11851" y="0"/>
                  </a:moveTo>
                  <a:cubicBezTo>
                    <a:pt x="10060" y="2536"/>
                    <a:pt x="7884" y="5494"/>
                    <a:pt x="5765" y="8370"/>
                  </a:cubicBezTo>
                  <a:cubicBezTo>
                    <a:pt x="3652" y="11252"/>
                    <a:pt x="1647" y="13970"/>
                    <a:pt x="0" y="16304"/>
                  </a:cubicBezTo>
                  <a:lnTo>
                    <a:pt x="177" y="16430"/>
                  </a:lnTo>
                  <a:cubicBezTo>
                    <a:pt x="1823" y="14096"/>
                    <a:pt x="3829" y="11365"/>
                    <a:pt x="5935" y="8496"/>
                  </a:cubicBezTo>
                  <a:cubicBezTo>
                    <a:pt x="8048" y="5626"/>
                    <a:pt x="10230" y="2656"/>
                    <a:pt x="12021" y="120"/>
                  </a:cubicBezTo>
                  <a:lnTo>
                    <a:pt x="11851" y="0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2"/>
            <p:cNvSpPr/>
            <p:nvPr/>
          </p:nvSpPr>
          <p:spPr>
            <a:xfrm rot="-929512">
              <a:off x="3997957" y="1833706"/>
              <a:ext cx="3657566" cy="1009156"/>
            </a:xfrm>
            <a:custGeom>
              <a:avLst/>
              <a:gdLst/>
              <a:ahLst/>
              <a:cxnLst/>
              <a:rect l="l" t="t" r="r" b="b"/>
              <a:pathLst>
                <a:path w="18115" h="13460" extrusionOk="0">
                  <a:moveTo>
                    <a:pt x="121" y="1"/>
                  </a:moveTo>
                  <a:lnTo>
                    <a:pt x="1" y="171"/>
                  </a:lnTo>
                  <a:cubicBezTo>
                    <a:pt x="594" y="587"/>
                    <a:pt x="1186" y="1004"/>
                    <a:pt x="1779" y="1420"/>
                  </a:cubicBezTo>
                  <a:cubicBezTo>
                    <a:pt x="3640" y="2719"/>
                    <a:pt x="5570" y="4063"/>
                    <a:pt x="7386" y="5475"/>
                  </a:cubicBezTo>
                  <a:cubicBezTo>
                    <a:pt x="8257" y="6144"/>
                    <a:pt x="9133" y="6844"/>
                    <a:pt x="9991" y="7519"/>
                  </a:cubicBezTo>
                  <a:cubicBezTo>
                    <a:pt x="12577" y="9575"/>
                    <a:pt x="15257" y="11694"/>
                    <a:pt x="18001" y="13460"/>
                  </a:cubicBezTo>
                  <a:lnTo>
                    <a:pt x="18114" y="13283"/>
                  </a:lnTo>
                  <a:cubicBezTo>
                    <a:pt x="15377" y="11524"/>
                    <a:pt x="12703" y="9405"/>
                    <a:pt x="10117" y="7355"/>
                  </a:cubicBezTo>
                  <a:cubicBezTo>
                    <a:pt x="9266" y="6680"/>
                    <a:pt x="8383" y="5974"/>
                    <a:pt x="7519" y="5311"/>
                  </a:cubicBezTo>
                  <a:cubicBezTo>
                    <a:pt x="5696" y="3892"/>
                    <a:pt x="3766" y="2549"/>
                    <a:pt x="1899" y="1243"/>
                  </a:cubicBezTo>
                  <a:cubicBezTo>
                    <a:pt x="1306" y="833"/>
                    <a:pt x="713" y="417"/>
                    <a:pt x="121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2"/>
            <p:cNvSpPr/>
            <p:nvPr/>
          </p:nvSpPr>
          <p:spPr>
            <a:xfrm rot="-929512">
              <a:off x="3996737" y="2125808"/>
              <a:ext cx="3657566" cy="1009156"/>
            </a:xfrm>
            <a:custGeom>
              <a:avLst/>
              <a:gdLst/>
              <a:ahLst/>
              <a:cxnLst/>
              <a:rect l="l" t="t" r="r" b="b"/>
              <a:pathLst>
                <a:path w="18115" h="13460" extrusionOk="0">
                  <a:moveTo>
                    <a:pt x="121" y="1"/>
                  </a:moveTo>
                  <a:lnTo>
                    <a:pt x="1" y="171"/>
                  </a:lnTo>
                  <a:cubicBezTo>
                    <a:pt x="594" y="587"/>
                    <a:pt x="1186" y="1004"/>
                    <a:pt x="1779" y="1420"/>
                  </a:cubicBezTo>
                  <a:cubicBezTo>
                    <a:pt x="3640" y="2719"/>
                    <a:pt x="5570" y="4063"/>
                    <a:pt x="7386" y="5475"/>
                  </a:cubicBezTo>
                  <a:cubicBezTo>
                    <a:pt x="8257" y="6144"/>
                    <a:pt x="9133" y="6844"/>
                    <a:pt x="9991" y="7519"/>
                  </a:cubicBezTo>
                  <a:cubicBezTo>
                    <a:pt x="12577" y="9575"/>
                    <a:pt x="15257" y="11694"/>
                    <a:pt x="18001" y="13460"/>
                  </a:cubicBezTo>
                  <a:lnTo>
                    <a:pt x="18114" y="13283"/>
                  </a:lnTo>
                  <a:cubicBezTo>
                    <a:pt x="15377" y="11524"/>
                    <a:pt x="12703" y="9405"/>
                    <a:pt x="10117" y="7355"/>
                  </a:cubicBezTo>
                  <a:cubicBezTo>
                    <a:pt x="9266" y="6680"/>
                    <a:pt x="8383" y="5974"/>
                    <a:pt x="7519" y="5311"/>
                  </a:cubicBezTo>
                  <a:cubicBezTo>
                    <a:pt x="5696" y="3892"/>
                    <a:pt x="3766" y="2549"/>
                    <a:pt x="1899" y="1243"/>
                  </a:cubicBezTo>
                  <a:cubicBezTo>
                    <a:pt x="1306" y="833"/>
                    <a:pt x="713" y="417"/>
                    <a:pt x="121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2"/>
            <p:cNvSpPr/>
            <p:nvPr/>
          </p:nvSpPr>
          <p:spPr>
            <a:xfrm rot="-929512">
              <a:off x="3995518" y="2417910"/>
              <a:ext cx="3657566" cy="1009156"/>
            </a:xfrm>
            <a:custGeom>
              <a:avLst/>
              <a:gdLst/>
              <a:ahLst/>
              <a:cxnLst/>
              <a:rect l="l" t="t" r="r" b="b"/>
              <a:pathLst>
                <a:path w="18115" h="13460" extrusionOk="0">
                  <a:moveTo>
                    <a:pt x="121" y="1"/>
                  </a:moveTo>
                  <a:lnTo>
                    <a:pt x="1" y="171"/>
                  </a:lnTo>
                  <a:cubicBezTo>
                    <a:pt x="594" y="587"/>
                    <a:pt x="1186" y="1004"/>
                    <a:pt x="1779" y="1420"/>
                  </a:cubicBezTo>
                  <a:cubicBezTo>
                    <a:pt x="3640" y="2719"/>
                    <a:pt x="5570" y="4063"/>
                    <a:pt x="7386" y="5475"/>
                  </a:cubicBezTo>
                  <a:cubicBezTo>
                    <a:pt x="8257" y="6144"/>
                    <a:pt x="9133" y="6844"/>
                    <a:pt x="9991" y="7519"/>
                  </a:cubicBezTo>
                  <a:cubicBezTo>
                    <a:pt x="12577" y="9575"/>
                    <a:pt x="15257" y="11694"/>
                    <a:pt x="18001" y="13460"/>
                  </a:cubicBezTo>
                  <a:lnTo>
                    <a:pt x="18114" y="13283"/>
                  </a:lnTo>
                  <a:cubicBezTo>
                    <a:pt x="15377" y="11524"/>
                    <a:pt x="12703" y="9405"/>
                    <a:pt x="10117" y="7355"/>
                  </a:cubicBezTo>
                  <a:cubicBezTo>
                    <a:pt x="9266" y="6680"/>
                    <a:pt x="8383" y="5974"/>
                    <a:pt x="7519" y="5311"/>
                  </a:cubicBezTo>
                  <a:cubicBezTo>
                    <a:pt x="5696" y="3892"/>
                    <a:pt x="3766" y="2549"/>
                    <a:pt x="1899" y="1243"/>
                  </a:cubicBezTo>
                  <a:cubicBezTo>
                    <a:pt x="1306" y="833"/>
                    <a:pt x="713" y="417"/>
                    <a:pt x="121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32"/>
            <p:cNvSpPr/>
            <p:nvPr/>
          </p:nvSpPr>
          <p:spPr>
            <a:xfrm rot="-929512">
              <a:off x="3994299" y="2710011"/>
              <a:ext cx="3657566" cy="1009156"/>
            </a:xfrm>
            <a:custGeom>
              <a:avLst/>
              <a:gdLst/>
              <a:ahLst/>
              <a:cxnLst/>
              <a:rect l="l" t="t" r="r" b="b"/>
              <a:pathLst>
                <a:path w="18115" h="13460" extrusionOk="0">
                  <a:moveTo>
                    <a:pt x="121" y="1"/>
                  </a:moveTo>
                  <a:lnTo>
                    <a:pt x="1" y="171"/>
                  </a:lnTo>
                  <a:cubicBezTo>
                    <a:pt x="594" y="587"/>
                    <a:pt x="1186" y="1004"/>
                    <a:pt x="1779" y="1420"/>
                  </a:cubicBezTo>
                  <a:cubicBezTo>
                    <a:pt x="3640" y="2719"/>
                    <a:pt x="5570" y="4063"/>
                    <a:pt x="7386" y="5475"/>
                  </a:cubicBezTo>
                  <a:cubicBezTo>
                    <a:pt x="8257" y="6144"/>
                    <a:pt x="9133" y="6844"/>
                    <a:pt x="9991" y="7519"/>
                  </a:cubicBezTo>
                  <a:cubicBezTo>
                    <a:pt x="12577" y="9575"/>
                    <a:pt x="15257" y="11694"/>
                    <a:pt x="18001" y="13460"/>
                  </a:cubicBezTo>
                  <a:lnTo>
                    <a:pt x="18114" y="13283"/>
                  </a:lnTo>
                  <a:cubicBezTo>
                    <a:pt x="15377" y="11524"/>
                    <a:pt x="12703" y="9405"/>
                    <a:pt x="10117" y="7355"/>
                  </a:cubicBezTo>
                  <a:cubicBezTo>
                    <a:pt x="9266" y="6680"/>
                    <a:pt x="8383" y="5974"/>
                    <a:pt x="7519" y="5311"/>
                  </a:cubicBezTo>
                  <a:cubicBezTo>
                    <a:pt x="5696" y="3892"/>
                    <a:pt x="3766" y="2549"/>
                    <a:pt x="1899" y="1243"/>
                  </a:cubicBezTo>
                  <a:cubicBezTo>
                    <a:pt x="1306" y="833"/>
                    <a:pt x="713" y="417"/>
                    <a:pt x="121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32"/>
            <p:cNvSpPr/>
            <p:nvPr/>
          </p:nvSpPr>
          <p:spPr>
            <a:xfrm rot="-929512">
              <a:off x="3993079" y="3002113"/>
              <a:ext cx="3657566" cy="1009156"/>
            </a:xfrm>
            <a:custGeom>
              <a:avLst/>
              <a:gdLst/>
              <a:ahLst/>
              <a:cxnLst/>
              <a:rect l="l" t="t" r="r" b="b"/>
              <a:pathLst>
                <a:path w="18115" h="13460" extrusionOk="0">
                  <a:moveTo>
                    <a:pt x="121" y="1"/>
                  </a:moveTo>
                  <a:lnTo>
                    <a:pt x="1" y="171"/>
                  </a:lnTo>
                  <a:cubicBezTo>
                    <a:pt x="594" y="587"/>
                    <a:pt x="1186" y="1004"/>
                    <a:pt x="1779" y="1420"/>
                  </a:cubicBezTo>
                  <a:cubicBezTo>
                    <a:pt x="3640" y="2719"/>
                    <a:pt x="5570" y="4063"/>
                    <a:pt x="7386" y="5475"/>
                  </a:cubicBezTo>
                  <a:cubicBezTo>
                    <a:pt x="8257" y="6144"/>
                    <a:pt x="9133" y="6844"/>
                    <a:pt x="9991" y="7519"/>
                  </a:cubicBezTo>
                  <a:cubicBezTo>
                    <a:pt x="12577" y="9575"/>
                    <a:pt x="15257" y="11694"/>
                    <a:pt x="18001" y="13460"/>
                  </a:cubicBezTo>
                  <a:lnTo>
                    <a:pt x="18114" y="13283"/>
                  </a:lnTo>
                  <a:cubicBezTo>
                    <a:pt x="15377" y="11524"/>
                    <a:pt x="12703" y="9405"/>
                    <a:pt x="10117" y="7355"/>
                  </a:cubicBezTo>
                  <a:cubicBezTo>
                    <a:pt x="9266" y="6680"/>
                    <a:pt x="8383" y="5974"/>
                    <a:pt x="7519" y="5311"/>
                  </a:cubicBezTo>
                  <a:cubicBezTo>
                    <a:pt x="5696" y="3892"/>
                    <a:pt x="3766" y="2549"/>
                    <a:pt x="1899" y="1243"/>
                  </a:cubicBezTo>
                  <a:cubicBezTo>
                    <a:pt x="1306" y="833"/>
                    <a:pt x="713" y="417"/>
                    <a:pt x="121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1" name="Google Shape;331;p32"/>
            <p:cNvGrpSpPr/>
            <p:nvPr/>
          </p:nvGrpSpPr>
          <p:grpSpPr>
            <a:xfrm>
              <a:off x="4878216" y="1807094"/>
              <a:ext cx="183000" cy="183000"/>
              <a:chOff x="4878216" y="1769319"/>
              <a:chExt cx="183000" cy="183000"/>
            </a:xfrm>
          </p:grpSpPr>
          <p:sp>
            <p:nvSpPr>
              <p:cNvPr id="332" name="Google Shape;332;p32"/>
              <p:cNvSpPr/>
              <p:nvPr/>
            </p:nvSpPr>
            <p:spPr>
              <a:xfrm>
                <a:off x="4878216" y="1769319"/>
                <a:ext cx="183000" cy="183000"/>
              </a:xfrm>
              <a:prstGeom prst="roundRect">
                <a:avLst>
                  <a:gd name="adj" fmla="val 48111"/>
                </a:avLst>
              </a:prstGeom>
              <a:ln>
                <a:headEnd type="none" w="sm" len="sm"/>
                <a:tailEnd type="none" w="sm" len="sm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spcFirstLastPara="1" wrap="square" lIns="64000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Fredoka One"/>
                  <a:ea typeface="Fredoka One"/>
                  <a:cs typeface="Fredoka One"/>
                  <a:sym typeface="Fredoka One"/>
                </a:endParaRPr>
              </a:p>
            </p:txBody>
          </p:sp>
          <p:sp>
            <p:nvSpPr>
              <p:cNvPr id="333" name="Google Shape;333;p32"/>
              <p:cNvSpPr/>
              <p:nvPr/>
            </p:nvSpPr>
            <p:spPr>
              <a:xfrm>
                <a:off x="4908121" y="1817327"/>
                <a:ext cx="123082" cy="86853"/>
              </a:xfrm>
              <a:custGeom>
                <a:avLst/>
                <a:gdLst/>
                <a:ahLst/>
                <a:cxnLst/>
                <a:rect l="l" t="t" r="r" b="b"/>
                <a:pathLst>
                  <a:path w="13335" h="9986" extrusionOk="0">
                    <a:moveTo>
                      <a:pt x="11960" y="0"/>
                    </a:moveTo>
                    <a:cubicBezTo>
                      <a:pt x="11742" y="0"/>
                      <a:pt x="11517" y="88"/>
                      <a:pt x="11318" y="297"/>
                    </a:cubicBezTo>
                    <a:cubicBezTo>
                      <a:pt x="8973" y="2774"/>
                      <a:pt x="6615" y="5250"/>
                      <a:pt x="4270" y="7739"/>
                    </a:cubicBezTo>
                    <a:cubicBezTo>
                      <a:pt x="3448" y="7131"/>
                      <a:pt x="2615" y="6512"/>
                      <a:pt x="1793" y="5905"/>
                    </a:cubicBezTo>
                    <a:cubicBezTo>
                      <a:pt x="1620" y="5777"/>
                      <a:pt x="1447" y="5721"/>
                      <a:pt x="1285" y="5721"/>
                    </a:cubicBezTo>
                    <a:cubicBezTo>
                      <a:pt x="517" y="5721"/>
                      <a:pt x="0" y="6972"/>
                      <a:pt x="817" y="7572"/>
                    </a:cubicBezTo>
                    <a:cubicBezTo>
                      <a:pt x="1841" y="8334"/>
                      <a:pt x="2877" y="9084"/>
                      <a:pt x="3901" y="9846"/>
                    </a:cubicBezTo>
                    <a:cubicBezTo>
                      <a:pt x="4029" y="9942"/>
                      <a:pt x="4190" y="9985"/>
                      <a:pt x="4356" y="9985"/>
                    </a:cubicBezTo>
                    <a:cubicBezTo>
                      <a:pt x="4622" y="9985"/>
                      <a:pt x="4899" y="9874"/>
                      <a:pt x="5068" y="9691"/>
                    </a:cubicBezTo>
                    <a:cubicBezTo>
                      <a:pt x="7604" y="7012"/>
                      <a:pt x="10140" y="4333"/>
                      <a:pt x="12676" y="1654"/>
                    </a:cubicBezTo>
                    <a:cubicBezTo>
                      <a:pt x="13335" y="968"/>
                      <a:pt x="12685" y="0"/>
                      <a:pt x="11960" y="0"/>
                    </a:cubicBezTo>
                    <a:close/>
                  </a:path>
                </a:pathLst>
              </a:custGeom>
              <a:ln>
                <a:headEnd type="none" w="sm" len="sm"/>
                <a:tailEnd type="none" w="sm" len="sm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1">
                  <a:solidFill>
                    <a:srgbClr val="FFFFFF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</p:grp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86343FD8-D6C6-4A41-A4CF-104F00321F6E}"/>
              </a:ext>
            </a:extLst>
          </p:cNvPr>
          <p:cNvSpPr/>
          <p:nvPr/>
        </p:nvSpPr>
        <p:spPr>
          <a:xfrm>
            <a:off x="3887681" y="1410937"/>
            <a:ext cx="45720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15000"/>
              </a:lnSpc>
              <a:spcBef>
                <a:spcPts val="600"/>
              </a:spcBef>
            </a:pP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phấn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vi-VN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kích thích tư duy.</a:t>
            </a:r>
            <a:endParaRPr lang="x-none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C65DD54-AFF1-5B46-B430-31D4F556975C}"/>
              </a:ext>
            </a:extLst>
          </p:cNvPr>
          <p:cNvSpPr/>
          <p:nvPr/>
        </p:nvSpPr>
        <p:spPr>
          <a:xfrm>
            <a:off x="393020" y="4018639"/>
            <a:ext cx="376435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nụ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thang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x-none" sz="28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Elementary Class by Slidesgo">
  <a:themeElements>
    <a:clrScheme name="Simple Light">
      <a:dk1>
        <a:srgbClr val="000000"/>
      </a:dk1>
      <a:lt1>
        <a:srgbClr val="F5FFFE"/>
      </a:lt1>
      <a:dk2>
        <a:srgbClr val="3D3D3D"/>
      </a:dk2>
      <a:lt2>
        <a:srgbClr val="FFE8EE"/>
      </a:lt2>
      <a:accent1>
        <a:srgbClr val="A58BFF"/>
      </a:accent1>
      <a:accent2>
        <a:srgbClr val="8CF7EF"/>
      </a:accent2>
      <a:accent3>
        <a:srgbClr val="FFE371"/>
      </a:accent3>
      <a:accent4>
        <a:srgbClr val="FF89AA"/>
      </a:accent4>
      <a:accent5>
        <a:srgbClr val="CDCDFF"/>
      </a:accent5>
      <a:accent6>
        <a:srgbClr val="FFB6D6"/>
      </a:accent6>
      <a:hlink>
        <a:srgbClr val="3D3D3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lementary School Weekly Planner Infographics by Slidesgo">
  <a:themeElements>
    <a:clrScheme name="Simple Light">
      <a:dk1>
        <a:srgbClr val="00354E"/>
      </a:dk1>
      <a:lt1>
        <a:srgbClr val="FFFFFF"/>
      </a:lt1>
      <a:dk2>
        <a:srgbClr val="B8F2FF"/>
      </a:dk2>
      <a:lt2>
        <a:srgbClr val="7D9BFF"/>
      </a:lt2>
      <a:accent1>
        <a:srgbClr val="FF4A95"/>
      </a:accent1>
      <a:accent2>
        <a:srgbClr val="FFB428"/>
      </a:accent2>
      <a:accent3>
        <a:srgbClr val="E48700"/>
      </a:accent3>
      <a:accent4>
        <a:srgbClr val="FFFFFF"/>
      </a:accent4>
      <a:accent5>
        <a:srgbClr val="70C974"/>
      </a:accent5>
      <a:accent6>
        <a:srgbClr val="7D9BFF"/>
      </a:accent6>
      <a:hlink>
        <a:srgbClr val="FF4A9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Elementary School Weekly Planner Infographics by Slidesgo">
  <a:themeElements>
    <a:clrScheme name="Simple Light">
      <a:dk1>
        <a:srgbClr val="00354E"/>
      </a:dk1>
      <a:lt1>
        <a:srgbClr val="FFFFFF"/>
      </a:lt1>
      <a:dk2>
        <a:srgbClr val="B8F2FF"/>
      </a:dk2>
      <a:lt2>
        <a:srgbClr val="7D9BFF"/>
      </a:lt2>
      <a:accent1>
        <a:srgbClr val="FF4A95"/>
      </a:accent1>
      <a:accent2>
        <a:srgbClr val="FFB428"/>
      </a:accent2>
      <a:accent3>
        <a:srgbClr val="E48700"/>
      </a:accent3>
      <a:accent4>
        <a:srgbClr val="FFFFFF"/>
      </a:accent4>
      <a:accent5>
        <a:srgbClr val="70C974"/>
      </a:accent5>
      <a:accent6>
        <a:srgbClr val="7D9BFF"/>
      </a:accent6>
      <a:hlink>
        <a:srgbClr val="FF4A9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6851290</TotalTime>
  <Words>848</Words>
  <Application>Microsoft Office PowerPoint</Application>
  <PresentationFormat>On-screen Show (16:9)</PresentationFormat>
  <Paragraphs>143</Paragraphs>
  <Slides>20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33" baseType="lpstr">
      <vt:lpstr>Didact Gothic</vt:lpstr>
      <vt:lpstr>Times New Roman</vt:lpstr>
      <vt:lpstr>Knewave</vt:lpstr>
      <vt:lpstr>Arial</vt:lpstr>
      <vt:lpstr>Nunito</vt:lpstr>
      <vt:lpstr>Wingdings</vt:lpstr>
      <vt:lpstr>Roboto Condensed</vt:lpstr>
      <vt:lpstr>Calibri</vt:lpstr>
      <vt:lpstr>Cambria</vt:lpstr>
      <vt:lpstr>Fredoka One</vt:lpstr>
      <vt:lpstr>Elementary Class by Slidesgo</vt:lpstr>
      <vt:lpstr>Elementary School Weekly Planner Infographics by Slidesgo</vt:lpstr>
      <vt:lpstr>1_Elementary School Weekly Planner Infographics by Slidesgo</vt:lpstr>
      <vt:lpstr>PowerPoint Presentation</vt:lpstr>
      <vt:lpstr>    I. ĐẶT VẤN ĐỀ</vt:lpstr>
      <vt:lpstr>I. Đặt vấn đề</vt:lpstr>
      <vt:lpstr>II. Thực trạng</vt:lpstr>
      <vt:lpstr>PowerPoint Presentation</vt:lpstr>
      <vt:lpstr>III. NỘI DUNG  VÀ CÁCH THỰC HIỆN</vt:lpstr>
      <vt:lpstr>Các biện pháp xây dựng lớp học thân thiện</vt:lpstr>
      <vt:lpstr>PowerPoint Presentation</vt:lpstr>
      <vt:lpstr>Giải pháp 2: Tạo tiếng cười trong mỗi tiết học</vt:lpstr>
      <vt:lpstr>Giải pháp 3:</vt:lpstr>
      <vt:lpstr>Khẩu hiệu của Giáo viên</vt:lpstr>
      <vt:lpstr>Các biện pháp thực hiện kỉ luật tích cực</vt:lpstr>
      <vt:lpstr>PowerPoint Presentation</vt:lpstr>
      <vt:lpstr>KẾT QUẢ</vt:lpstr>
      <vt:lpstr>PowerPoint Presentation</vt:lpstr>
      <vt:lpstr>PowerPoint Presentation</vt:lpstr>
      <vt:lpstr>Bảng thống kê kết quả rèn luyện những thói quen tốt của học sinh ở lớp 7A4 năm học 2020-2021 </vt:lpstr>
      <vt:lpstr>KẾT LUẬN</vt:lpstr>
      <vt:lpstr>Kiến nghị</vt:lpstr>
      <vt:lpstr>Xin chân thành cảm ơn!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MỘT SỐ BIỆN PHÁP THỰC HIỆN TỐT LỚP HỌC THÂN THIỆN VÀ KỶ LUẬT TÍCH CỰC  TRONG CÔNG TÁC CHỦ NHIỆM LỚP  Ở TRƯỜNG THCS CHU VĂN AN </dc:title>
  <cp:lastModifiedBy>Windows User</cp:lastModifiedBy>
  <cp:revision>68</cp:revision>
  <dcterms:modified xsi:type="dcterms:W3CDTF">2022-03-01T02:04:02Z</dcterms:modified>
</cp:coreProperties>
</file>