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82" r:id="rId2"/>
    <p:sldId id="284" r:id="rId3"/>
    <p:sldId id="257" r:id="rId4"/>
    <p:sldId id="258" r:id="rId5"/>
    <p:sldId id="259" r:id="rId6"/>
    <p:sldId id="285" r:id="rId7"/>
    <p:sldId id="262" r:id="rId8"/>
    <p:sldId id="263" r:id="rId9"/>
    <p:sldId id="264" r:id="rId10"/>
    <p:sldId id="281" r:id="rId11"/>
    <p:sldId id="265" r:id="rId12"/>
    <p:sldId id="266" r:id="rId13"/>
    <p:sldId id="276" r:id="rId14"/>
    <p:sldId id="267" r:id="rId15"/>
    <p:sldId id="268" r:id="rId16"/>
    <p:sldId id="274" r:id="rId17"/>
    <p:sldId id="275" r:id="rId18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A6C818B-C994-471A-8470-869A843ABE7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0691913-13EE-4CE1-BD75-1E29FBE6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4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1834-B0F5-4A3B-803D-C0BFA3D1FE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0468-B362-4307-8677-03CF9565B17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95CB-6777-4AC5-909A-6A0CA30F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9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0468-B362-4307-8677-03CF9565B17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95CB-6777-4AC5-909A-6A0CA30F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1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0468-B362-4307-8677-03CF9565B17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95CB-6777-4AC5-909A-6A0CA30F8EC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938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0468-B362-4307-8677-03CF9565B17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95CB-6777-4AC5-909A-6A0CA30F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92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0468-B362-4307-8677-03CF9565B17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95CB-6777-4AC5-909A-6A0CA30F8EC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3236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0468-B362-4307-8677-03CF9565B17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95CB-6777-4AC5-909A-6A0CA30F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53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0468-B362-4307-8677-03CF9565B17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95CB-6777-4AC5-909A-6A0CA30F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0468-B362-4307-8677-03CF9565B17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95CB-6777-4AC5-909A-6A0CA30F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5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0468-B362-4307-8677-03CF9565B17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95CB-6777-4AC5-909A-6A0CA30F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1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0468-B362-4307-8677-03CF9565B17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95CB-6777-4AC5-909A-6A0CA30F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7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0468-B362-4307-8677-03CF9565B17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95CB-6777-4AC5-909A-6A0CA30F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0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0468-B362-4307-8677-03CF9565B17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95CB-6777-4AC5-909A-6A0CA30F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3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0468-B362-4307-8677-03CF9565B17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95CB-6777-4AC5-909A-6A0CA30F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9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0468-B362-4307-8677-03CF9565B17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95CB-6777-4AC5-909A-6A0CA30F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7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0468-B362-4307-8677-03CF9565B17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95CB-6777-4AC5-909A-6A0CA30F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2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0468-B362-4307-8677-03CF9565B17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95CB-6777-4AC5-909A-6A0CA30F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0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0468-B362-4307-8677-03CF9565B17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9295CB-6777-4AC5-909A-6A0CA30F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5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017872"/>
              </p:ext>
            </p:extLst>
          </p:nvPr>
        </p:nvGraphicFramePr>
        <p:xfrm>
          <a:off x="235132" y="991550"/>
          <a:ext cx="9576440" cy="691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6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1240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GD &amp; ĐT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XÃ BUÔN HỒ 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BTC HỘI THI GIÁO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vi-VN" sz="20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NHIỆM LỚP</a:t>
                      </a:r>
                      <a:r>
                        <a:rPr lang="vi-VN" sz="20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GIỎI CẤP THCS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9689" marR="14968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384832" y="4615416"/>
            <a:ext cx="6939115" cy="1198304"/>
          </a:xfrm>
          <a:prstGeom prst="rect">
            <a:avLst/>
          </a:prstGeom>
        </p:spPr>
        <p:txBody>
          <a:bodyPr wrap="square" lIns="84228" tIns="42114" rIns="84228" bIns="42114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VĂN AN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 GIÁO VIÊN: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7866" y="2267824"/>
            <a:ext cx="8983077" cy="1900264"/>
          </a:xfrm>
          <a:prstGeom prst="rect">
            <a:avLst/>
          </a:prstGeom>
        </p:spPr>
        <p:txBody>
          <a:bodyPr wrap="square" lIns="83565" tIns="41783" rIns="83565" bIns="41783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BIỆN PHÁP: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TỔ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TIẾT SINH HOẠT LỚP CUỐI TUẦN CÓ HIỆU QUẢ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vi-VN" sz="3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6239" y="289449"/>
            <a:ext cx="91918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sung,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...) 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C:\Users\admin\Desktop\tranh-phong-chong-covidv160938010219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7" y="1985146"/>
            <a:ext cx="4595540" cy="3762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admin\Desktop\Ve-tranh-an-toan-giao-thon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5145"/>
            <a:ext cx="4637313" cy="37625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96239" y="6029425"/>
            <a:ext cx="4969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tuyên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chống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covid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19.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3415" y="6029425"/>
            <a:ext cx="4641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tuyên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8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057" y="1007906"/>
            <a:ext cx="88130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C:\Users\admin\Desktop\tang sac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495006"/>
            <a:ext cx="4111806" cy="406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dmin\Desktop\tan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2392900"/>
            <a:ext cx="3801293" cy="4164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14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3" y="665263"/>
            <a:ext cx="911787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mẻ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khuôn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thoải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ghế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...</a:t>
            </a:r>
            <a:endParaRPr lang="en-US" sz="2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2880" y="193743"/>
            <a:ext cx="906562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  KẾT QUẢ ĐẠT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509" y="1097593"/>
            <a:ext cx="95489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đua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qui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6388" y="251518"/>
            <a:ext cx="89480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82552" y="1698068"/>
            <a:ext cx="5070234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32631"/>
              </p:ext>
            </p:extLst>
          </p:nvPr>
        </p:nvGraphicFramePr>
        <p:xfrm>
          <a:off x="596695" y="2396143"/>
          <a:ext cx="9383329" cy="1630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802">
                  <a:extLst>
                    <a:ext uri="{9D8B030D-6E8A-4147-A177-3AD203B41FA5}">
                      <a16:colId xmlns:a16="http://schemas.microsoft.com/office/drawing/2014/main" val="2975723681"/>
                    </a:ext>
                  </a:extLst>
                </a:gridCol>
                <a:gridCol w="2543644">
                  <a:extLst>
                    <a:ext uri="{9D8B030D-6E8A-4147-A177-3AD203B41FA5}">
                      <a16:colId xmlns:a16="http://schemas.microsoft.com/office/drawing/2014/main" val="3419087422"/>
                    </a:ext>
                  </a:extLst>
                </a:gridCol>
                <a:gridCol w="1421717">
                  <a:extLst>
                    <a:ext uri="{9D8B030D-6E8A-4147-A177-3AD203B41FA5}">
                      <a16:colId xmlns:a16="http://schemas.microsoft.com/office/drawing/2014/main" val="759737034"/>
                    </a:ext>
                  </a:extLst>
                </a:gridCol>
                <a:gridCol w="1544749">
                  <a:extLst>
                    <a:ext uri="{9D8B030D-6E8A-4147-A177-3AD203B41FA5}">
                      <a16:colId xmlns:a16="http://schemas.microsoft.com/office/drawing/2014/main" val="1342006074"/>
                    </a:ext>
                  </a:extLst>
                </a:gridCol>
                <a:gridCol w="1374016">
                  <a:extLst>
                    <a:ext uri="{9D8B030D-6E8A-4147-A177-3AD203B41FA5}">
                      <a16:colId xmlns:a16="http://schemas.microsoft.com/office/drawing/2014/main" val="3422874723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821195497"/>
                    </a:ext>
                  </a:extLst>
                </a:gridCol>
              </a:tblGrid>
              <a:tr h="807077">
                <a:tc rowSpan="3"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669785"/>
                  </a:ext>
                </a:extLst>
              </a:tr>
              <a:tr h="4035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6641504"/>
                  </a:ext>
                </a:extLst>
              </a:tr>
              <a:tr h="4035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234388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692012"/>
              </p:ext>
            </p:extLst>
          </p:nvPr>
        </p:nvGraphicFramePr>
        <p:xfrm>
          <a:off x="596693" y="4391955"/>
          <a:ext cx="9383330" cy="179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7543">
                  <a:extLst>
                    <a:ext uri="{9D8B030D-6E8A-4147-A177-3AD203B41FA5}">
                      <a16:colId xmlns:a16="http://schemas.microsoft.com/office/drawing/2014/main" val="528618160"/>
                    </a:ext>
                  </a:extLst>
                </a:gridCol>
                <a:gridCol w="1577543">
                  <a:extLst>
                    <a:ext uri="{9D8B030D-6E8A-4147-A177-3AD203B41FA5}">
                      <a16:colId xmlns:a16="http://schemas.microsoft.com/office/drawing/2014/main" val="1571511203"/>
                    </a:ext>
                  </a:extLst>
                </a:gridCol>
                <a:gridCol w="1207052">
                  <a:extLst>
                    <a:ext uri="{9D8B030D-6E8A-4147-A177-3AD203B41FA5}">
                      <a16:colId xmlns:a16="http://schemas.microsoft.com/office/drawing/2014/main" val="3309077583"/>
                    </a:ext>
                  </a:extLst>
                </a:gridCol>
                <a:gridCol w="1430075">
                  <a:extLst>
                    <a:ext uri="{9D8B030D-6E8A-4147-A177-3AD203B41FA5}">
                      <a16:colId xmlns:a16="http://schemas.microsoft.com/office/drawing/2014/main" val="1408881056"/>
                    </a:ext>
                  </a:extLst>
                </a:gridCol>
                <a:gridCol w="1430075">
                  <a:extLst>
                    <a:ext uri="{9D8B030D-6E8A-4147-A177-3AD203B41FA5}">
                      <a16:colId xmlns:a16="http://schemas.microsoft.com/office/drawing/2014/main" val="661723392"/>
                    </a:ext>
                  </a:extLst>
                </a:gridCol>
                <a:gridCol w="1080521">
                  <a:extLst>
                    <a:ext uri="{9D8B030D-6E8A-4147-A177-3AD203B41FA5}">
                      <a16:colId xmlns:a16="http://schemas.microsoft.com/office/drawing/2014/main" val="1489242793"/>
                    </a:ext>
                  </a:extLst>
                </a:gridCol>
                <a:gridCol w="1080521">
                  <a:extLst>
                    <a:ext uri="{9D8B030D-6E8A-4147-A177-3AD203B41FA5}">
                      <a16:colId xmlns:a16="http://schemas.microsoft.com/office/drawing/2014/main" val="3498973849"/>
                    </a:ext>
                  </a:extLst>
                </a:gridCol>
              </a:tblGrid>
              <a:tr h="599946">
                <a:tc rowSpan="3"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1427373"/>
                  </a:ext>
                </a:extLst>
              </a:tr>
              <a:tr h="599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4849257"/>
                  </a:ext>
                </a:extLst>
              </a:tr>
              <a:tr h="599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2587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6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8858" y="235130"/>
            <a:ext cx="443422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14883"/>
              </p:ext>
            </p:extLst>
          </p:nvPr>
        </p:nvGraphicFramePr>
        <p:xfrm>
          <a:off x="590890" y="1387498"/>
          <a:ext cx="8526985" cy="2191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2102">
                  <a:extLst>
                    <a:ext uri="{9D8B030D-6E8A-4147-A177-3AD203B41FA5}">
                      <a16:colId xmlns:a16="http://schemas.microsoft.com/office/drawing/2014/main" val="782152340"/>
                    </a:ext>
                  </a:extLst>
                </a:gridCol>
                <a:gridCol w="1992102">
                  <a:extLst>
                    <a:ext uri="{9D8B030D-6E8A-4147-A177-3AD203B41FA5}">
                      <a16:colId xmlns:a16="http://schemas.microsoft.com/office/drawing/2014/main" val="1094046154"/>
                    </a:ext>
                  </a:extLst>
                </a:gridCol>
                <a:gridCol w="1174748">
                  <a:extLst>
                    <a:ext uri="{9D8B030D-6E8A-4147-A177-3AD203B41FA5}">
                      <a16:colId xmlns:a16="http://schemas.microsoft.com/office/drawing/2014/main" val="2927101032"/>
                    </a:ext>
                  </a:extLst>
                </a:gridCol>
                <a:gridCol w="1246543">
                  <a:extLst>
                    <a:ext uri="{9D8B030D-6E8A-4147-A177-3AD203B41FA5}">
                      <a16:colId xmlns:a16="http://schemas.microsoft.com/office/drawing/2014/main" val="1323277945"/>
                    </a:ext>
                  </a:extLst>
                </a:gridCol>
                <a:gridCol w="1246543">
                  <a:extLst>
                    <a:ext uri="{9D8B030D-6E8A-4147-A177-3AD203B41FA5}">
                      <a16:colId xmlns:a16="http://schemas.microsoft.com/office/drawing/2014/main" val="2545000007"/>
                    </a:ext>
                  </a:extLst>
                </a:gridCol>
                <a:gridCol w="874947">
                  <a:extLst>
                    <a:ext uri="{9D8B030D-6E8A-4147-A177-3AD203B41FA5}">
                      <a16:colId xmlns:a16="http://schemas.microsoft.com/office/drawing/2014/main" val="2163011186"/>
                    </a:ext>
                  </a:extLst>
                </a:gridCol>
              </a:tblGrid>
              <a:tr h="1127909">
                <a:tc rowSpan="3"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2653805"/>
                  </a:ext>
                </a:extLst>
              </a:tr>
              <a:tr h="5319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6248908"/>
                  </a:ext>
                </a:extLst>
              </a:tr>
              <a:tr h="5319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169059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894334"/>
              </p:ext>
            </p:extLst>
          </p:nvPr>
        </p:nvGraphicFramePr>
        <p:xfrm>
          <a:off x="590890" y="3934754"/>
          <a:ext cx="8526984" cy="2348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4540">
                  <a:extLst>
                    <a:ext uri="{9D8B030D-6E8A-4147-A177-3AD203B41FA5}">
                      <a16:colId xmlns:a16="http://schemas.microsoft.com/office/drawing/2014/main" val="2445816644"/>
                    </a:ext>
                  </a:extLst>
                </a:gridCol>
                <a:gridCol w="1464540">
                  <a:extLst>
                    <a:ext uri="{9D8B030D-6E8A-4147-A177-3AD203B41FA5}">
                      <a16:colId xmlns:a16="http://schemas.microsoft.com/office/drawing/2014/main" val="1886198989"/>
                    </a:ext>
                  </a:extLst>
                </a:gridCol>
                <a:gridCol w="1089514">
                  <a:extLst>
                    <a:ext uri="{9D8B030D-6E8A-4147-A177-3AD203B41FA5}">
                      <a16:colId xmlns:a16="http://schemas.microsoft.com/office/drawing/2014/main" val="1351575368"/>
                    </a:ext>
                  </a:extLst>
                </a:gridCol>
                <a:gridCol w="1294808">
                  <a:extLst>
                    <a:ext uri="{9D8B030D-6E8A-4147-A177-3AD203B41FA5}">
                      <a16:colId xmlns:a16="http://schemas.microsoft.com/office/drawing/2014/main" val="3836363958"/>
                    </a:ext>
                  </a:extLst>
                </a:gridCol>
                <a:gridCol w="1294808">
                  <a:extLst>
                    <a:ext uri="{9D8B030D-6E8A-4147-A177-3AD203B41FA5}">
                      <a16:colId xmlns:a16="http://schemas.microsoft.com/office/drawing/2014/main" val="652001289"/>
                    </a:ext>
                  </a:extLst>
                </a:gridCol>
                <a:gridCol w="959387">
                  <a:extLst>
                    <a:ext uri="{9D8B030D-6E8A-4147-A177-3AD203B41FA5}">
                      <a16:colId xmlns:a16="http://schemas.microsoft.com/office/drawing/2014/main" val="4044930884"/>
                    </a:ext>
                  </a:extLst>
                </a:gridCol>
                <a:gridCol w="959387">
                  <a:extLst>
                    <a:ext uri="{9D8B030D-6E8A-4147-A177-3AD203B41FA5}">
                      <a16:colId xmlns:a16="http://schemas.microsoft.com/office/drawing/2014/main" val="272433895"/>
                    </a:ext>
                  </a:extLst>
                </a:gridCol>
              </a:tblGrid>
              <a:tr h="1208579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753131"/>
                  </a:ext>
                </a:extLst>
              </a:tr>
              <a:tr h="569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1047405"/>
                  </a:ext>
                </a:extLst>
              </a:tr>
              <a:tr h="569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3151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9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9438" y="1416800"/>
            <a:ext cx="8950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79438" y="680078"/>
            <a:ext cx="439460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V. KẾT LUẬN VÀ KIẾN NGHỊ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3885" y="1774463"/>
            <a:ext cx="86824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9565" y="4766884"/>
            <a:ext cx="87608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114" y="798491"/>
            <a:ext cx="42210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0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>
            <a:extLst>
              <a:ext uri="{FF2B5EF4-FFF2-40B4-BE49-F238E27FC236}">
                <a16:creationId xmlns:a16="http://schemas.microsoft.com/office/drawing/2014/main" id="{9494C4AE-1B22-4425-9E9D-88B08BE97753}"/>
              </a:ext>
            </a:extLst>
          </p:cNvPr>
          <p:cNvGrpSpPr/>
          <p:nvPr/>
        </p:nvGrpSpPr>
        <p:grpSpPr>
          <a:xfrm>
            <a:off x="3114943" y="2949226"/>
            <a:ext cx="7216700" cy="470836"/>
            <a:chOff x="1112720" y="4220633"/>
            <a:chExt cx="6821460" cy="914400"/>
          </a:xfrm>
          <a:noFill/>
        </p:grpSpPr>
        <p:sp>
          <p:nvSpPr>
            <p:cNvPr id="4" name="Arrow: Pentagon 8">
              <a:extLst>
                <a:ext uri="{FF2B5EF4-FFF2-40B4-BE49-F238E27FC236}">
                  <a16:creationId xmlns:a16="http://schemas.microsoft.com/office/drawing/2014/main" id="{DC43F8C3-492D-41E2-9723-5764BCA9F8E6}"/>
                </a:ext>
              </a:extLst>
            </p:cNvPr>
            <p:cNvSpPr/>
            <p:nvPr/>
          </p:nvSpPr>
          <p:spPr>
            <a:xfrm>
              <a:off x="1112720" y="4220633"/>
              <a:ext cx="6592895" cy="914400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19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#9Slide02 Noi dung rat dai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85F12583-882B-4058-9D3C-51235CB46BB0}"/>
                </a:ext>
              </a:extLst>
            </p:cNvPr>
            <p:cNvSpPr txBox="1"/>
            <p:nvPr/>
          </p:nvSpPr>
          <p:spPr>
            <a:xfrm>
              <a:off x="1389579" y="4269419"/>
              <a:ext cx="6544601" cy="78320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16" b="1" dirty="0">
                  <a:solidFill>
                    <a:srgbClr val="FF0000"/>
                  </a:solidFill>
                  <a:latin typeface="Times New Roman" panose="02020603050405020304" pitchFamily="18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III. NỘI DUNG VÀ CÁCH THỨC THỰC HIỆN </a:t>
              </a:r>
            </a:p>
          </p:txBody>
        </p:sp>
      </p:grpSp>
      <p:pic>
        <p:nvPicPr>
          <p:cNvPr id="6" name="Picture 2" descr="Mục Tiêu Đích Kỹ Thuật Số - Miễn Phí vector hình ảnh trên Pixabay">
            <a:extLst>
              <a:ext uri="{FF2B5EF4-FFF2-40B4-BE49-F238E27FC236}">
                <a16:creationId xmlns:a16="http://schemas.microsoft.com/office/drawing/2014/main" id="{8B730875-F74B-4565-9212-8DEE12D74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09" y="1739302"/>
            <a:ext cx="1075263" cy="107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941537" y="1163156"/>
            <a:ext cx="5563019" cy="470837"/>
            <a:chOff x="1112720" y="3244694"/>
            <a:chExt cx="9626833" cy="914400"/>
          </a:xfrm>
          <a:noFill/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661F6BCF-F3D5-4088-ADC5-38B729BDBA8F}"/>
                </a:ext>
              </a:extLst>
            </p:cNvPr>
            <p:cNvSpPr/>
            <p:nvPr/>
          </p:nvSpPr>
          <p:spPr>
            <a:xfrm>
              <a:off x="1112720" y="3244694"/>
              <a:ext cx="5993128" cy="914400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19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#9Slide02 Noi dung rat dai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0A2323-2FC6-419E-ABCB-E8D578D7E3C7}"/>
                </a:ext>
              </a:extLst>
            </p:cNvPr>
            <p:cNvSpPr txBox="1"/>
            <p:nvPr/>
          </p:nvSpPr>
          <p:spPr>
            <a:xfrm>
              <a:off x="1806261" y="3288006"/>
              <a:ext cx="8933292" cy="78320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I. ĐẶT VẤN ĐỀ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42312" y="2000884"/>
            <a:ext cx="4376064" cy="470837"/>
            <a:chOff x="1112720" y="4220633"/>
            <a:chExt cx="5213531" cy="914400"/>
          </a:xfrm>
          <a:noFill/>
        </p:grpSpPr>
        <p:sp>
          <p:nvSpPr>
            <p:cNvPr id="11" name="Arrow: Pentagon 8">
              <a:extLst>
                <a:ext uri="{FF2B5EF4-FFF2-40B4-BE49-F238E27FC236}">
                  <a16:creationId xmlns:a16="http://schemas.microsoft.com/office/drawing/2014/main" id="{BFAFD0CB-A689-4273-A2B4-454EA8DBCDC7}"/>
                </a:ext>
              </a:extLst>
            </p:cNvPr>
            <p:cNvSpPr/>
            <p:nvPr/>
          </p:nvSpPr>
          <p:spPr>
            <a:xfrm>
              <a:off x="1112720" y="4220633"/>
              <a:ext cx="5213531" cy="914400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19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#9Slide02 Noi dung rat dai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FEFDD4-CAD6-406F-A131-1E0630844188}"/>
                </a:ext>
              </a:extLst>
            </p:cNvPr>
            <p:cNvSpPr txBox="1"/>
            <p:nvPr/>
          </p:nvSpPr>
          <p:spPr>
            <a:xfrm>
              <a:off x="1481276" y="4253170"/>
              <a:ext cx="4706790" cy="78320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16" b="1" dirty="0">
                  <a:solidFill>
                    <a:srgbClr val="FF0000"/>
                  </a:solidFill>
                  <a:latin typeface="Times New Roman" panose="02020603050405020304" pitchFamily="18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II. THỰC TRẠNG </a:t>
              </a:r>
            </a:p>
          </p:txBody>
        </p:sp>
      </p:grpSp>
      <p:pic>
        <p:nvPicPr>
          <p:cNvPr id="13" name="Picture 2" descr="Mục Tiêu Đích Kỹ Thuật Số - Miễn Phí vector hình ảnh trên Pixabay">
            <a:extLst>
              <a:ext uri="{FF2B5EF4-FFF2-40B4-BE49-F238E27FC236}">
                <a16:creationId xmlns:a16="http://schemas.microsoft.com/office/drawing/2014/main" id="{E8107009-0527-4D8D-91FB-79FF322F3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4" y="817649"/>
            <a:ext cx="1075263" cy="107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Hình ảnh 12">
            <a:extLst>
              <a:ext uri="{FF2B5EF4-FFF2-40B4-BE49-F238E27FC236}">
                <a16:creationId xmlns:a16="http://schemas.microsoft.com/office/drawing/2014/main" id="{8955FA85-1388-417C-BC29-085BA5BF1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362" y="49603"/>
            <a:ext cx="958726" cy="866584"/>
          </a:xfrm>
          <a:prstGeom prst="rect">
            <a:avLst/>
          </a:prstGeom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C9D2D04F-656C-4AFB-A168-89CC9C4328A8}"/>
              </a:ext>
            </a:extLst>
          </p:cNvPr>
          <p:cNvSpPr txBox="1"/>
          <p:nvPr/>
        </p:nvSpPr>
        <p:spPr>
          <a:xfrm>
            <a:off x="3206569" y="157171"/>
            <a:ext cx="5814880" cy="5894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2158" tIns="46079" rIns="92158" bIns="46079" rtlCol="0">
            <a:spAutoFit/>
          </a:bodyPr>
          <a:lstStyle/>
          <a:p>
            <a:pPr algn="ctr"/>
            <a:r>
              <a:rPr lang="en-US" sz="32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BÁO CÁO</a:t>
            </a:r>
          </a:p>
        </p:txBody>
      </p:sp>
      <p:pic>
        <p:nvPicPr>
          <p:cNvPr id="18" name="Picture 2" descr="Mục Tiêu Đích Kỹ Thuật Số - Miễn Phí vector hình ảnh trên Pixabay">
            <a:extLst>
              <a:ext uri="{FF2B5EF4-FFF2-40B4-BE49-F238E27FC236}">
                <a16:creationId xmlns:a16="http://schemas.microsoft.com/office/drawing/2014/main" id="{E601FA45-D0FA-4586-B7F8-F821C7992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57" y="2584151"/>
            <a:ext cx="1075263" cy="107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17">
            <a:extLst>
              <a:ext uri="{FF2B5EF4-FFF2-40B4-BE49-F238E27FC236}">
                <a16:creationId xmlns:a16="http://schemas.microsoft.com/office/drawing/2014/main" id="{9494C4AE-1B22-4425-9E9D-88B08BE97753}"/>
              </a:ext>
            </a:extLst>
          </p:cNvPr>
          <p:cNvGrpSpPr/>
          <p:nvPr/>
        </p:nvGrpSpPr>
        <p:grpSpPr>
          <a:xfrm>
            <a:off x="3932238" y="3840137"/>
            <a:ext cx="4363539" cy="445677"/>
            <a:chOff x="1112720" y="4220633"/>
            <a:chExt cx="5213531" cy="914400"/>
          </a:xfrm>
          <a:noFill/>
        </p:grpSpPr>
        <p:sp>
          <p:nvSpPr>
            <p:cNvPr id="22" name="Arrow: Pentagon 8">
              <a:extLst>
                <a:ext uri="{FF2B5EF4-FFF2-40B4-BE49-F238E27FC236}">
                  <a16:creationId xmlns:a16="http://schemas.microsoft.com/office/drawing/2014/main" id="{DC43F8C3-492D-41E2-9723-5764BCA9F8E6}"/>
                </a:ext>
              </a:extLst>
            </p:cNvPr>
            <p:cNvSpPr/>
            <p:nvPr/>
          </p:nvSpPr>
          <p:spPr>
            <a:xfrm>
              <a:off x="1112720" y="4220633"/>
              <a:ext cx="5213531" cy="914400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19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#9Slide02 Noi dung rat dai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85F12583-882B-4058-9D3C-51235CB46BB0}"/>
                </a:ext>
              </a:extLst>
            </p:cNvPr>
            <p:cNvSpPr txBox="1"/>
            <p:nvPr/>
          </p:nvSpPr>
          <p:spPr>
            <a:xfrm>
              <a:off x="1501094" y="4288709"/>
              <a:ext cx="4706789" cy="82742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IV. KẾT QUẢ ĐẠT ĐƯỢC </a:t>
              </a:r>
            </a:p>
          </p:txBody>
        </p:sp>
      </p:grpSp>
      <p:pic>
        <p:nvPicPr>
          <p:cNvPr id="24" name="Picture 2" descr="Mục Tiêu Đích Kỹ Thuật Số - Miễn Phí vector hình ảnh trên Pixabay">
            <a:extLst>
              <a:ext uri="{FF2B5EF4-FFF2-40B4-BE49-F238E27FC236}">
                <a16:creationId xmlns:a16="http://schemas.microsoft.com/office/drawing/2014/main" id="{E601FA45-D0FA-4586-B7F8-F821C7992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98" y="3523952"/>
            <a:ext cx="1075263" cy="107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17">
            <a:extLst>
              <a:ext uri="{FF2B5EF4-FFF2-40B4-BE49-F238E27FC236}">
                <a16:creationId xmlns:a16="http://schemas.microsoft.com/office/drawing/2014/main" id="{9494C4AE-1B22-4425-9E9D-88B08BE97753}"/>
              </a:ext>
            </a:extLst>
          </p:cNvPr>
          <p:cNvGrpSpPr/>
          <p:nvPr/>
        </p:nvGrpSpPr>
        <p:grpSpPr>
          <a:xfrm>
            <a:off x="4574227" y="4810683"/>
            <a:ext cx="5515607" cy="470837"/>
            <a:chOff x="1112720" y="4220633"/>
            <a:chExt cx="5213531" cy="914400"/>
          </a:xfrm>
          <a:noFill/>
        </p:grpSpPr>
        <p:sp>
          <p:nvSpPr>
            <p:cNvPr id="26" name="Arrow: Pentagon 8">
              <a:extLst>
                <a:ext uri="{FF2B5EF4-FFF2-40B4-BE49-F238E27FC236}">
                  <a16:creationId xmlns:a16="http://schemas.microsoft.com/office/drawing/2014/main" id="{DC43F8C3-492D-41E2-9723-5764BCA9F8E6}"/>
                </a:ext>
              </a:extLst>
            </p:cNvPr>
            <p:cNvSpPr/>
            <p:nvPr/>
          </p:nvSpPr>
          <p:spPr>
            <a:xfrm>
              <a:off x="1112720" y="4220633"/>
              <a:ext cx="5213531" cy="914400"/>
            </a:xfrm>
            <a:prstGeom prst="homePlat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19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#9Slide02 Noi dung rat dai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27" name="TextBox 14">
              <a:extLst>
                <a:ext uri="{FF2B5EF4-FFF2-40B4-BE49-F238E27FC236}">
                  <a16:creationId xmlns:a16="http://schemas.microsoft.com/office/drawing/2014/main" id="{85F12583-882B-4058-9D3C-51235CB46BB0}"/>
                </a:ext>
              </a:extLst>
            </p:cNvPr>
            <p:cNvSpPr txBox="1"/>
            <p:nvPr/>
          </p:nvSpPr>
          <p:spPr>
            <a:xfrm>
              <a:off x="1529168" y="4255868"/>
              <a:ext cx="4706789" cy="78320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16" b="1" dirty="0">
                  <a:solidFill>
                    <a:srgbClr val="FF0000"/>
                  </a:solidFill>
                  <a:latin typeface="Times New Roman" panose="02020603050405020304" pitchFamily="18" charset="0"/>
                  <a:ea typeface="#9Slide02 Noi dung rat dai" panose="02000000000000000000" pitchFamily="2" charset="0"/>
                  <a:cs typeface="Times New Roman" panose="02020603050405020304" pitchFamily="18" charset="0"/>
                </a:rPr>
                <a:t>V. KẾT LUẬN VÀ KIẾN NGHỊ </a:t>
              </a:r>
            </a:p>
          </p:txBody>
        </p:sp>
      </p:grpSp>
      <p:pic>
        <p:nvPicPr>
          <p:cNvPr id="28" name="Picture 2" descr="Mục Tiêu Đích Kỹ Thuật Số - Miễn Phí vector hình ảnh trên Pixabay">
            <a:extLst>
              <a:ext uri="{FF2B5EF4-FFF2-40B4-BE49-F238E27FC236}">
                <a16:creationId xmlns:a16="http://schemas.microsoft.com/office/drawing/2014/main" id="{E601FA45-D0FA-4586-B7F8-F821C7992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43" y="4445605"/>
            <a:ext cx="1075263" cy="107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8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3955" y="1071154"/>
            <a:ext cx="89872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395" y="491187"/>
            <a:ext cx="2451377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ĐẶT VẤN ĐỀ: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0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823" y="568795"/>
            <a:ext cx="91962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 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7A3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2020 - 2021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2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169" y="170627"/>
            <a:ext cx="307956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THỰC TRẠNG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169" y="831834"/>
            <a:ext cx="941422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dè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7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233370"/>
              </p:ext>
            </p:extLst>
          </p:nvPr>
        </p:nvGraphicFramePr>
        <p:xfrm>
          <a:off x="596693" y="841656"/>
          <a:ext cx="940945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780">
                  <a:extLst>
                    <a:ext uri="{9D8B030D-6E8A-4147-A177-3AD203B41FA5}">
                      <a16:colId xmlns:a16="http://schemas.microsoft.com/office/drawing/2014/main" val="2447933767"/>
                    </a:ext>
                  </a:extLst>
                </a:gridCol>
                <a:gridCol w="2303780">
                  <a:extLst>
                    <a:ext uri="{9D8B030D-6E8A-4147-A177-3AD203B41FA5}">
                      <a16:colId xmlns:a16="http://schemas.microsoft.com/office/drawing/2014/main" val="987275956"/>
                    </a:ext>
                  </a:extLst>
                </a:gridCol>
                <a:gridCol w="2303780">
                  <a:extLst>
                    <a:ext uri="{9D8B030D-6E8A-4147-A177-3AD203B41FA5}">
                      <a16:colId xmlns:a16="http://schemas.microsoft.com/office/drawing/2014/main" val="375751343"/>
                    </a:ext>
                  </a:extLst>
                </a:gridCol>
                <a:gridCol w="2498116">
                  <a:extLst>
                    <a:ext uri="{9D8B030D-6E8A-4147-A177-3AD203B41FA5}">
                      <a16:colId xmlns:a16="http://schemas.microsoft.com/office/drawing/2014/main" val="1640524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605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3433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21577" y="156755"/>
            <a:ext cx="461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7A3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842156"/>
              </p:ext>
            </p:extLst>
          </p:nvPr>
        </p:nvGraphicFramePr>
        <p:xfrm>
          <a:off x="596693" y="2258987"/>
          <a:ext cx="9383329" cy="1630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802">
                  <a:extLst>
                    <a:ext uri="{9D8B030D-6E8A-4147-A177-3AD203B41FA5}">
                      <a16:colId xmlns:a16="http://schemas.microsoft.com/office/drawing/2014/main" val="2975723681"/>
                    </a:ext>
                  </a:extLst>
                </a:gridCol>
                <a:gridCol w="2543644">
                  <a:extLst>
                    <a:ext uri="{9D8B030D-6E8A-4147-A177-3AD203B41FA5}">
                      <a16:colId xmlns:a16="http://schemas.microsoft.com/office/drawing/2014/main" val="3419087422"/>
                    </a:ext>
                  </a:extLst>
                </a:gridCol>
                <a:gridCol w="1421717">
                  <a:extLst>
                    <a:ext uri="{9D8B030D-6E8A-4147-A177-3AD203B41FA5}">
                      <a16:colId xmlns:a16="http://schemas.microsoft.com/office/drawing/2014/main" val="759737034"/>
                    </a:ext>
                  </a:extLst>
                </a:gridCol>
                <a:gridCol w="1544749">
                  <a:extLst>
                    <a:ext uri="{9D8B030D-6E8A-4147-A177-3AD203B41FA5}">
                      <a16:colId xmlns:a16="http://schemas.microsoft.com/office/drawing/2014/main" val="1342006074"/>
                    </a:ext>
                  </a:extLst>
                </a:gridCol>
                <a:gridCol w="1374016">
                  <a:extLst>
                    <a:ext uri="{9D8B030D-6E8A-4147-A177-3AD203B41FA5}">
                      <a16:colId xmlns:a16="http://schemas.microsoft.com/office/drawing/2014/main" val="3422874723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821195497"/>
                    </a:ext>
                  </a:extLst>
                </a:gridCol>
              </a:tblGrid>
              <a:tr h="807077">
                <a:tc rowSpan="3"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669785"/>
                  </a:ext>
                </a:extLst>
              </a:tr>
              <a:tr h="4035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6641504"/>
                  </a:ext>
                </a:extLst>
              </a:tr>
              <a:tr h="4035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234388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505064"/>
              </p:ext>
            </p:extLst>
          </p:nvPr>
        </p:nvGraphicFramePr>
        <p:xfrm>
          <a:off x="596693" y="4391955"/>
          <a:ext cx="9383330" cy="179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7543">
                  <a:extLst>
                    <a:ext uri="{9D8B030D-6E8A-4147-A177-3AD203B41FA5}">
                      <a16:colId xmlns:a16="http://schemas.microsoft.com/office/drawing/2014/main" val="528618160"/>
                    </a:ext>
                  </a:extLst>
                </a:gridCol>
                <a:gridCol w="1577543">
                  <a:extLst>
                    <a:ext uri="{9D8B030D-6E8A-4147-A177-3AD203B41FA5}">
                      <a16:colId xmlns:a16="http://schemas.microsoft.com/office/drawing/2014/main" val="1571511203"/>
                    </a:ext>
                  </a:extLst>
                </a:gridCol>
                <a:gridCol w="1207052">
                  <a:extLst>
                    <a:ext uri="{9D8B030D-6E8A-4147-A177-3AD203B41FA5}">
                      <a16:colId xmlns:a16="http://schemas.microsoft.com/office/drawing/2014/main" val="3309077583"/>
                    </a:ext>
                  </a:extLst>
                </a:gridCol>
                <a:gridCol w="1430075">
                  <a:extLst>
                    <a:ext uri="{9D8B030D-6E8A-4147-A177-3AD203B41FA5}">
                      <a16:colId xmlns:a16="http://schemas.microsoft.com/office/drawing/2014/main" val="1408881056"/>
                    </a:ext>
                  </a:extLst>
                </a:gridCol>
                <a:gridCol w="1430075">
                  <a:extLst>
                    <a:ext uri="{9D8B030D-6E8A-4147-A177-3AD203B41FA5}">
                      <a16:colId xmlns:a16="http://schemas.microsoft.com/office/drawing/2014/main" val="661723392"/>
                    </a:ext>
                  </a:extLst>
                </a:gridCol>
                <a:gridCol w="1080521">
                  <a:extLst>
                    <a:ext uri="{9D8B030D-6E8A-4147-A177-3AD203B41FA5}">
                      <a16:colId xmlns:a16="http://schemas.microsoft.com/office/drawing/2014/main" val="1489242793"/>
                    </a:ext>
                  </a:extLst>
                </a:gridCol>
                <a:gridCol w="1080521">
                  <a:extLst>
                    <a:ext uri="{9D8B030D-6E8A-4147-A177-3AD203B41FA5}">
                      <a16:colId xmlns:a16="http://schemas.microsoft.com/office/drawing/2014/main" val="3498973849"/>
                    </a:ext>
                  </a:extLst>
                </a:gridCol>
              </a:tblGrid>
              <a:tr h="599946">
                <a:tc rowSpan="3"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1427373"/>
                  </a:ext>
                </a:extLst>
              </a:tr>
              <a:tr h="599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4849257"/>
                  </a:ext>
                </a:extLst>
              </a:tr>
              <a:tr h="599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2587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44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008" y="928522"/>
            <a:ext cx="9346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008" y="1985238"/>
            <a:ext cx="9646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008" y="286863"/>
            <a:ext cx="659757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NỘI DUNG VÀ CÁCH THỨC THỰC HIỆN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324" y="475602"/>
            <a:ext cx="8987247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endParaRPr lang="en-US" sz="24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324" y="203036"/>
            <a:ext cx="93268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­+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,...)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11,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khiển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4" y="3178086"/>
            <a:ext cx="4976950" cy="347662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84" y="3169831"/>
            <a:ext cx="4572000" cy="34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3669" y="946363"/>
            <a:ext cx="694944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559" y="250261"/>
            <a:ext cx="8852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" y="1635256"/>
            <a:ext cx="4646024" cy="485698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84" y="1635256"/>
            <a:ext cx="4559481" cy="48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546</TotalTime>
  <Words>1461</Words>
  <Application>Microsoft Office PowerPoint</Application>
  <PresentationFormat>Widescreen</PresentationFormat>
  <Paragraphs>177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#9Slide02 Noi dung rat dai</vt:lpstr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87</cp:revision>
  <cp:lastPrinted>2022-02-28T09:41:13Z</cp:lastPrinted>
  <dcterms:created xsi:type="dcterms:W3CDTF">2022-02-25T14:56:47Z</dcterms:created>
  <dcterms:modified xsi:type="dcterms:W3CDTF">2022-03-01T01:21:15Z</dcterms:modified>
</cp:coreProperties>
</file>