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3"/>
  </p:notesMasterIdLst>
  <p:sldIdLst>
    <p:sldId id="256" r:id="rId2"/>
    <p:sldId id="306" r:id="rId3"/>
    <p:sldId id="307" r:id="rId4"/>
    <p:sldId id="317" r:id="rId5"/>
    <p:sldId id="310" r:id="rId6"/>
    <p:sldId id="308" r:id="rId7"/>
    <p:sldId id="309" r:id="rId8"/>
    <p:sldId id="311" r:id="rId9"/>
    <p:sldId id="312" r:id="rId10"/>
    <p:sldId id="315" r:id="rId11"/>
    <p:sldId id="318" r:id="rId12"/>
    <p:sldId id="313" r:id="rId13"/>
    <p:sldId id="326" r:id="rId14"/>
    <p:sldId id="319" r:id="rId15"/>
    <p:sldId id="335" r:id="rId16"/>
    <p:sldId id="336" r:id="rId17"/>
    <p:sldId id="320" r:id="rId18"/>
    <p:sldId id="337" r:id="rId19"/>
    <p:sldId id="328" r:id="rId20"/>
    <p:sldId id="327" r:id="rId21"/>
    <p:sldId id="329" r:id="rId22"/>
    <p:sldId id="321" r:id="rId23"/>
    <p:sldId id="322" r:id="rId24"/>
    <p:sldId id="330" r:id="rId25"/>
    <p:sldId id="323" r:id="rId26"/>
    <p:sldId id="325" r:id="rId27"/>
    <p:sldId id="331" r:id="rId28"/>
    <p:sldId id="324" r:id="rId29"/>
    <p:sldId id="332" r:id="rId30"/>
    <p:sldId id="333" r:id="rId31"/>
    <p:sldId id="334" r:id="rId32"/>
  </p:sldIdLst>
  <p:sldSz cx="9144000" cy="5143500" type="screen16x9"/>
  <p:notesSz cx="6858000" cy="9144000"/>
  <p:embeddedFontLst>
    <p:embeddedFont>
      <p:font typeface="Segoe UI Historic" panose="020B0502040204020203" pitchFamily="34" charset="0"/>
      <p:regular r:id="rId34"/>
    </p:embeddedFont>
    <p:embeddedFont>
      <p:font typeface="Concert One" panose="020B0604020202020204" charset="0"/>
      <p:regular r:id="rId35"/>
    </p:embeddedFont>
    <p:embeddedFont>
      <p:font typeface="Teko" panose="020B0604020202020204" charset="0"/>
      <p:regular r:id="rId36"/>
      <p:bold r:id="rId37"/>
    </p:embeddedFont>
    <p:embeddedFont>
      <p:font typeface="Baloo 2" panose="020B0604020202020204" charset="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75">
          <p15:clr>
            <a:srgbClr val="FFFFFF"/>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4C86F6-4ECA-400F-A627-14A5040317A2}">
  <a:tblStyle styleId="{C54C86F6-4ECA-400F-A627-14A5040317A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110" y="202"/>
      </p:cViewPr>
      <p:guideLst>
        <p:guide orient="horz" pos="67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86fc84f77b_0_16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86fc84f77b_0_16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0255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853050" y="518444"/>
            <a:ext cx="7757688" cy="4439866"/>
            <a:chOff x="329117" y="143471"/>
            <a:chExt cx="8485767" cy="4856559"/>
          </a:xfrm>
        </p:grpSpPr>
        <p:grpSp>
          <p:nvGrpSpPr>
            <p:cNvPr id="11" name="Google Shape;11;p2"/>
            <p:cNvGrpSpPr/>
            <p:nvPr/>
          </p:nvGrpSpPr>
          <p:grpSpPr>
            <a:xfrm>
              <a:off x="329117" y="143471"/>
              <a:ext cx="8485767" cy="4856559"/>
              <a:chOff x="254525" y="67275"/>
              <a:chExt cx="8485767" cy="4856559"/>
            </a:xfrm>
          </p:grpSpPr>
          <p:sp>
            <p:nvSpPr>
              <p:cNvPr id="12" name="Google Shape;12;p2"/>
              <p:cNvSpPr/>
              <p:nvPr/>
            </p:nvSpPr>
            <p:spPr>
              <a:xfrm>
                <a:off x="271175" y="79714"/>
                <a:ext cx="8452698" cy="4831682"/>
              </a:xfrm>
              <a:custGeom>
                <a:avLst/>
                <a:gdLst/>
                <a:ahLst/>
                <a:cxnLst/>
                <a:rect l="l" t="t" r="r" b="b"/>
                <a:pathLst>
                  <a:path w="36553" h="27968" extrusionOk="0">
                    <a:moveTo>
                      <a:pt x="0" y="0"/>
                    </a:moveTo>
                    <a:lnTo>
                      <a:pt x="0" y="27968"/>
                    </a:lnTo>
                    <a:lnTo>
                      <a:pt x="36553" y="27968"/>
                    </a:lnTo>
                    <a:lnTo>
                      <a:pt x="365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54525" y="67275"/>
                <a:ext cx="8485767" cy="4856559"/>
              </a:xfrm>
              <a:custGeom>
                <a:avLst/>
                <a:gdLst/>
                <a:ahLst/>
                <a:cxnLst/>
                <a:rect l="l" t="t" r="r" b="b"/>
                <a:pathLst>
                  <a:path w="36696" h="28112" extrusionOk="0">
                    <a:moveTo>
                      <a:pt x="36553" y="143"/>
                    </a:moveTo>
                    <a:lnTo>
                      <a:pt x="36553" y="27956"/>
                    </a:lnTo>
                    <a:lnTo>
                      <a:pt x="144" y="27956"/>
                    </a:lnTo>
                    <a:lnTo>
                      <a:pt x="144" y="143"/>
                    </a:lnTo>
                    <a:close/>
                    <a:moveTo>
                      <a:pt x="72" y="1"/>
                    </a:moveTo>
                    <a:cubicBezTo>
                      <a:pt x="37" y="1"/>
                      <a:pt x="1" y="24"/>
                      <a:pt x="1" y="72"/>
                    </a:cubicBezTo>
                    <a:lnTo>
                      <a:pt x="1" y="28040"/>
                    </a:lnTo>
                    <a:cubicBezTo>
                      <a:pt x="1" y="28075"/>
                      <a:pt x="37" y="28111"/>
                      <a:pt x="72" y="28111"/>
                    </a:cubicBezTo>
                    <a:lnTo>
                      <a:pt x="36625" y="28111"/>
                    </a:lnTo>
                    <a:cubicBezTo>
                      <a:pt x="36660" y="28111"/>
                      <a:pt x="36696" y="28075"/>
                      <a:pt x="36696" y="28040"/>
                    </a:cubicBezTo>
                    <a:lnTo>
                      <a:pt x="36696" y="72"/>
                    </a:lnTo>
                    <a:cubicBezTo>
                      <a:pt x="36696" y="24"/>
                      <a:pt x="36660" y="1"/>
                      <a:pt x="36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71175" y="79723"/>
                <a:ext cx="8452698" cy="351722"/>
              </a:xfrm>
              <a:custGeom>
                <a:avLst/>
                <a:gdLst/>
                <a:ahLst/>
                <a:cxnLst/>
                <a:rect l="l" t="t" r="r" b="b"/>
                <a:pathLst>
                  <a:path w="36553" h="2620" extrusionOk="0">
                    <a:moveTo>
                      <a:pt x="0" y="0"/>
                    </a:moveTo>
                    <a:lnTo>
                      <a:pt x="0" y="2619"/>
                    </a:lnTo>
                    <a:lnTo>
                      <a:pt x="36553" y="2619"/>
                    </a:lnTo>
                    <a:lnTo>
                      <a:pt x="36553" y="0"/>
                    </a:lnTo>
                    <a:close/>
                  </a:path>
                </a:pathLst>
              </a:custGeom>
              <a:solidFill>
                <a:schemeClr val="accent4"/>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224103" y="122754"/>
                <a:ext cx="364977" cy="269502"/>
              </a:xfrm>
              <a:custGeom>
                <a:avLst/>
                <a:gdLst/>
                <a:ahLst/>
                <a:cxnLst/>
                <a:rect l="l" t="t" r="r" b="b"/>
                <a:pathLst>
                  <a:path w="2454" h="1560" extrusionOk="0">
                    <a:moveTo>
                      <a:pt x="72" y="0"/>
                    </a:moveTo>
                    <a:cubicBezTo>
                      <a:pt x="24" y="0"/>
                      <a:pt x="0" y="36"/>
                      <a:pt x="0" y="72"/>
                    </a:cubicBezTo>
                    <a:cubicBezTo>
                      <a:pt x="0" y="119"/>
                      <a:pt x="24" y="143"/>
                      <a:pt x="72" y="143"/>
                    </a:cubicBezTo>
                    <a:lnTo>
                      <a:pt x="2310" y="143"/>
                    </a:lnTo>
                    <a:lnTo>
                      <a:pt x="2310" y="1477"/>
                    </a:lnTo>
                    <a:cubicBezTo>
                      <a:pt x="2310" y="1524"/>
                      <a:pt x="2334" y="1560"/>
                      <a:pt x="2382" y="1560"/>
                    </a:cubicBezTo>
                    <a:cubicBezTo>
                      <a:pt x="2417" y="1560"/>
                      <a:pt x="2453" y="1524"/>
                      <a:pt x="2453" y="1477"/>
                    </a:cubicBezTo>
                    <a:lnTo>
                      <a:pt x="2453" y="72"/>
                    </a:lnTo>
                    <a:cubicBezTo>
                      <a:pt x="2453" y="36"/>
                      <a:pt x="2417" y="0"/>
                      <a:pt x="2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45567" y="161946"/>
                <a:ext cx="1036891" cy="26950"/>
              </a:xfrm>
              <a:custGeom>
                <a:avLst/>
                <a:gdLst/>
                <a:ahLst/>
                <a:cxnLst/>
                <a:rect l="l" t="t" r="r" b="b"/>
                <a:pathLst>
                  <a:path w="6002" h="156" extrusionOk="0">
                    <a:moveTo>
                      <a:pt x="72" y="0"/>
                    </a:moveTo>
                    <a:cubicBezTo>
                      <a:pt x="36" y="0"/>
                      <a:pt x="1" y="36"/>
                      <a:pt x="1" y="72"/>
                    </a:cubicBezTo>
                    <a:cubicBezTo>
                      <a:pt x="1" y="119"/>
                      <a:pt x="36" y="155"/>
                      <a:pt x="72" y="155"/>
                    </a:cubicBezTo>
                    <a:lnTo>
                      <a:pt x="5930" y="155"/>
                    </a:lnTo>
                    <a:cubicBezTo>
                      <a:pt x="5978" y="155"/>
                      <a:pt x="6001" y="119"/>
                      <a:pt x="6001" y="72"/>
                    </a:cubicBezTo>
                    <a:cubicBezTo>
                      <a:pt x="6001" y="36"/>
                      <a:pt x="5978" y="0"/>
                      <a:pt x="5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697224" y="237642"/>
              <a:ext cx="187269" cy="185369"/>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2"/>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948849" y="237642"/>
              <a:ext cx="187269" cy="185369"/>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45599" y="237642"/>
              <a:ext cx="187269" cy="185369"/>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6"/>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6610115" y="4104937"/>
            <a:ext cx="198305" cy="213893"/>
          </a:xfrm>
          <a:custGeom>
            <a:avLst/>
            <a:gdLst/>
            <a:ahLst/>
            <a:cxnLst/>
            <a:rect l="l" t="t" r="r" b="b"/>
            <a:pathLst>
              <a:path w="5763" h="6216" extrusionOk="0">
                <a:moveTo>
                  <a:pt x="2882" y="1"/>
                </a:moveTo>
                <a:lnTo>
                  <a:pt x="2441" y="1299"/>
                </a:lnTo>
                <a:cubicBezTo>
                  <a:pt x="2239" y="1918"/>
                  <a:pt x="1762" y="2418"/>
                  <a:pt x="1143" y="2656"/>
                </a:cubicBezTo>
                <a:lnTo>
                  <a:pt x="0" y="3108"/>
                </a:lnTo>
                <a:lnTo>
                  <a:pt x="1143" y="3561"/>
                </a:lnTo>
                <a:cubicBezTo>
                  <a:pt x="1762" y="3799"/>
                  <a:pt x="2239" y="4287"/>
                  <a:pt x="2441" y="4918"/>
                </a:cubicBezTo>
                <a:lnTo>
                  <a:pt x="2882" y="6216"/>
                </a:lnTo>
                <a:lnTo>
                  <a:pt x="3310" y="4918"/>
                </a:lnTo>
                <a:cubicBezTo>
                  <a:pt x="3524" y="4287"/>
                  <a:pt x="4001" y="3799"/>
                  <a:pt x="4608" y="3561"/>
                </a:cubicBezTo>
                <a:lnTo>
                  <a:pt x="5763" y="3108"/>
                </a:lnTo>
                <a:lnTo>
                  <a:pt x="4608" y="2656"/>
                </a:lnTo>
                <a:cubicBezTo>
                  <a:pt x="4001" y="2418"/>
                  <a:pt x="3524" y="1918"/>
                  <a:pt x="3310" y="1299"/>
                </a:cubicBezTo>
                <a:lnTo>
                  <a:pt x="2882" y="1"/>
                </a:ln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614487" y="4028602"/>
            <a:ext cx="339830" cy="366542"/>
          </a:xfrm>
          <a:custGeom>
            <a:avLst/>
            <a:gdLst/>
            <a:ahLst/>
            <a:cxnLst/>
            <a:rect l="l" t="t" r="r" b="b"/>
            <a:pathLst>
              <a:path w="5763" h="6216" extrusionOk="0">
                <a:moveTo>
                  <a:pt x="2882" y="1"/>
                </a:moveTo>
                <a:lnTo>
                  <a:pt x="2441" y="1299"/>
                </a:lnTo>
                <a:cubicBezTo>
                  <a:pt x="2239" y="1918"/>
                  <a:pt x="1762" y="2418"/>
                  <a:pt x="1143" y="2656"/>
                </a:cubicBezTo>
                <a:lnTo>
                  <a:pt x="0" y="3108"/>
                </a:lnTo>
                <a:lnTo>
                  <a:pt x="1143" y="3561"/>
                </a:lnTo>
                <a:cubicBezTo>
                  <a:pt x="1762" y="3799"/>
                  <a:pt x="2239" y="4287"/>
                  <a:pt x="2441" y="4918"/>
                </a:cubicBezTo>
                <a:lnTo>
                  <a:pt x="2882" y="6216"/>
                </a:lnTo>
                <a:lnTo>
                  <a:pt x="3310" y="4918"/>
                </a:lnTo>
                <a:cubicBezTo>
                  <a:pt x="3524" y="4287"/>
                  <a:pt x="4001" y="3799"/>
                  <a:pt x="4608" y="3561"/>
                </a:cubicBezTo>
                <a:lnTo>
                  <a:pt x="5763" y="3108"/>
                </a:lnTo>
                <a:lnTo>
                  <a:pt x="4608" y="2656"/>
                </a:lnTo>
                <a:cubicBezTo>
                  <a:pt x="4001" y="2418"/>
                  <a:pt x="3524" y="1918"/>
                  <a:pt x="3310" y="1299"/>
                </a:cubicBezTo>
                <a:lnTo>
                  <a:pt x="2882" y="1"/>
                </a:lnTo>
                <a:close/>
              </a:path>
            </a:pathLst>
          </a:custGeom>
          <a:solidFill>
            <a:schemeClr val="accent1"/>
          </a:solid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2"/>
          <p:cNvGrpSpPr/>
          <p:nvPr/>
        </p:nvGrpSpPr>
        <p:grpSpPr>
          <a:xfrm>
            <a:off x="-565151" y="3342101"/>
            <a:ext cx="1928325" cy="2247935"/>
            <a:chOff x="-717551" y="3189701"/>
            <a:chExt cx="1928325" cy="2247935"/>
          </a:xfrm>
        </p:grpSpPr>
        <p:sp>
          <p:nvSpPr>
            <p:cNvPr id="23" name="Google Shape;23;p2"/>
            <p:cNvSpPr/>
            <p:nvPr/>
          </p:nvSpPr>
          <p:spPr>
            <a:xfrm>
              <a:off x="-712863" y="3488056"/>
              <a:ext cx="1180775" cy="1913025"/>
            </a:xfrm>
            <a:custGeom>
              <a:avLst/>
              <a:gdLst/>
              <a:ahLst/>
              <a:cxnLst/>
              <a:rect l="l" t="t" r="r" b="b"/>
              <a:pathLst>
                <a:path w="21158" h="34279" extrusionOk="0">
                  <a:moveTo>
                    <a:pt x="0" y="0"/>
                  </a:moveTo>
                  <a:cubicBezTo>
                    <a:pt x="322" y="13526"/>
                    <a:pt x="8418" y="26039"/>
                    <a:pt x="16228" y="34278"/>
                  </a:cubicBezTo>
                  <a:lnTo>
                    <a:pt x="21158" y="33385"/>
                  </a:lnTo>
                  <a:cubicBezTo>
                    <a:pt x="18264" y="19467"/>
                    <a:pt x="9954" y="7513"/>
                    <a:pt x="0" y="0"/>
                  </a:cubicBezTo>
                  <a:close/>
                </a:path>
              </a:pathLst>
            </a:custGeom>
            <a:solidFill>
              <a:srgbClr val="75C4A4"/>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17551" y="3483647"/>
              <a:ext cx="1189425" cy="1922066"/>
            </a:xfrm>
            <a:custGeom>
              <a:avLst/>
              <a:gdLst/>
              <a:ahLst/>
              <a:cxnLst/>
              <a:rect l="l" t="t" r="r" b="b"/>
              <a:pathLst>
                <a:path w="21313" h="34441" extrusionOk="0">
                  <a:moveTo>
                    <a:pt x="156" y="234"/>
                  </a:moveTo>
                  <a:lnTo>
                    <a:pt x="156" y="234"/>
                  </a:lnTo>
                  <a:cubicBezTo>
                    <a:pt x="10776" y="8295"/>
                    <a:pt x="18420" y="20379"/>
                    <a:pt x="21158" y="33405"/>
                  </a:cubicBezTo>
                  <a:lnTo>
                    <a:pt x="16336" y="34286"/>
                  </a:lnTo>
                  <a:cubicBezTo>
                    <a:pt x="11597" y="29273"/>
                    <a:pt x="608" y="15998"/>
                    <a:pt x="156" y="234"/>
                  </a:cubicBezTo>
                  <a:close/>
                  <a:moveTo>
                    <a:pt x="82" y="0"/>
                  </a:moveTo>
                  <a:cubicBezTo>
                    <a:pt x="70" y="0"/>
                    <a:pt x="58" y="3"/>
                    <a:pt x="48" y="8"/>
                  </a:cubicBezTo>
                  <a:cubicBezTo>
                    <a:pt x="25" y="20"/>
                    <a:pt x="1" y="56"/>
                    <a:pt x="1" y="79"/>
                  </a:cubicBezTo>
                  <a:cubicBezTo>
                    <a:pt x="156" y="6294"/>
                    <a:pt x="1941" y="12736"/>
                    <a:pt x="5323" y="19236"/>
                  </a:cubicBezTo>
                  <a:cubicBezTo>
                    <a:pt x="8788" y="25892"/>
                    <a:pt x="13181" y="31166"/>
                    <a:pt x="16265" y="34417"/>
                  </a:cubicBezTo>
                  <a:cubicBezTo>
                    <a:pt x="16277" y="34429"/>
                    <a:pt x="16289" y="34441"/>
                    <a:pt x="16312" y="34441"/>
                  </a:cubicBezTo>
                  <a:lnTo>
                    <a:pt x="16324" y="34441"/>
                  </a:lnTo>
                  <a:lnTo>
                    <a:pt x="21253" y="33536"/>
                  </a:lnTo>
                  <a:cubicBezTo>
                    <a:pt x="21277" y="33536"/>
                    <a:pt x="21289" y="33524"/>
                    <a:pt x="21301" y="33512"/>
                  </a:cubicBezTo>
                  <a:cubicBezTo>
                    <a:pt x="21313" y="33488"/>
                    <a:pt x="21313" y="33476"/>
                    <a:pt x="21313" y="33452"/>
                  </a:cubicBezTo>
                  <a:cubicBezTo>
                    <a:pt x="19908" y="26725"/>
                    <a:pt x="17241" y="20284"/>
                    <a:pt x="13371" y="14331"/>
                  </a:cubicBezTo>
                  <a:cubicBezTo>
                    <a:pt x="9776" y="8795"/>
                    <a:pt x="5192" y="3842"/>
                    <a:pt x="120" y="20"/>
                  </a:cubicBezTo>
                  <a:cubicBezTo>
                    <a:pt x="113" y="6"/>
                    <a:pt x="98" y="0"/>
                    <a:pt x="82"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17551" y="3483814"/>
              <a:ext cx="1056548" cy="1896004"/>
            </a:xfrm>
            <a:custGeom>
              <a:avLst/>
              <a:gdLst/>
              <a:ahLst/>
              <a:cxnLst/>
              <a:rect l="l" t="t" r="r" b="b"/>
              <a:pathLst>
                <a:path w="18932" h="33974" extrusionOk="0">
                  <a:moveTo>
                    <a:pt x="77" y="0"/>
                  </a:moveTo>
                  <a:cubicBezTo>
                    <a:pt x="67" y="0"/>
                    <a:pt x="57" y="2"/>
                    <a:pt x="48" y="5"/>
                  </a:cubicBezTo>
                  <a:cubicBezTo>
                    <a:pt x="13" y="29"/>
                    <a:pt x="1" y="76"/>
                    <a:pt x="13" y="112"/>
                  </a:cubicBezTo>
                  <a:cubicBezTo>
                    <a:pt x="6644" y="12756"/>
                    <a:pt x="13312" y="24770"/>
                    <a:pt x="18789" y="33938"/>
                  </a:cubicBezTo>
                  <a:cubicBezTo>
                    <a:pt x="18801" y="33961"/>
                    <a:pt x="18825" y="33973"/>
                    <a:pt x="18848" y="33973"/>
                  </a:cubicBezTo>
                  <a:cubicBezTo>
                    <a:pt x="18860" y="33973"/>
                    <a:pt x="18872" y="33973"/>
                    <a:pt x="18884" y="33961"/>
                  </a:cubicBezTo>
                  <a:cubicBezTo>
                    <a:pt x="18920" y="33950"/>
                    <a:pt x="18932" y="33902"/>
                    <a:pt x="18908" y="33866"/>
                  </a:cubicBezTo>
                  <a:cubicBezTo>
                    <a:pt x="13443" y="24698"/>
                    <a:pt x="6775" y="12685"/>
                    <a:pt x="144" y="41"/>
                  </a:cubicBezTo>
                  <a:cubicBezTo>
                    <a:pt x="135" y="14"/>
                    <a:pt x="106" y="0"/>
                    <a:pt x="77"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98911" y="3628750"/>
              <a:ext cx="167478" cy="178975"/>
            </a:xfrm>
            <a:custGeom>
              <a:avLst/>
              <a:gdLst/>
              <a:ahLst/>
              <a:cxnLst/>
              <a:rect l="l" t="t" r="r" b="b"/>
              <a:pathLst>
                <a:path w="3001" h="3207" extrusionOk="0">
                  <a:moveTo>
                    <a:pt x="2917" y="0"/>
                  </a:moveTo>
                  <a:cubicBezTo>
                    <a:pt x="2881" y="0"/>
                    <a:pt x="2856" y="22"/>
                    <a:pt x="2846" y="51"/>
                  </a:cubicBezTo>
                  <a:cubicBezTo>
                    <a:pt x="2620" y="956"/>
                    <a:pt x="2548" y="1920"/>
                    <a:pt x="2643" y="2980"/>
                  </a:cubicBezTo>
                  <a:cubicBezTo>
                    <a:pt x="1560" y="2206"/>
                    <a:pt x="762" y="1742"/>
                    <a:pt x="107" y="1516"/>
                  </a:cubicBezTo>
                  <a:cubicBezTo>
                    <a:pt x="101" y="1513"/>
                    <a:pt x="94" y="1512"/>
                    <a:pt x="87" y="1512"/>
                  </a:cubicBezTo>
                  <a:cubicBezTo>
                    <a:pt x="56" y="1512"/>
                    <a:pt x="22" y="1534"/>
                    <a:pt x="12" y="1563"/>
                  </a:cubicBezTo>
                  <a:cubicBezTo>
                    <a:pt x="0" y="1599"/>
                    <a:pt x="24" y="1647"/>
                    <a:pt x="60" y="1658"/>
                  </a:cubicBezTo>
                  <a:cubicBezTo>
                    <a:pt x="715" y="1897"/>
                    <a:pt x="1560" y="2385"/>
                    <a:pt x="2691" y="3194"/>
                  </a:cubicBezTo>
                  <a:cubicBezTo>
                    <a:pt x="2703" y="3206"/>
                    <a:pt x="2715" y="3206"/>
                    <a:pt x="2739" y="3206"/>
                  </a:cubicBezTo>
                  <a:cubicBezTo>
                    <a:pt x="2750" y="3206"/>
                    <a:pt x="2762" y="3206"/>
                    <a:pt x="2774" y="3194"/>
                  </a:cubicBezTo>
                  <a:cubicBezTo>
                    <a:pt x="2798" y="3182"/>
                    <a:pt x="2810" y="3159"/>
                    <a:pt x="2810" y="3123"/>
                  </a:cubicBezTo>
                  <a:cubicBezTo>
                    <a:pt x="2691" y="2016"/>
                    <a:pt x="2750" y="1027"/>
                    <a:pt x="2989" y="87"/>
                  </a:cubicBezTo>
                  <a:cubicBezTo>
                    <a:pt x="3001" y="51"/>
                    <a:pt x="2977" y="15"/>
                    <a:pt x="2941" y="3"/>
                  </a:cubicBezTo>
                  <a:cubicBezTo>
                    <a:pt x="2933" y="1"/>
                    <a:pt x="2924" y="0"/>
                    <a:pt x="2917"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39811" y="3779100"/>
              <a:ext cx="273178" cy="354210"/>
            </a:xfrm>
            <a:custGeom>
              <a:avLst/>
              <a:gdLst/>
              <a:ahLst/>
              <a:cxnLst/>
              <a:rect l="l" t="t" r="r" b="b"/>
              <a:pathLst>
                <a:path w="4895" h="6347" extrusionOk="0">
                  <a:moveTo>
                    <a:pt x="4704" y="0"/>
                  </a:moveTo>
                  <a:cubicBezTo>
                    <a:pt x="4668" y="0"/>
                    <a:pt x="4632" y="24"/>
                    <a:pt x="4632" y="72"/>
                  </a:cubicBezTo>
                  <a:cubicBezTo>
                    <a:pt x="4466" y="2215"/>
                    <a:pt x="4489" y="4179"/>
                    <a:pt x="4716" y="6061"/>
                  </a:cubicBezTo>
                  <a:cubicBezTo>
                    <a:pt x="3454" y="4846"/>
                    <a:pt x="1751" y="4346"/>
                    <a:pt x="108" y="3989"/>
                  </a:cubicBezTo>
                  <a:cubicBezTo>
                    <a:pt x="100" y="3987"/>
                    <a:pt x="92" y="3986"/>
                    <a:pt x="85" y="3986"/>
                  </a:cubicBezTo>
                  <a:cubicBezTo>
                    <a:pt x="49" y="3986"/>
                    <a:pt x="23" y="4009"/>
                    <a:pt x="13" y="4048"/>
                  </a:cubicBezTo>
                  <a:cubicBezTo>
                    <a:pt x="1" y="4084"/>
                    <a:pt x="37" y="4120"/>
                    <a:pt x="72" y="4132"/>
                  </a:cubicBezTo>
                  <a:cubicBezTo>
                    <a:pt x="1763" y="4501"/>
                    <a:pt x="3501" y="5025"/>
                    <a:pt x="4751" y="6322"/>
                  </a:cubicBezTo>
                  <a:cubicBezTo>
                    <a:pt x="4775" y="6334"/>
                    <a:pt x="4787" y="6346"/>
                    <a:pt x="4811" y="6346"/>
                  </a:cubicBezTo>
                  <a:cubicBezTo>
                    <a:pt x="4823" y="6346"/>
                    <a:pt x="4835" y="6334"/>
                    <a:pt x="4847" y="6334"/>
                  </a:cubicBezTo>
                  <a:cubicBezTo>
                    <a:pt x="4870" y="6322"/>
                    <a:pt x="4894" y="6287"/>
                    <a:pt x="4882" y="6263"/>
                  </a:cubicBezTo>
                  <a:cubicBezTo>
                    <a:pt x="4644" y="4322"/>
                    <a:pt x="4609" y="2298"/>
                    <a:pt x="4775" y="84"/>
                  </a:cubicBezTo>
                  <a:cubicBezTo>
                    <a:pt x="4775" y="36"/>
                    <a:pt x="4751" y="0"/>
                    <a:pt x="4704"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07546" y="4113954"/>
              <a:ext cx="420621" cy="455891"/>
            </a:xfrm>
            <a:custGeom>
              <a:avLst/>
              <a:gdLst/>
              <a:ahLst/>
              <a:cxnLst/>
              <a:rect l="l" t="t" r="r" b="b"/>
              <a:pathLst>
                <a:path w="7537" h="8169" extrusionOk="0">
                  <a:moveTo>
                    <a:pt x="7477" y="1"/>
                  </a:moveTo>
                  <a:cubicBezTo>
                    <a:pt x="7442" y="1"/>
                    <a:pt x="7394" y="25"/>
                    <a:pt x="7382" y="61"/>
                  </a:cubicBezTo>
                  <a:cubicBezTo>
                    <a:pt x="6870" y="2358"/>
                    <a:pt x="6632" y="4942"/>
                    <a:pt x="6668" y="7931"/>
                  </a:cubicBezTo>
                  <a:cubicBezTo>
                    <a:pt x="5084" y="6704"/>
                    <a:pt x="2989" y="5645"/>
                    <a:pt x="107" y="4609"/>
                  </a:cubicBezTo>
                  <a:cubicBezTo>
                    <a:pt x="101" y="4607"/>
                    <a:pt x="94" y="4606"/>
                    <a:pt x="87" y="4606"/>
                  </a:cubicBezTo>
                  <a:cubicBezTo>
                    <a:pt x="56" y="4606"/>
                    <a:pt x="22" y="4627"/>
                    <a:pt x="12" y="4656"/>
                  </a:cubicBezTo>
                  <a:cubicBezTo>
                    <a:pt x="0" y="4692"/>
                    <a:pt x="12" y="4740"/>
                    <a:pt x="60" y="4752"/>
                  </a:cubicBezTo>
                  <a:cubicBezTo>
                    <a:pt x="3001" y="5799"/>
                    <a:pt x="5108" y="6883"/>
                    <a:pt x="6691" y="8145"/>
                  </a:cubicBezTo>
                  <a:cubicBezTo>
                    <a:pt x="6703" y="8157"/>
                    <a:pt x="6727" y="8169"/>
                    <a:pt x="6739" y="8169"/>
                  </a:cubicBezTo>
                  <a:cubicBezTo>
                    <a:pt x="6751" y="8169"/>
                    <a:pt x="6763" y="8157"/>
                    <a:pt x="6775" y="8157"/>
                  </a:cubicBezTo>
                  <a:cubicBezTo>
                    <a:pt x="6799" y="8145"/>
                    <a:pt x="6811" y="8121"/>
                    <a:pt x="6811" y="8085"/>
                  </a:cubicBezTo>
                  <a:cubicBezTo>
                    <a:pt x="6775" y="5037"/>
                    <a:pt x="7001" y="2418"/>
                    <a:pt x="7537" y="96"/>
                  </a:cubicBezTo>
                  <a:cubicBezTo>
                    <a:pt x="7537" y="49"/>
                    <a:pt x="7513" y="13"/>
                    <a:pt x="7477"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27510" y="4416159"/>
              <a:ext cx="439931" cy="463984"/>
            </a:xfrm>
            <a:custGeom>
              <a:avLst/>
              <a:gdLst/>
              <a:ahLst/>
              <a:cxnLst/>
              <a:rect l="l" t="t" r="r" b="b"/>
              <a:pathLst>
                <a:path w="7883" h="8314" extrusionOk="0">
                  <a:moveTo>
                    <a:pt x="7799" y="0"/>
                  </a:moveTo>
                  <a:cubicBezTo>
                    <a:pt x="7764" y="0"/>
                    <a:pt x="7738" y="22"/>
                    <a:pt x="7728" y="51"/>
                  </a:cubicBezTo>
                  <a:cubicBezTo>
                    <a:pt x="6978" y="2635"/>
                    <a:pt x="6585" y="5349"/>
                    <a:pt x="6573" y="8100"/>
                  </a:cubicBezTo>
                  <a:cubicBezTo>
                    <a:pt x="5013" y="7111"/>
                    <a:pt x="2525" y="6254"/>
                    <a:pt x="108" y="5444"/>
                  </a:cubicBezTo>
                  <a:cubicBezTo>
                    <a:pt x="102" y="5442"/>
                    <a:pt x="95" y="5441"/>
                    <a:pt x="88" y="5441"/>
                  </a:cubicBezTo>
                  <a:cubicBezTo>
                    <a:pt x="56" y="5441"/>
                    <a:pt x="22" y="5463"/>
                    <a:pt x="13" y="5492"/>
                  </a:cubicBezTo>
                  <a:cubicBezTo>
                    <a:pt x="1" y="5528"/>
                    <a:pt x="25" y="5575"/>
                    <a:pt x="60" y="5587"/>
                  </a:cubicBezTo>
                  <a:cubicBezTo>
                    <a:pt x="2537" y="6409"/>
                    <a:pt x="5073" y="7290"/>
                    <a:pt x="6609" y="8302"/>
                  </a:cubicBezTo>
                  <a:cubicBezTo>
                    <a:pt x="6621" y="8314"/>
                    <a:pt x="6633" y="8314"/>
                    <a:pt x="6644" y="8314"/>
                  </a:cubicBezTo>
                  <a:cubicBezTo>
                    <a:pt x="6656" y="8314"/>
                    <a:pt x="6668" y="8314"/>
                    <a:pt x="6680" y="8302"/>
                  </a:cubicBezTo>
                  <a:cubicBezTo>
                    <a:pt x="6704" y="8290"/>
                    <a:pt x="6716" y="8266"/>
                    <a:pt x="6716" y="8242"/>
                  </a:cubicBezTo>
                  <a:cubicBezTo>
                    <a:pt x="6728" y="5456"/>
                    <a:pt x="7109" y="2706"/>
                    <a:pt x="7871" y="99"/>
                  </a:cubicBezTo>
                  <a:cubicBezTo>
                    <a:pt x="7883" y="51"/>
                    <a:pt x="7859" y="15"/>
                    <a:pt x="7823" y="3"/>
                  </a:cubicBezTo>
                  <a:cubicBezTo>
                    <a:pt x="7815" y="1"/>
                    <a:pt x="7807" y="0"/>
                    <a:pt x="7799"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70051" y="3407635"/>
              <a:ext cx="1146286" cy="2025980"/>
            </a:xfrm>
            <a:custGeom>
              <a:avLst/>
              <a:gdLst/>
              <a:ahLst/>
              <a:cxnLst/>
              <a:rect l="l" t="t" r="r" b="b"/>
              <a:pathLst>
                <a:path w="20540" h="36303" extrusionOk="0">
                  <a:moveTo>
                    <a:pt x="4335" y="1"/>
                  </a:moveTo>
                  <a:lnTo>
                    <a:pt x="4335" y="1"/>
                  </a:lnTo>
                  <a:cubicBezTo>
                    <a:pt x="1" y="8859"/>
                    <a:pt x="3882" y="20920"/>
                    <a:pt x="14824" y="36303"/>
                  </a:cubicBezTo>
                  <a:lnTo>
                    <a:pt x="20539" y="36303"/>
                  </a:lnTo>
                  <a:cubicBezTo>
                    <a:pt x="16229" y="21122"/>
                    <a:pt x="10907" y="8799"/>
                    <a:pt x="4335" y="1"/>
                  </a:cubicBezTo>
                  <a:close/>
                </a:path>
              </a:pathLst>
            </a:custGeom>
            <a:solidFill>
              <a:srgbClr val="75C4A4"/>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67372" y="3403673"/>
              <a:ext cx="1147570" cy="2033960"/>
            </a:xfrm>
            <a:custGeom>
              <a:avLst/>
              <a:gdLst/>
              <a:ahLst/>
              <a:cxnLst/>
              <a:rect l="l" t="t" r="r" b="b"/>
              <a:pathLst>
                <a:path w="20563" h="36446" extrusionOk="0">
                  <a:moveTo>
                    <a:pt x="4299" y="215"/>
                  </a:moveTo>
                  <a:cubicBezTo>
                    <a:pt x="10561" y="8644"/>
                    <a:pt x="15979" y="20777"/>
                    <a:pt x="20384" y="36302"/>
                  </a:cubicBezTo>
                  <a:lnTo>
                    <a:pt x="14824" y="36302"/>
                  </a:lnTo>
                  <a:cubicBezTo>
                    <a:pt x="3644" y="20574"/>
                    <a:pt x="191" y="8763"/>
                    <a:pt x="4299" y="215"/>
                  </a:cubicBezTo>
                  <a:close/>
                  <a:moveTo>
                    <a:pt x="4275" y="0"/>
                  </a:moveTo>
                  <a:cubicBezTo>
                    <a:pt x="4251" y="0"/>
                    <a:pt x="4227" y="24"/>
                    <a:pt x="4215" y="48"/>
                  </a:cubicBezTo>
                  <a:cubicBezTo>
                    <a:pt x="1" y="8656"/>
                    <a:pt x="3441" y="20562"/>
                    <a:pt x="14717" y="36421"/>
                  </a:cubicBezTo>
                  <a:cubicBezTo>
                    <a:pt x="14741" y="36433"/>
                    <a:pt x="14752" y="36445"/>
                    <a:pt x="14776" y="36445"/>
                  </a:cubicBezTo>
                  <a:lnTo>
                    <a:pt x="20491" y="36445"/>
                  </a:lnTo>
                  <a:cubicBezTo>
                    <a:pt x="20515" y="36445"/>
                    <a:pt x="20527" y="36445"/>
                    <a:pt x="20551" y="36421"/>
                  </a:cubicBezTo>
                  <a:cubicBezTo>
                    <a:pt x="20563" y="36398"/>
                    <a:pt x="20563" y="36374"/>
                    <a:pt x="20563" y="36350"/>
                  </a:cubicBezTo>
                  <a:cubicBezTo>
                    <a:pt x="16122" y="20717"/>
                    <a:pt x="10657" y="8489"/>
                    <a:pt x="4346" y="36"/>
                  </a:cubicBezTo>
                  <a:cubicBezTo>
                    <a:pt x="4323" y="12"/>
                    <a:pt x="4299" y="0"/>
                    <a:pt x="4275"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32811" y="3403505"/>
              <a:ext cx="731636" cy="2034128"/>
            </a:xfrm>
            <a:custGeom>
              <a:avLst/>
              <a:gdLst/>
              <a:ahLst/>
              <a:cxnLst/>
              <a:rect l="l" t="t" r="r" b="b"/>
              <a:pathLst>
                <a:path w="13110" h="36449" extrusionOk="0">
                  <a:moveTo>
                    <a:pt x="83" y="0"/>
                  </a:moveTo>
                  <a:cubicBezTo>
                    <a:pt x="76" y="0"/>
                    <a:pt x="68" y="1"/>
                    <a:pt x="60" y="3"/>
                  </a:cubicBezTo>
                  <a:cubicBezTo>
                    <a:pt x="24" y="15"/>
                    <a:pt x="0" y="51"/>
                    <a:pt x="12" y="98"/>
                  </a:cubicBezTo>
                  <a:cubicBezTo>
                    <a:pt x="2394" y="10802"/>
                    <a:pt x="6632" y="22673"/>
                    <a:pt x="12954" y="36412"/>
                  </a:cubicBezTo>
                  <a:cubicBezTo>
                    <a:pt x="12966" y="36436"/>
                    <a:pt x="12990" y="36448"/>
                    <a:pt x="13026" y="36448"/>
                  </a:cubicBezTo>
                  <a:lnTo>
                    <a:pt x="13062" y="36448"/>
                  </a:lnTo>
                  <a:cubicBezTo>
                    <a:pt x="13097" y="36424"/>
                    <a:pt x="13109" y="36389"/>
                    <a:pt x="13097" y="36353"/>
                  </a:cubicBezTo>
                  <a:cubicBezTo>
                    <a:pt x="6775" y="22625"/>
                    <a:pt x="2548" y="10755"/>
                    <a:pt x="155" y="63"/>
                  </a:cubicBezTo>
                  <a:cubicBezTo>
                    <a:pt x="145" y="23"/>
                    <a:pt x="119" y="0"/>
                    <a:pt x="83"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3241" y="3593032"/>
              <a:ext cx="211343" cy="162846"/>
            </a:xfrm>
            <a:custGeom>
              <a:avLst/>
              <a:gdLst/>
              <a:ahLst/>
              <a:cxnLst/>
              <a:rect l="l" t="t" r="r" b="b"/>
              <a:pathLst>
                <a:path w="3787" h="2918" extrusionOk="0">
                  <a:moveTo>
                    <a:pt x="3699" y="0"/>
                  </a:moveTo>
                  <a:cubicBezTo>
                    <a:pt x="3674" y="0"/>
                    <a:pt x="3651" y="13"/>
                    <a:pt x="3644" y="36"/>
                  </a:cubicBezTo>
                  <a:cubicBezTo>
                    <a:pt x="3144" y="941"/>
                    <a:pt x="2882" y="1798"/>
                    <a:pt x="2822" y="2656"/>
                  </a:cubicBezTo>
                  <a:cubicBezTo>
                    <a:pt x="2036" y="1703"/>
                    <a:pt x="1132" y="870"/>
                    <a:pt x="131" y="155"/>
                  </a:cubicBezTo>
                  <a:cubicBezTo>
                    <a:pt x="118" y="146"/>
                    <a:pt x="102" y="142"/>
                    <a:pt x="87" y="142"/>
                  </a:cubicBezTo>
                  <a:cubicBezTo>
                    <a:pt x="63" y="142"/>
                    <a:pt x="39" y="152"/>
                    <a:pt x="24" y="167"/>
                  </a:cubicBezTo>
                  <a:cubicBezTo>
                    <a:pt x="0" y="203"/>
                    <a:pt x="12" y="251"/>
                    <a:pt x="48" y="274"/>
                  </a:cubicBezTo>
                  <a:cubicBezTo>
                    <a:pt x="1084" y="1013"/>
                    <a:pt x="2024" y="1894"/>
                    <a:pt x="2834" y="2894"/>
                  </a:cubicBezTo>
                  <a:cubicBezTo>
                    <a:pt x="2846" y="2918"/>
                    <a:pt x="2870" y="2918"/>
                    <a:pt x="2894" y="2918"/>
                  </a:cubicBezTo>
                  <a:lnTo>
                    <a:pt x="2917" y="2918"/>
                  </a:lnTo>
                  <a:cubicBezTo>
                    <a:pt x="2941" y="2906"/>
                    <a:pt x="2965" y="2882"/>
                    <a:pt x="2965" y="2846"/>
                  </a:cubicBezTo>
                  <a:cubicBezTo>
                    <a:pt x="2989" y="1965"/>
                    <a:pt x="3251" y="1060"/>
                    <a:pt x="3775" y="108"/>
                  </a:cubicBezTo>
                  <a:cubicBezTo>
                    <a:pt x="3787" y="72"/>
                    <a:pt x="3775" y="24"/>
                    <a:pt x="3739" y="12"/>
                  </a:cubicBezTo>
                  <a:cubicBezTo>
                    <a:pt x="3726" y="4"/>
                    <a:pt x="3712" y="0"/>
                    <a:pt x="3699"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29805" y="3779044"/>
              <a:ext cx="352201" cy="198786"/>
            </a:xfrm>
            <a:custGeom>
              <a:avLst/>
              <a:gdLst/>
              <a:ahLst/>
              <a:cxnLst/>
              <a:rect l="l" t="t" r="r" b="b"/>
              <a:pathLst>
                <a:path w="6311" h="3562" extrusionOk="0">
                  <a:moveTo>
                    <a:pt x="6231" y="1"/>
                  </a:moveTo>
                  <a:cubicBezTo>
                    <a:pt x="6208" y="1"/>
                    <a:pt x="6183" y="14"/>
                    <a:pt x="6168" y="37"/>
                  </a:cubicBezTo>
                  <a:cubicBezTo>
                    <a:pt x="5275" y="1180"/>
                    <a:pt x="4596" y="2156"/>
                    <a:pt x="4465" y="3311"/>
                  </a:cubicBezTo>
                  <a:cubicBezTo>
                    <a:pt x="3393" y="2311"/>
                    <a:pt x="1738" y="1668"/>
                    <a:pt x="107" y="1097"/>
                  </a:cubicBezTo>
                  <a:cubicBezTo>
                    <a:pt x="99" y="1094"/>
                    <a:pt x="90" y="1092"/>
                    <a:pt x="82" y="1092"/>
                  </a:cubicBezTo>
                  <a:cubicBezTo>
                    <a:pt x="55" y="1092"/>
                    <a:pt x="30" y="1108"/>
                    <a:pt x="12" y="1144"/>
                  </a:cubicBezTo>
                  <a:cubicBezTo>
                    <a:pt x="0" y="1180"/>
                    <a:pt x="24" y="1228"/>
                    <a:pt x="60" y="1240"/>
                  </a:cubicBezTo>
                  <a:cubicBezTo>
                    <a:pt x="1727" y="1823"/>
                    <a:pt x="3441" y="2490"/>
                    <a:pt x="4477" y="3537"/>
                  </a:cubicBezTo>
                  <a:cubicBezTo>
                    <a:pt x="4489" y="3549"/>
                    <a:pt x="4513" y="3561"/>
                    <a:pt x="4525" y="3561"/>
                  </a:cubicBezTo>
                  <a:cubicBezTo>
                    <a:pt x="4536" y="3561"/>
                    <a:pt x="4548" y="3549"/>
                    <a:pt x="4560" y="3549"/>
                  </a:cubicBezTo>
                  <a:cubicBezTo>
                    <a:pt x="4584" y="3537"/>
                    <a:pt x="4608" y="3514"/>
                    <a:pt x="4608" y="3478"/>
                  </a:cubicBezTo>
                  <a:cubicBezTo>
                    <a:pt x="4679" y="2299"/>
                    <a:pt x="5370" y="1299"/>
                    <a:pt x="6275" y="120"/>
                  </a:cubicBezTo>
                  <a:cubicBezTo>
                    <a:pt x="6310" y="85"/>
                    <a:pt x="6299" y="49"/>
                    <a:pt x="6263" y="13"/>
                  </a:cubicBezTo>
                  <a:cubicBezTo>
                    <a:pt x="6254" y="5"/>
                    <a:pt x="6243" y="1"/>
                    <a:pt x="6231"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95260" y="4037942"/>
              <a:ext cx="455836" cy="272787"/>
            </a:xfrm>
            <a:custGeom>
              <a:avLst/>
              <a:gdLst/>
              <a:ahLst/>
              <a:cxnLst/>
              <a:rect l="l" t="t" r="r" b="b"/>
              <a:pathLst>
                <a:path w="8168" h="4888" extrusionOk="0">
                  <a:moveTo>
                    <a:pt x="8080" y="1"/>
                  </a:moveTo>
                  <a:cubicBezTo>
                    <a:pt x="8059" y="1"/>
                    <a:pt x="8038" y="10"/>
                    <a:pt x="8025" y="29"/>
                  </a:cubicBezTo>
                  <a:cubicBezTo>
                    <a:pt x="6965" y="1351"/>
                    <a:pt x="6227" y="2923"/>
                    <a:pt x="5834" y="4673"/>
                  </a:cubicBezTo>
                  <a:cubicBezTo>
                    <a:pt x="4584" y="3625"/>
                    <a:pt x="2763" y="2744"/>
                    <a:pt x="107" y="1887"/>
                  </a:cubicBezTo>
                  <a:cubicBezTo>
                    <a:pt x="101" y="1885"/>
                    <a:pt x="94" y="1884"/>
                    <a:pt x="88" y="1884"/>
                  </a:cubicBezTo>
                  <a:cubicBezTo>
                    <a:pt x="56" y="1884"/>
                    <a:pt x="22" y="1905"/>
                    <a:pt x="12" y="1934"/>
                  </a:cubicBezTo>
                  <a:cubicBezTo>
                    <a:pt x="0" y="1970"/>
                    <a:pt x="24" y="2018"/>
                    <a:pt x="60" y="2030"/>
                  </a:cubicBezTo>
                  <a:cubicBezTo>
                    <a:pt x="2763" y="2899"/>
                    <a:pt x="4596" y="3804"/>
                    <a:pt x="5834" y="4875"/>
                  </a:cubicBezTo>
                  <a:cubicBezTo>
                    <a:pt x="5846" y="4887"/>
                    <a:pt x="5858" y="4887"/>
                    <a:pt x="5882" y="4887"/>
                  </a:cubicBezTo>
                  <a:lnTo>
                    <a:pt x="5906" y="4887"/>
                  </a:lnTo>
                  <a:cubicBezTo>
                    <a:pt x="5930" y="4875"/>
                    <a:pt x="5942" y="4852"/>
                    <a:pt x="5953" y="4828"/>
                  </a:cubicBezTo>
                  <a:cubicBezTo>
                    <a:pt x="6334" y="3042"/>
                    <a:pt x="7073" y="1458"/>
                    <a:pt x="8144" y="113"/>
                  </a:cubicBezTo>
                  <a:cubicBezTo>
                    <a:pt x="8168" y="89"/>
                    <a:pt x="8168" y="41"/>
                    <a:pt x="8132" y="18"/>
                  </a:cubicBezTo>
                  <a:cubicBezTo>
                    <a:pt x="8116" y="7"/>
                    <a:pt x="8098" y="1"/>
                    <a:pt x="8080"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870" y="4289752"/>
              <a:ext cx="487758" cy="270164"/>
            </a:xfrm>
            <a:custGeom>
              <a:avLst/>
              <a:gdLst/>
              <a:ahLst/>
              <a:cxnLst/>
              <a:rect l="l" t="t" r="r" b="b"/>
              <a:pathLst>
                <a:path w="8740" h="4841" extrusionOk="0">
                  <a:moveTo>
                    <a:pt x="8654" y="0"/>
                  </a:moveTo>
                  <a:cubicBezTo>
                    <a:pt x="8635" y="0"/>
                    <a:pt x="8614" y="6"/>
                    <a:pt x="8596" y="18"/>
                  </a:cubicBezTo>
                  <a:cubicBezTo>
                    <a:pt x="7358" y="1352"/>
                    <a:pt x="6227" y="3316"/>
                    <a:pt x="5906" y="4638"/>
                  </a:cubicBezTo>
                  <a:cubicBezTo>
                    <a:pt x="4382" y="3542"/>
                    <a:pt x="2215" y="2971"/>
                    <a:pt x="95" y="2518"/>
                  </a:cubicBezTo>
                  <a:cubicBezTo>
                    <a:pt x="89" y="2516"/>
                    <a:pt x="83" y="2515"/>
                    <a:pt x="76" y="2515"/>
                  </a:cubicBezTo>
                  <a:cubicBezTo>
                    <a:pt x="45" y="2515"/>
                    <a:pt x="12" y="2538"/>
                    <a:pt x="12" y="2578"/>
                  </a:cubicBezTo>
                  <a:cubicBezTo>
                    <a:pt x="0" y="2614"/>
                    <a:pt x="24" y="2661"/>
                    <a:pt x="60" y="2661"/>
                  </a:cubicBezTo>
                  <a:cubicBezTo>
                    <a:pt x="2215" y="3126"/>
                    <a:pt x="4405" y="3697"/>
                    <a:pt x="5918" y="4828"/>
                  </a:cubicBezTo>
                  <a:cubicBezTo>
                    <a:pt x="5929" y="4828"/>
                    <a:pt x="5941" y="4840"/>
                    <a:pt x="5965" y="4840"/>
                  </a:cubicBezTo>
                  <a:cubicBezTo>
                    <a:pt x="5965" y="4840"/>
                    <a:pt x="5977" y="4840"/>
                    <a:pt x="5989" y="4828"/>
                  </a:cubicBezTo>
                  <a:cubicBezTo>
                    <a:pt x="6013" y="4828"/>
                    <a:pt x="6025" y="4804"/>
                    <a:pt x="6037" y="4781"/>
                  </a:cubicBezTo>
                  <a:cubicBezTo>
                    <a:pt x="6299" y="3483"/>
                    <a:pt x="7453" y="1483"/>
                    <a:pt x="8704" y="125"/>
                  </a:cubicBezTo>
                  <a:cubicBezTo>
                    <a:pt x="8739" y="89"/>
                    <a:pt x="8739" y="42"/>
                    <a:pt x="8704" y="18"/>
                  </a:cubicBezTo>
                  <a:cubicBezTo>
                    <a:pt x="8692" y="6"/>
                    <a:pt x="8674" y="0"/>
                    <a:pt x="8654"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82798" y="3193663"/>
              <a:ext cx="512369" cy="2239946"/>
            </a:xfrm>
            <a:custGeom>
              <a:avLst/>
              <a:gdLst/>
              <a:ahLst/>
              <a:cxnLst/>
              <a:rect l="l" t="t" r="r" b="b"/>
              <a:pathLst>
                <a:path w="9181" h="40137" extrusionOk="0">
                  <a:moveTo>
                    <a:pt x="3073" y="1"/>
                  </a:moveTo>
                  <a:cubicBezTo>
                    <a:pt x="453" y="10895"/>
                    <a:pt x="1" y="25909"/>
                    <a:pt x="4966" y="40137"/>
                  </a:cubicBezTo>
                  <a:lnTo>
                    <a:pt x="9180" y="40137"/>
                  </a:lnTo>
                  <a:cubicBezTo>
                    <a:pt x="8788" y="24075"/>
                    <a:pt x="8502" y="8692"/>
                    <a:pt x="3073" y="1"/>
                  </a:cubicBezTo>
                  <a:close/>
                </a:path>
              </a:pathLst>
            </a:custGeom>
            <a:solidFill>
              <a:srgbClr val="75C4A4"/>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3698" y="3189701"/>
              <a:ext cx="575431" cy="2247926"/>
            </a:xfrm>
            <a:custGeom>
              <a:avLst/>
              <a:gdLst/>
              <a:ahLst/>
              <a:cxnLst/>
              <a:rect l="l" t="t" r="r" b="b"/>
              <a:pathLst>
                <a:path w="10311" h="40280" extrusionOk="0">
                  <a:moveTo>
                    <a:pt x="4167" y="262"/>
                  </a:moveTo>
                  <a:lnTo>
                    <a:pt x="4167" y="262"/>
                  </a:lnTo>
                  <a:cubicBezTo>
                    <a:pt x="9418" y="8847"/>
                    <a:pt x="9763" y="23753"/>
                    <a:pt x="10144" y="39529"/>
                  </a:cubicBezTo>
                  <a:lnTo>
                    <a:pt x="10156" y="40136"/>
                  </a:lnTo>
                  <a:lnTo>
                    <a:pt x="6084" y="40136"/>
                  </a:lnTo>
                  <a:cubicBezTo>
                    <a:pt x="0" y="22670"/>
                    <a:pt x="2667" y="6561"/>
                    <a:pt x="4167" y="262"/>
                  </a:cubicBezTo>
                  <a:close/>
                  <a:moveTo>
                    <a:pt x="4120" y="0"/>
                  </a:moveTo>
                  <a:cubicBezTo>
                    <a:pt x="4096" y="12"/>
                    <a:pt x="4072" y="24"/>
                    <a:pt x="4060" y="60"/>
                  </a:cubicBezTo>
                  <a:cubicBezTo>
                    <a:pt x="2655" y="5930"/>
                    <a:pt x="1988" y="12442"/>
                    <a:pt x="2167" y="18896"/>
                  </a:cubicBezTo>
                  <a:cubicBezTo>
                    <a:pt x="2358" y="26397"/>
                    <a:pt x="3631" y="33588"/>
                    <a:pt x="5953" y="40232"/>
                  </a:cubicBezTo>
                  <a:cubicBezTo>
                    <a:pt x="5965" y="40267"/>
                    <a:pt x="6001" y="40279"/>
                    <a:pt x="6025" y="40279"/>
                  </a:cubicBezTo>
                  <a:lnTo>
                    <a:pt x="10239" y="40279"/>
                  </a:lnTo>
                  <a:cubicBezTo>
                    <a:pt x="10251" y="40279"/>
                    <a:pt x="10275" y="40279"/>
                    <a:pt x="10287" y="40267"/>
                  </a:cubicBezTo>
                  <a:cubicBezTo>
                    <a:pt x="10299" y="40243"/>
                    <a:pt x="10311" y="40232"/>
                    <a:pt x="10311" y="40208"/>
                  </a:cubicBezTo>
                  <a:lnTo>
                    <a:pt x="10299" y="39517"/>
                  </a:lnTo>
                  <a:cubicBezTo>
                    <a:pt x="9918" y="23634"/>
                    <a:pt x="9561" y="8621"/>
                    <a:pt x="4191" y="36"/>
                  </a:cubicBezTo>
                  <a:cubicBezTo>
                    <a:pt x="4179" y="12"/>
                    <a:pt x="4155" y="0"/>
                    <a:pt x="4120"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9608" y="3189701"/>
              <a:ext cx="230597" cy="2247926"/>
            </a:xfrm>
            <a:custGeom>
              <a:avLst/>
              <a:gdLst/>
              <a:ahLst/>
              <a:cxnLst/>
              <a:rect l="l" t="t" r="r" b="b"/>
              <a:pathLst>
                <a:path w="4132" h="40280" extrusionOk="0">
                  <a:moveTo>
                    <a:pt x="72" y="0"/>
                  </a:moveTo>
                  <a:cubicBezTo>
                    <a:pt x="36" y="0"/>
                    <a:pt x="0" y="36"/>
                    <a:pt x="12" y="84"/>
                  </a:cubicBezTo>
                  <a:cubicBezTo>
                    <a:pt x="1262" y="16788"/>
                    <a:pt x="3096" y="32612"/>
                    <a:pt x="3977" y="40220"/>
                  </a:cubicBezTo>
                  <a:cubicBezTo>
                    <a:pt x="3989" y="40255"/>
                    <a:pt x="4025" y="40279"/>
                    <a:pt x="4060" y="40279"/>
                  </a:cubicBezTo>
                  <a:cubicBezTo>
                    <a:pt x="4108" y="40279"/>
                    <a:pt x="4132" y="40243"/>
                    <a:pt x="4132" y="40196"/>
                  </a:cubicBezTo>
                  <a:cubicBezTo>
                    <a:pt x="3251" y="32588"/>
                    <a:pt x="1417" y="16764"/>
                    <a:pt x="155" y="72"/>
                  </a:cubicBezTo>
                  <a:cubicBezTo>
                    <a:pt x="155" y="24"/>
                    <a:pt x="119" y="0"/>
                    <a:pt x="72"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18356" y="3309411"/>
              <a:ext cx="106369" cy="122888"/>
            </a:xfrm>
            <a:custGeom>
              <a:avLst/>
              <a:gdLst/>
              <a:ahLst/>
              <a:cxnLst/>
              <a:rect l="l" t="t" r="r" b="b"/>
              <a:pathLst>
                <a:path w="1906" h="2202" extrusionOk="0">
                  <a:moveTo>
                    <a:pt x="1826" y="1"/>
                  </a:moveTo>
                  <a:cubicBezTo>
                    <a:pt x="1798" y="1"/>
                    <a:pt x="1768" y="20"/>
                    <a:pt x="1751" y="46"/>
                  </a:cubicBezTo>
                  <a:cubicBezTo>
                    <a:pt x="1394" y="701"/>
                    <a:pt x="1132" y="1308"/>
                    <a:pt x="965" y="1892"/>
                  </a:cubicBezTo>
                  <a:cubicBezTo>
                    <a:pt x="739" y="1308"/>
                    <a:pt x="453" y="832"/>
                    <a:pt x="132" y="451"/>
                  </a:cubicBezTo>
                  <a:cubicBezTo>
                    <a:pt x="120" y="439"/>
                    <a:pt x="102" y="433"/>
                    <a:pt x="84" y="433"/>
                  </a:cubicBezTo>
                  <a:cubicBezTo>
                    <a:pt x="66" y="433"/>
                    <a:pt x="48" y="439"/>
                    <a:pt x="36" y="451"/>
                  </a:cubicBezTo>
                  <a:cubicBezTo>
                    <a:pt x="1" y="475"/>
                    <a:pt x="1" y="522"/>
                    <a:pt x="24" y="558"/>
                  </a:cubicBezTo>
                  <a:cubicBezTo>
                    <a:pt x="370" y="963"/>
                    <a:pt x="667" y="1499"/>
                    <a:pt x="905" y="2154"/>
                  </a:cubicBezTo>
                  <a:cubicBezTo>
                    <a:pt x="917" y="2177"/>
                    <a:pt x="941" y="2201"/>
                    <a:pt x="977" y="2201"/>
                  </a:cubicBezTo>
                  <a:cubicBezTo>
                    <a:pt x="1013" y="2201"/>
                    <a:pt x="1036" y="2177"/>
                    <a:pt x="1048" y="2142"/>
                  </a:cubicBezTo>
                  <a:cubicBezTo>
                    <a:pt x="1215" y="1511"/>
                    <a:pt x="1489" y="844"/>
                    <a:pt x="1882" y="118"/>
                  </a:cubicBezTo>
                  <a:cubicBezTo>
                    <a:pt x="1906" y="82"/>
                    <a:pt x="1894" y="34"/>
                    <a:pt x="1858" y="10"/>
                  </a:cubicBezTo>
                  <a:cubicBezTo>
                    <a:pt x="1848" y="4"/>
                    <a:pt x="1837" y="1"/>
                    <a:pt x="1826"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86489" y="3468355"/>
              <a:ext cx="204032" cy="203809"/>
            </a:xfrm>
            <a:custGeom>
              <a:avLst/>
              <a:gdLst/>
              <a:ahLst/>
              <a:cxnLst/>
              <a:rect l="l" t="t" r="r" b="b"/>
              <a:pathLst>
                <a:path w="3656" h="3652" extrusionOk="0">
                  <a:moveTo>
                    <a:pt x="3565" y="1"/>
                  </a:moveTo>
                  <a:cubicBezTo>
                    <a:pt x="3540" y="1"/>
                    <a:pt x="3516" y="9"/>
                    <a:pt x="3501" y="32"/>
                  </a:cubicBezTo>
                  <a:cubicBezTo>
                    <a:pt x="2977" y="865"/>
                    <a:pt x="2441" y="1973"/>
                    <a:pt x="1893" y="3413"/>
                  </a:cubicBezTo>
                  <a:cubicBezTo>
                    <a:pt x="1393" y="2556"/>
                    <a:pt x="810" y="1746"/>
                    <a:pt x="131" y="949"/>
                  </a:cubicBezTo>
                  <a:cubicBezTo>
                    <a:pt x="118" y="929"/>
                    <a:pt x="98" y="920"/>
                    <a:pt x="78" y="920"/>
                  </a:cubicBezTo>
                  <a:cubicBezTo>
                    <a:pt x="62" y="920"/>
                    <a:pt x="47" y="926"/>
                    <a:pt x="36" y="937"/>
                  </a:cubicBezTo>
                  <a:cubicBezTo>
                    <a:pt x="0" y="961"/>
                    <a:pt x="0" y="1008"/>
                    <a:pt x="24" y="1044"/>
                  </a:cubicBezTo>
                  <a:cubicBezTo>
                    <a:pt x="726" y="1877"/>
                    <a:pt x="1322" y="2723"/>
                    <a:pt x="1846" y="3616"/>
                  </a:cubicBezTo>
                  <a:cubicBezTo>
                    <a:pt x="1857" y="3639"/>
                    <a:pt x="1881" y="3651"/>
                    <a:pt x="1905" y="3651"/>
                  </a:cubicBezTo>
                  <a:lnTo>
                    <a:pt x="1917" y="3651"/>
                  </a:lnTo>
                  <a:cubicBezTo>
                    <a:pt x="1941" y="3651"/>
                    <a:pt x="1965" y="3639"/>
                    <a:pt x="1977" y="3604"/>
                  </a:cubicBezTo>
                  <a:cubicBezTo>
                    <a:pt x="2548" y="2115"/>
                    <a:pt x="3084" y="972"/>
                    <a:pt x="3632" y="115"/>
                  </a:cubicBezTo>
                  <a:cubicBezTo>
                    <a:pt x="3655" y="79"/>
                    <a:pt x="3643" y="32"/>
                    <a:pt x="3608" y="8"/>
                  </a:cubicBezTo>
                  <a:cubicBezTo>
                    <a:pt x="3595" y="4"/>
                    <a:pt x="3580" y="1"/>
                    <a:pt x="3565"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61878" y="3681155"/>
              <a:ext cx="291092" cy="236177"/>
            </a:xfrm>
            <a:custGeom>
              <a:avLst/>
              <a:gdLst/>
              <a:ahLst/>
              <a:cxnLst/>
              <a:rect l="l" t="t" r="r" b="b"/>
              <a:pathLst>
                <a:path w="5216" h="4232" extrusionOk="0">
                  <a:moveTo>
                    <a:pt x="5138" y="0"/>
                  </a:moveTo>
                  <a:cubicBezTo>
                    <a:pt x="5118" y="0"/>
                    <a:pt x="5098" y="9"/>
                    <a:pt x="5085" y="29"/>
                  </a:cubicBezTo>
                  <a:cubicBezTo>
                    <a:pt x="4287" y="981"/>
                    <a:pt x="3525" y="2267"/>
                    <a:pt x="2739" y="3970"/>
                  </a:cubicBezTo>
                  <a:cubicBezTo>
                    <a:pt x="2215" y="2791"/>
                    <a:pt x="1132" y="1672"/>
                    <a:pt x="132" y="731"/>
                  </a:cubicBezTo>
                  <a:cubicBezTo>
                    <a:pt x="120" y="719"/>
                    <a:pt x="102" y="713"/>
                    <a:pt x="82" y="713"/>
                  </a:cubicBezTo>
                  <a:cubicBezTo>
                    <a:pt x="63" y="713"/>
                    <a:pt x="42" y="719"/>
                    <a:pt x="24" y="731"/>
                  </a:cubicBezTo>
                  <a:cubicBezTo>
                    <a:pt x="1" y="767"/>
                    <a:pt x="1" y="815"/>
                    <a:pt x="36" y="838"/>
                  </a:cubicBezTo>
                  <a:cubicBezTo>
                    <a:pt x="1060" y="1815"/>
                    <a:pt x="2179" y="2970"/>
                    <a:pt x="2668" y="4184"/>
                  </a:cubicBezTo>
                  <a:cubicBezTo>
                    <a:pt x="2679" y="4208"/>
                    <a:pt x="2715" y="4232"/>
                    <a:pt x="2739" y="4232"/>
                  </a:cubicBezTo>
                  <a:cubicBezTo>
                    <a:pt x="2775" y="4232"/>
                    <a:pt x="2799" y="4220"/>
                    <a:pt x="2810" y="4184"/>
                  </a:cubicBezTo>
                  <a:cubicBezTo>
                    <a:pt x="3608" y="2422"/>
                    <a:pt x="4382" y="1089"/>
                    <a:pt x="5192" y="124"/>
                  </a:cubicBezTo>
                  <a:cubicBezTo>
                    <a:pt x="5216" y="88"/>
                    <a:pt x="5216" y="41"/>
                    <a:pt x="5180" y="17"/>
                  </a:cubicBezTo>
                  <a:cubicBezTo>
                    <a:pt x="5169" y="6"/>
                    <a:pt x="5154" y="0"/>
                    <a:pt x="5138"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45247" y="3949038"/>
              <a:ext cx="361521" cy="214803"/>
            </a:xfrm>
            <a:custGeom>
              <a:avLst/>
              <a:gdLst/>
              <a:ahLst/>
              <a:cxnLst/>
              <a:rect l="l" t="t" r="r" b="b"/>
              <a:pathLst>
                <a:path w="6478" h="3849" extrusionOk="0">
                  <a:moveTo>
                    <a:pt x="6393" y="0"/>
                  </a:moveTo>
                  <a:cubicBezTo>
                    <a:pt x="6374" y="0"/>
                    <a:pt x="6353" y="9"/>
                    <a:pt x="6335" y="27"/>
                  </a:cubicBezTo>
                  <a:cubicBezTo>
                    <a:pt x="5097" y="1349"/>
                    <a:pt x="4180" y="2504"/>
                    <a:pt x="3454" y="3647"/>
                  </a:cubicBezTo>
                  <a:cubicBezTo>
                    <a:pt x="2561" y="2480"/>
                    <a:pt x="1215" y="1361"/>
                    <a:pt x="132" y="503"/>
                  </a:cubicBezTo>
                  <a:cubicBezTo>
                    <a:pt x="116" y="493"/>
                    <a:pt x="97" y="487"/>
                    <a:pt x="80" y="487"/>
                  </a:cubicBezTo>
                  <a:cubicBezTo>
                    <a:pt x="58" y="487"/>
                    <a:pt x="38" y="496"/>
                    <a:pt x="25" y="515"/>
                  </a:cubicBezTo>
                  <a:cubicBezTo>
                    <a:pt x="1" y="551"/>
                    <a:pt x="1" y="587"/>
                    <a:pt x="37" y="622"/>
                  </a:cubicBezTo>
                  <a:cubicBezTo>
                    <a:pt x="1144" y="1492"/>
                    <a:pt x="2525" y="2635"/>
                    <a:pt x="3394" y="3825"/>
                  </a:cubicBezTo>
                  <a:cubicBezTo>
                    <a:pt x="3418" y="3837"/>
                    <a:pt x="3430" y="3849"/>
                    <a:pt x="3454" y="3849"/>
                  </a:cubicBezTo>
                  <a:lnTo>
                    <a:pt x="3466" y="3849"/>
                  </a:lnTo>
                  <a:cubicBezTo>
                    <a:pt x="3489" y="3849"/>
                    <a:pt x="3513" y="3837"/>
                    <a:pt x="3525" y="3813"/>
                  </a:cubicBezTo>
                  <a:cubicBezTo>
                    <a:pt x="4251" y="2646"/>
                    <a:pt x="5180" y="1480"/>
                    <a:pt x="6454" y="122"/>
                  </a:cubicBezTo>
                  <a:cubicBezTo>
                    <a:pt x="6478" y="99"/>
                    <a:pt x="6478" y="51"/>
                    <a:pt x="6442" y="27"/>
                  </a:cubicBezTo>
                  <a:cubicBezTo>
                    <a:pt x="6430" y="9"/>
                    <a:pt x="6412" y="0"/>
                    <a:pt x="6393"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43964" y="4247951"/>
              <a:ext cx="400698" cy="191699"/>
            </a:xfrm>
            <a:custGeom>
              <a:avLst/>
              <a:gdLst/>
              <a:ahLst/>
              <a:cxnLst/>
              <a:rect l="l" t="t" r="r" b="b"/>
              <a:pathLst>
                <a:path w="7180" h="3435" extrusionOk="0">
                  <a:moveTo>
                    <a:pt x="77" y="0"/>
                  </a:moveTo>
                  <a:cubicBezTo>
                    <a:pt x="57" y="0"/>
                    <a:pt x="37" y="9"/>
                    <a:pt x="24" y="29"/>
                  </a:cubicBezTo>
                  <a:cubicBezTo>
                    <a:pt x="0" y="65"/>
                    <a:pt x="12" y="112"/>
                    <a:pt x="48" y="136"/>
                  </a:cubicBezTo>
                  <a:cubicBezTo>
                    <a:pt x="1667" y="1219"/>
                    <a:pt x="3191" y="2279"/>
                    <a:pt x="3905" y="3398"/>
                  </a:cubicBezTo>
                  <a:cubicBezTo>
                    <a:pt x="3917" y="3410"/>
                    <a:pt x="3941" y="3434"/>
                    <a:pt x="3965" y="3434"/>
                  </a:cubicBezTo>
                  <a:cubicBezTo>
                    <a:pt x="3989" y="3434"/>
                    <a:pt x="4013" y="3422"/>
                    <a:pt x="4024" y="3398"/>
                  </a:cubicBezTo>
                  <a:cubicBezTo>
                    <a:pt x="4632" y="2493"/>
                    <a:pt x="5846" y="1339"/>
                    <a:pt x="7144" y="124"/>
                  </a:cubicBezTo>
                  <a:cubicBezTo>
                    <a:pt x="7180" y="100"/>
                    <a:pt x="7180" y="53"/>
                    <a:pt x="7156" y="29"/>
                  </a:cubicBezTo>
                  <a:cubicBezTo>
                    <a:pt x="7136" y="9"/>
                    <a:pt x="7113" y="0"/>
                    <a:pt x="7092" y="0"/>
                  </a:cubicBezTo>
                  <a:cubicBezTo>
                    <a:pt x="7075" y="0"/>
                    <a:pt x="7059" y="6"/>
                    <a:pt x="7049" y="17"/>
                  </a:cubicBezTo>
                  <a:cubicBezTo>
                    <a:pt x="5787" y="1196"/>
                    <a:pt x="4596" y="2327"/>
                    <a:pt x="3965" y="3220"/>
                  </a:cubicBezTo>
                  <a:cubicBezTo>
                    <a:pt x="3215" y="2112"/>
                    <a:pt x="1715" y="1077"/>
                    <a:pt x="119" y="17"/>
                  </a:cubicBezTo>
                  <a:cubicBezTo>
                    <a:pt x="108" y="6"/>
                    <a:pt x="93" y="0"/>
                    <a:pt x="77"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49281" y="3537223"/>
              <a:ext cx="729627" cy="1896395"/>
            </a:xfrm>
            <a:custGeom>
              <a:avLst/>
              <a:gdLst/>
              <a:ahLst/>
              <a:cxnLst/>
              <a:rect l="l" t="t" r="r" b="b"/>
              <a:pathLst>
                <a:path w="13074" h="33981" extrusionOk="0">
                  <a:moveTo>
                    <a:pt x="11252" y="0"/>
                  </a:moveTo>
                  <a:lnTo>
                    <a:pt x="11252" y="0"/>
                  </a:lnTo>
                  <a:cubicBezTo>
                    <a:pt x="4227" y="7597"/>
                    <a:pt x="786" y="19288"/>
                    <a:pt x="0" y="33981"/>
                  </a:cubicBezTo>
                  <a:lnTo>
                    <a:pt x="5477" y="33981"/>
                  </a:lnTo>
                  <a:cubicBezTo>
                    <a:pt x="12930" y="19265"/>
                    <a:pt x="13073" y="8513"/>
                    <a:pt x="11252" y="0"/>
                  </a:cubicBezTo>
                  <a:close/>
                </a:path>
              </a:pathLst>
            </a:custGeom>
            <a:solidFill>
              <a:srgbClr val="75C4A4"/>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45263" y="3532982"/>
              <a:ext cx="765511" cy="1904654"/>
            </a:xfrm>
            <a:custGeom>
              <a:avLst/>
              <a:gdLst/>
              <a:ahLst/>
              <a:cxnLst/>
              <a:rect l="l" t="t" r="r" b="b"/>
              <a:pathLst>
                <a:path w="13717" h="34129" extrusionOk="0">
                  <a:moveTo>
                    <a:pt x="11288" y="231"/>
                  </a:moveTo>
                  <a:lnTo>
                    <a:pt x="11288" y="231"/>
                  </a:lnTo>
                  <a:cubicBezTo>
                    <a:pt x="13550" y="10982"/>
                    <a:pt x="11705" y="21710"/>
                    <a:pt x="5501" y="33985"/>
                  </a:cubicBezTo>
                  <a:lnTo>
                    <a:pt x="155" y="33985"/>
                  </a:lnTo>
                  <a:cubicBezTo>
                    <a:pt x="989" y="18531"/>
                    <a:pt x="4632" y="7482"/>
                    <a:pt x="11288" y="231"/>
                  </a:cubicBezTo>
                  <a:close/>
                  <a:moveTo>
                    <a:pt x="11324" y="0"/>
                  </a:moveTo>
                  <a:cubicBezTo>
                    <a:pt x="11305" y="0"/>
                    <a:pt x="11284" y="8"/>
                    <a:pt x="11276" y="17"/>
                  </a:cubicBezTo>
                  <a:cubicBezTo>
                    <a:pt x="7847" y="3720"/>
                    <a:pt x="5156" y="8554"/>
                    <a:pt x="3287" y="14388"/>
                  </a:cubicBezTo>
                  <a:cubicBezTo>
                    <a:pt x="1513" y="19912"/>
                    <a:pt x="406" y="26532"/>
                    <a:pt x="1" y="34057"/>
                  </a:cubicBezTo>
                  <a:cubicBezTo>
                    <a:pt x="1" y="34069"/>
                    <a:pt x="1" y="34092"/>
                    <a:pt x="25" y="34104"/>
                  </a:cubicBezTo>
                  <a:cubicBezTo>
                    <a:pt x="36" y="34128"/>
                    <a:pt x="48" y="34128"/>
                    <a:pt x="72" y="34128"/>
                  </a:cubicBezTo>
                  <a:lnTo>
                    <a:pt x="5549" y="34128"/>
                  </a:lnTo>
                  <a:cubicBezTo>
                    <a:pt x="5573" y="34128"/>
                    <a:pt x="5597" y="34116"/>
                    <a:pt x="5609" y="34092"/>
                  </a:cubicBezTo>
                  <a:cubicBezTo>
                    <a:pt x="11883" y="21710"/>
                    <a:pt x="13717" y="10899"/>
                    <a:pt x="11395" y="53"/>
                  </a:cubicBezTo>
                  <a:cubicBezTo>
                    <a:pt x="11395" y="29"/>
                    <a:pt x="11371" y="5"/>
                    <a:pt x="11347" y="5"/>
                  </a:cubicBezTo>
                  <a:cubicBezTo>
                    <a:pt x="11340" y="1"/>
                    <a:pt x="11332" y="0"/>
                    <a:pt x="11324"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84169" y="3533038"/>
              <a:ext cx="497691" cy="1904598"/>
            </a:xfrm>
            <a:custGeom>
              <a:avLst/>
              <a:gdLst/>
              <a:ahLst/>
              <a:cxnLst/>
              <a:rect l="l" t="t" r="r" b="b"/>
              <a:pathLst>
                <a:path w="8918" h="34128" extrusionOk="0">
                  <a:moveTo>
                    <a:pt x="8839" y="1"/>
                  </a:moveTo>
                  <a:cubicBezTo>
                    <a:pt x="8807" y="1"/>
                    <a:pt x="8773" y="22"/>
                    <a:pt x="8763" y="52"/>
                  </a:cubicBezTo>
                  <a:cubicBezTo>
                    <a:pt x="5120" y="10755"/>
                    <a:pt x="2179" y="22185"/>
                    <a:pt x="12" y="34044"/>
                  </a:cubicBezTo>
                  <a:cubicBezTo>
                    <a:pt x="0" y="34080"/>
                    <a:pt x="36" y="34127"/>
                    <a:pt x="72" y="34127"/>
                  </a:cubicBezTo>
                  <a:lnTo>
                    <a:pt x="83" y="34127"/>
                  </a:lnTo>
                  <a:cubicBezTo>
                    <a:pt x="119" y="34127"/>
                    <a:pt x="155" y="34103"/>
                    <a:pt x="155" y="34068"/>
                  </a:cubicBezTo>
                  <a:cubicBezTo>
                    <a:pt x="2322" y="22221"/>
                    <a:pt x="5263" y="10791"/>
                    <a:pt x="8906" y="99"/>
                  </a:cubicBezTo>
                  <a:cubicBezTo>
                    <a:pt x="8918" y="63"/>
                    <a:pt x="8894" y="16"/>
                    <a:pt x="8858" y="4"/>
                  </a:cubicBezTo>
                  <a:cubicBezTo>
                    <a:pt x="8852" y="2"/>
                    <a:pt x="8845" y="1"/>
                    <a:pt x="8839"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913045" y="3734341"/>
              <a:ext cx="209390" cy="179030"/>
            </a:xfrm>
            <a:custGeom>
              <a:avLst/>
              <a:gdLst/>
              <a:ahLst/>
              <a:cxnLst/>
              <a:rect l="l" t="t" r="r" b="b"/>
              <a:pathLst>
                <a:path w="3752" h="3208" extrusionOk="0">
                  <a:moveTo>
                    <a:pt x="82" y="0"/>
                  </a:moveTo>
                  <a:cubicBezTo>
                    <a:pt x="71" y="0"/>
                    <a:pt x="60" y="2"/>
                    <a:pt x="48" y="5"/>
                  </a:cubicBezTo>
                  <a:cubicBezTo>
                    <a:pt x="13" y="16"/>
                    <a:pt x="1" y="52"/>
                    <a:pt x="13" y="100"/>
                  </a:cubicBezTo>
                  <a:cubicBezTo>
                    <a:pt x="417" y="1231"/>
                    <a:pt x="656" y="2219"/>
                    <a:pt x="715" y="3136"/>
                  </a:cubicBezTo>
                  <a:cubicBezTo>
                    <a:pt x="715" y="3172"/>
                    <a:pt x="739" y="3195"/>
                    <a:pt x="763" y="3207"/>
                  </a:cubicBezTo>
                  <a:lnTo>
                    <a:pt x="787" y="3207"/>
                  </a:lnTo>
                  <a:cubicBezTo>
                    <a:pt x="810" y="3207"/>
                    <a:pt x="822" y="3207"/>
                    <a:pt x="846" y="3195"/>
                  </a:cubicBezTo>
                  <a:cubicBezTo>
                    <a:pt x="1751" y="2338"/>
                    <a:pt x="2692" y="1624"/>
                    <a:pt x="3704" y="1005"/>
                  </a:cubicBezTo>
                  <a:cubicBezTo>
                    <a:pt x="3739" y="981"/>
                    <a:pt x="3751" y="933"/>
                    <a:pt x="3727" y="898"/>
                  </a:cubicBezTo>
                  <a:cubicBezTo>
                    <a:pt x="3720" y="874"/>
                    <a:pt x="3697" y="861"/>
                    <a:pt x="3672" y="861"/>
                  </a:cubicBezTo>
                  <a:cubicBezTo>
                    <a:pt x="3659" y="861"/>
                    <a:pt x="3645" y="865"/>
                    <a:pt x="3632" y="874"/>
                  </a:cubicBezTo>
                  <a:cubicBezTo>
                    <a:pt x="2644" y="1469"/>
                    <a:pt x="1739" y="2160"/>
                    <a:pt x="858" y="2981"/>
                  </a:cubicBezTo>
                  <a:cubicBezTo>
                    <a:pt x="775" y="2088"/>
                    <a:pt x="536" y="1124"/>
                    <a:pt x="144" y="40"/>
                  </a:cubicBezTo>
                  <a:cubicBezTo>
                    <a:pt x="135" y="13"/>
                    <a:pt x="112" y="0"/>
                    <a:pt x="82"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12033" y="3898140"/>
              <a:ext cx="323684" cy="285009"/>
            </a:xfrm>
            <a:custGeom>
              <a:avLst/>
              <a:gdLst/>
              <a:ahLst/>
              <a:cxnLst/>
              <a:rect l="l" t="t" r="r" b="b"/>
              <a:pathLst>
                <a:path w="5800" h="5107" extrusionOk="0">
                  <a:moveTo>
                    <a:pt x="92" y="1"/>
                  </a:moveTo>
                  <a:cubicBezTo>
                    <a:pt x="81" y="1"/>
                    <a:pt x="70" y="4"/>
                    <a:pt x="60" y="10"/>
                  </a:cubicBezTo>
                  <a:cubicBezTo>
                    <a:pt x="25" y="22"/>
                    <a:pt x="1" y="58"/>
                    <a:pt x="13" y="106"/>
                  </a:cubicBezTo>
                  <a:cubicBezTo>
                    <a:pt x="632" y="1689"/>
                    <a:pt x="989" y="3344"/>
                    <a:pt x="1108" y="5035"/>
                  </a:cubicBezTo>
                  <a:cubicBezTo>
                    <a:pt x="1108" y="5071"/>
                    <a:pt x="1120" y="5094"/>
                    <a:pt x="1156" y="5106"/>
                  </a:cubicBezTo>
                  <a:lnTo>
                    <a:pt x="1180" y="5106"/>
                  </a:lnTo>
                  <a:cubicBezTo>
                    <a:pt x="1203" y="5106"/>
                    <a:pt x="1215" y="5106"/>
                    <a:pt x="1227" y="5082"/>
                  </a:cubicBezTo>
                  <a:cubicBezTo>
                    <a:pt x="2335" y="4094"/>
                    <a:pt x="3775" y="3046"/>
                    <a:pt x="5752" y="1784"/>
                  </a:cubicBezTo>
                  <a:cubicBezTo>
                    <a:pt x="5787" y="1772"/>
                    <a:pt x="5799" y="1725"/>
                    <a:pt x="5775" y="1689"/>
                  </a:cubicBezTo>
                  <a:cubicBezTo>
                    <a:pt x="5760" y="1666"/>
                    <a:pt x="5735" y="1653"/>
                    <a:pt x="5709" y="1653"/>
                  </a:cubicBezTo>
                  <a:cubicBezTo>
                    <a:pt x="5695" y="1653"/>
                    <a:pt x="5681" y="1657"/>
                    <a:pt x="5668" y="1665"/>
                  </a:cubicBezTo>
                  <a:cubicBezTo>
                    <a:pt x="3763" y="2892"/>
                    <a:pt x="2346" y="3916"/>
                    <a:pt x="1239" y="4880"/>
                  </a:cubicBezTo>
                  <a:cubicBezTo>
                    <a:pt x="1120" y="3225"/>
                    <a:pt x="751" y="1606"/>
                    <a:pt x="156" y="46"/>
                  </a:cubicBezTo>
                  <a:cubicBezTo>
                    <a:pt x="147" y="20"/>
                    <a:pt x="120" y="1"/>
                    <a:pt x="92"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03095" y="4127013"/>
              <a:ext cx="424639" cy="293324"/>
            </a:xfrm>
            <a:custGeom>
              <a:avLst/>
              <a:gdLst/>
              <a:ahLst/>
              <a:cxnLst/>
              <a:rect l="l" t="t" r="r" b="b"/>
              <a:pathLst>
                <a:path w="7609" h="5256" extrusionOk="0">
                  <a:moveTo>
                    <a:pt x="88" y="1"/>
                  </a:moveTo>
                  <a:cubicBezTo>
                    <a:pt x="78" y="1"/>
                    <a:pt x="69" y="2"/>
                    <a:pt x="60" y="5"/>
                  </a:cubicBezTo>
                  <a:cubicBezTo>
                    <a:pt x="24" y="17"/>
                    <a:pt x="0" y="65"/>
                    <a:pt x="12" y="100"/>
                  </a:cubicBezTo>
                  <a:cubicBezTo>
                    <a:pt x="810" y="1958"/>
                    <a:pt x="1620" y="3898"/>
                    <a:pt x="1905" y="5196"/>
                  </a:cubicBezTo>
                  <a:cubicBezTo>
                    <a:pt x="1917" y="5220"/>
                    <a:pt x="1929" y="5244"/>
                    <a:pt x="1953" y="5256"/>
                  </a:cubicBezTo>
                  <a:lnTo>
                    <a:pt x="1977" y="5256"/>
                  </a:lnTo>
                  <a:cubicBezTo>
                    <a:pt x="2001" y="5256"/>
                    <a:pt x="2012" y="5256"/>
                    <a:pt x="2024" y="5244"/>
                  </a:cubicBezTo>
                  <a:cubicBezTo>
                    <a:pt x="3739" y="3958"/>
                    <a:pt x="5596" y="2863"/>
                    <a:pt x="7561" y="2005"/>
                  </a:cubicBezTo>
                  <a:cubicBezTo>
                    <a:pt x="7597" y="1993"/>
                    <a:pt x="7608" y="1946"/>
                    <a:pt x="7597" y="1910"/>
                  </a:cubicBezTo>
                  <a:cubicBezTo>
                    <a:pt x="7588" y="1884"/>
                    <a:pt x="7561" y="1865"/>
                    <a:pt x="7533" y="1865"/>
                  </a:cubicBezTo>
                  <a:cubicBezTo>
                    <a:pt x="7522" y="1865"/>
                    <a:pt x="7511" y="1868"/>
                    <a:pt x="7501" y="1874"/>
                  </a:cubicBezTo>
                  <a:cubicBezTo>
                    <a:pt x="5572" y="2720"/>
                    <a:pt x="3727" y="3791"/>
                    <a:pt x="2024" y="5053"/>
                  </a:cubicBezTo>
                  <a:cubicBezTo>
                    <a:pt x="1715" y="3744"/>
                    <a:pt x="929" y="1862"/>
                    <a:pt x="155" y="41"/>
                  </a:cubicBezTo>
                  <a:cubicBezTo>
                    <a:pt x="146" y="14"/>
                    <a:pt x="117" y="1"/>
                    <a:pt x="88"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00074" y="4423749"/>
              <a:ext cx="476484" cy="318214"/>
            </a:xfrm>
            <a:custGeom>
              <a:avLst/>
              <a:gdLst/>
              <a:ahLst/>
              <a:cxnLst/>
              <a:rect l="l" t="t" r="r" b="b"/>
              <a:pathLst>
                <a:path w="8538" h="5702" extrusionOk="0">
                  <a:moveTo>
                    <a:pt x="92" y="1"/>
                  </a:moveTo>
                  <a:cubicBezTo>
                    <a:pt x="81" y="1"/>
                    <a:pt x="70" y="4"/>
                    <a:pt x="60" y="10"/>
                  </a:cubicBezTo>
                  <a:cubicBezTo>
                    <a:pt x="25" y="22"/>
                    <a:pt x="1" y="70"/>
                    <a:pt x="25" y="105"/>
                  </a:cubicBezTo>
                  <a:cubicBezTo>
                    <a:pt x="930" y="1891"/>
                    <a:pt x="1918" y="3939"/>
                    <a:pt x="2323" y="5642"/>
                  </a:cubicBezTo>
                  <a:cubicBezTo>
                    <a:pt x="2334" y="5666"/>
                    <a:pt x="2346" y="5689"/>
                    <a:pt x="2370" y="5689"/>
                  </a:cubicBezTo>
                  <a:cubicBezTo>
                    <a:pt x="2382" y="5701"/>
                    <a:pt x="2394" y="5701"/>
                    <a:pt x="2394" y="5701"/>
                  </a:cubicBezTo>
                  <a:cubicBezTo>
                    <a:pt x="2418" y="5701"/>
                    <a:pt x="2430" y="5689"/>
                    <a:pt x="2442" y="5678"/>
                  </a:cubicBezTo>
                  <a:cubicBezTo>
                    <a:pt x="4109" y="4380"/>
                    <a:pt x="6537" y="3451"/>
                    <a:pt x="8478" y="2784"/>
                  </a:cubicBezTo>
                  <a:cubicBezTo>
                    <a:pt x="8514" y="2772"/>
                    <a:pt x="8538" y="2737"/>
                    <a:pt x="8514" y="2689"/>
                  </a:cubicBezTo>
                  <a:cubicBezTo>
                    <a:pt x="8504" y="2660"/>
                    <a:pt x="8478" y="2638"/>
                    <a:pt x="8449" y="2638"/>
                  </a:cubicBezTo>
                  <a:cubicBezTo>
                    <a:pt x="8443" y="2638"/>
                    <a:pt x="8437" y="2639"/>
                    <a:pt x="8430" y="2641"/>
                  </a:cubicBezTo>
                  <a:cubicBezTo>
                    <a:pt x="6514" y="3296"/>
                    <a:pt x="4120" y="4213"/>
                    <a:pt x="2442" y="5499"/>
                  </a:cubicBezTo>
                  <a:cubicBezTo>
                    <a:pt x="2013" y="3808"/>
                    <a:pt x="1049" y="1796"/>
                    <a:pt x="156" y="46"/>
                  </a:cubicBezTo>
                  <a:cubicBezTo>
                    <a:pt x="147" y="20"/>
                    <a:pt x="120" y="1"/>
                    <a:pt x="92"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8031549" y="3342101"/>
            <a:ext cx="1928325" cy="2247935"/>
            <a:chOff x="7879149" y="3189701"/>
            <a:chExt cx="1928325" cy="2247935"/>
          </a:xfrm>
        </p:grpSpPr>
        <p:sp>
          <p:nvSpPr>
            <p:cNvPr id="53" name="Google Shape;53;p2"/>
            <p:cNvSpPr/>
            <p:nvPr/>
          </p:nvSpPr>
          <p:spPr>
            <a:xfrm flipH="1">
              <a:off x="8622011" y="3488056"/>
              <a:ext cx="1180775" cy="1913025"/>
            </a:xfrm>
            <a:custGeom>
              <a:avLst/>
              <a:gdLst/>
              <a:ahLst/>
              <a:cxnLst/>
              <a:rect l="l" t="t" r="r" b="b"/>
              <a:pathLst>
                <a:path w="21158" h="34279" extrusionOk="0">
                  <a:moveTo>
                    <a:pt x="0" y="0"/>
                  </a:moveTo>
                  <a:cubicBezTo>
                    <a:pt x="322" y="13526"/>
                    <a:pt x="8418" y="26039"/>
                    <a:pt x="16228" y="34278"/>
                  </a:cubicBezTo>
                  <a:lnTo>
                    <a:pt x="21158" y="33385"/>
                  </a:lnTo>
                  <a:cubicBezTo>
                    <a:pt x="18264" y="19467"/>
                    <a:pt x="9954" y="7513"/>
                    <a:pt x="0" y="0"/>
                  </a:cubicBezTo>
                  <a:close/>
                </a:path>
              </a:pathLst>
            </a:custGeom>
            <a:solidFill>
              <a:srgbClr val="75C4A4"/>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flipH="1">
              <a:off x="8618049" y="3483647"/>
              <a:ext cx="1189425" cy="1922066"/>
            </a:xfrm>
            <a:custGeom>
              <a:avLst/>
              <a:gdLst/>
              <a:ahLst/>
              <a:cxnLst/>
              <a:rect l="l" t="t" r="r" b="b"/>
              <a:pathLst>
                <a:path w="21313" h="34441" extrusionOk="0">
                  <a:moveTo>
                    <a:pt x="156" y="234"/>
                  </a:moveTo>
                  <a:lnTo>
                    <a:pt x="156" y="234"/>
                  </a:lnTo>
                  <a:cubicBezTo>
                    <a:pt x="10776" y="8295"/>
                    <a:pt x="18420" y="20379"/>
                    <a:pt x="21158" y="33405"/>
                  </a:cubicBezTo>
                  <a:lnTo>
                    <a:pt x="16336" y="34286"/>
                  </a:lnTo>
                  <a:cubicBezTo>
                    <a:pt x="11597" y="29273"/>
                    <a:pt x="608" y="15998"/>
                    <a:pt x="156" y="234"/>
                  </a:cubicBezTo>
                  <a:close/>
                  <a:moveTo>
                    <a:pt x="82" y="0"/>
                  </a:moveTo>
                  <a:cubicBezTo>
                    <a:pt x="70" y="0"/>
                    <a:pt x="58" y="3"/>
                    <a:pt x="48" y="8"/>
                  </a:cubicBezTo>
                  <a:cubicBezTo>
                    <a:pt x="25" y="20"/>
                    <a:pt x="1" y="56"/>
                    <a:pt x="1" y="79"/>
                  </a:cubicBezTo>
                  <a:cubicBezTo>
                    <a:pt x="156" y="6294"/>
                    <a:pt x="1941" y="12736"/>
                    <a:pt x="5323" y="19236"/>
                  </a:cubicBezTo>
                  <a:cubicBezTo>
                    <a:pt x="8788" y="25892"/>
                    <a:pt x="13181" y="31166"/>
                    <a:pt x="16265" y="34417"/>
                  </a:cubicBezTo>
                  <a:cubicBezTo>
                    <a:pt x="16277" y="34429"/>
                    <a:pt x="16289" y="34441"/>
                    <a:pt x="16312" y="34441"/>
                  </a:cubicBezTo>
                  <a:lnTo>
                    <a:pt x="16324" y="34441"/>
                  </a:lnTo>
                  <a:lnTo>
                    <a:pt x="21253" y="33536"/>
                  </a:lnTo>
                  <a:cubicBezTo>
                    <a:pt x="21277" y="33536"/>
                    <a:pt x="21289" y="33524"/>
                    <a:pt x="21301" y="33512"/>
                  </a:cubicBezTo>
                  <a:cubicBezTo>
                    <a:pt x="21313" y="33488"/>
                    <a:pt x="21313" y="33476"/>
                    <a:pt x="21313" y="33452"/>
                  </a:cubicBezTo>
                  <a:cubicBezTo>
                    <a:pt x="19908" y="26725"/>
                    <a:pt x="17241" y="20284"/>
                    <a:pt x="13371" y="14331"/>
                  </a:cubicBezTo>
                  <a:cubicBezTo>
                    <a:pt x="9776" y="8795"/>
                    <a:pt x="5192" y="3842"/>
                    <a:pt x="120" y="20"/>
                  </a:cubicBezTo>
                  <a:cubicBezTo>
                    <a:pt x="113" y="6"/>
                    <a:pt x="98" y="0"/>
                    <a:pt x="82"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flipH="1">
              <a:off x="8750927" y="3483814"/>
              <a:ext cx="1056548" cy="1896004"/>
            </a:xfrm>
            <a:custGeom>
              <a:avLst/>
              <a:gdLst/>
              <a:ahLst/>
              <a:cxnLst/>
              <a:rect l="l" t="t" r="r" b="b"/>
              <a:pathLst>
                <a:path w="18932" h="33974" extrusionOk="0">
                  <a:moveTo>
                    <a:pt x="77" y="0"/>
                  </a:moveTo>
                  <a:cubicBezTo>
                    <a:pt x="67" y="0"/>
                    <a:pt x="57" y="2"/>
                    <a:pt x="48" y="5"/>
                  </a:cubicBezTo>
                  <a:cubicBezTo>
                    <a:pt x="13" y="29"/>
                    <a:pt x="1" y="76"/>
                    <a:pt x="13" y="112"/>
                  </a:cubicBezTo>
                  <a:cubicBezTo>
                    <a:pt x="6644" y="12756"/>
                    <a:pt x="13312" y="24770"/>
                    <a:pt x="18789" y="33938"/>
                  </a:cubicBezTo>
                  <a:cubicBezTo>
                    <a:pt x="18801" y="33961"/>
                    <a:pt x="18825" y="33973"/>
                    <a:pt x="18848" y="33973"/>
                  </a:cubicBezTo>
                  <a:cubicBezTo>
                    <a:pt x="18860" y="33973"/>
                    <a:pt x="18872" y="33973"/>
                    <a:pt x="18884" y="33961"/>
                  </a:cubicBezTo>
                  <a:cubicBezTo>
                    <a:pt x="18920" y="33950"/>
                    <a:pt x="18932" y="33902"/>
                    <a:pt x="18908" y="33866"/>
                  </a:cubicBezTo>
                  <a:cubicBezTo>
                    <a:pt x="13443" y="24698"/>
                    <a:pt x="6775" y="12685"/>
                    <a:pt x="144" y="41"/>
                  </a:cubicBezTo>
                  <a:cubicBezTo>
                    <a:pt x="135" y="14"/>
                    <a:pt x="106" y="0"/>
                    <a:pt x="77"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flipH="1">
              <a:off x="9621356" y="3628750"/>
              <a:ext cx="167478" cy="178975"/>
            </a:xfrm>
            <a:custGeom>
              <a:avLst/>
              <a:gdLst/>
              <a:ahLst/>
              <a:cxnLst/>
              <a:rect l="l" t="t" r="r" b="b"/>
              <a:pathLst>
                <a:path w="3001" h="3207" extrusionOk="0">
                  <a:moveTo>
                    <a:pt x="2917" y="0"/>
                  </a:moveTo>
                  <a:cubicBezTo>
                    <a:pt x="2881" y="0"/>
                    <a:pt x="2856" y="22"/>
                    <a:pt x="2846" y="51"/>
                  </a:cubicBezTo>
                  <a:cubicBezTo>
                    <a:pt x="2620" y="956"/>
                    <a:pt x="2548" y="1920"/>
                    <a:pt x="2643" y="2980"/>
                  </a:cubicBezTo>
                  <a:cubicBezTo>
                    <a:pt x="1560" y="2206"/>
                    <a:pt x="762" y="1742"/>
                    <a:pt x="107" y="1516"/>
                  </a:cubicBezTo>
                  <a:cubicBezTo>
                    <a:pt x="101" y="1513"/>
                    <a:pt x="94" y="1512"/>
                    <a:pt x="87" y="1512"/>
                  </a:cubicBezTo>
                  <a:cubicBezTo>
                    <a:pt x="56" y="1512"/>
                    <a:pt x="22" y="1534"/>
                    <a:pt x="12" y="1563"/>
                  </a:cubicBezTo>
                  <a:cubicBezTo>
                    <a:pt x="0" y="1599"/>
                    <a:pt x="24" y="1647"/>
                    <a:pt x="60" y="1658"/>
                  </a:cubicBezTo>
                  <a:cubicBezTo>
                    <a:pt x="715" y="1897"/>
                    <a:pt x="1560" y="2385"/>
                    <a:pt x="2691" y="3194"/>
                  </a:cubicBezTo>
                  <a:cubicBezTo>
                    <a:pt x="2703" y="3206"/>
                    <a:pt x="2715" y="3206"/>
                    <a:pt x="2739" y="3206"/>
                  </a:cubicBezTo>
                  <a:cubicBezTo>
                    <a:pt x="2750" y="3206"/>
                    <a:pt x="2762" y="3206"/>
                    <a:pt x="2774" y="3194"/>
                  </a:cubicBezTo>
                  <a:cubicBezTo>
                    <a:pt x="2798" y="3182"/>
                    <a:pt x="2810" y="3159"/>
                    <a:pt x="2810" y="3123"/>
                  </a:cubicBezTo>
                  <a:cubicBezTo>
                    <a:pt x="2691" y="2016"/>
                    <a:pt x="2750" y="1027"/>
                    <a:pt x="2989" y="87"/>
                  </a:cubicBezTo>
                  <a:cubicBezTo>
                    <a:pt x="3001" y="51"/>
                    <a:pt x="2977" y="15"/>
                    <a:pt x="2941" y="3"/>
                  </a:cubicBezTo>
                  <a:cubicBezTo>
                    <a:pt x="2933" y="1"/>
                    <a:pt x="2924" y="0"/>
                    <a:pt x="2917"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flipH="1">
              <a:off x="9456556" y="3779100"/>
              <a:ext cx="273178" cy="354210"/>
            </a:xfrm>
            <a:custGeom>
              <a:avLst/>
              <a:gdLst/>
              <a:ahLst/>
              <a:cxnLst/>
              <a:rect l="l" t="t" r="r" b="b"/>
              <a:pathLst>
                <a:path w="4895" h="6347" extrusionOk="0">
                  <a:moveTo>
                    <a:pt x="4704" y="0"/>
                  </a:moveTo>
                  <a:cubicBezTo>
                    <a:pt x="4668" y="0"/>
                    <a:pt x="4632" y="24"/>
                    <a:pt x="4632" y="72"/>
                  </a:cubicBezTo>
                  <a:cubicBezTo>
                    <a:pt x="4466" y="2215"/>
                    <a:pt x="4489" y="4179"/>
                    <a:pt x="4716" y="6061"/>
                  </a:cubicBezTo>
                  <a:cubicBezTo>
                    <a:pt x="3454" y="4846"/>
                    <a:pt x="1751" y="4346"/>
                    <a:pt x="108" y="3989"/>
                  </a:cubicBezTo>
                  <a:cubicBezTo>
                    <a:pt x="100" y="3987"/>
                    <a:pt x="92" y="3986"/>
                    <a:pt x="85" y="3986"/>
                  </a:cubicBezTo>
                  <a:cubicBezTo>
                    <a:pt x="49" y="3986"/>
                    <a:pt x="23" y="4009"/>
                    <a:pt x="13" y="4048"/>
                  </a:cubicBezTo>
                  <a:cubicBezTo>
                    <a:pt x="1" y="4084"/>
                    <a:pt x="37" y="4120"/>
                    <a:pt x="72" y="4132"/>
                  </a:cubicBezTo>
                  <a:cubicBezTo>
                    <a:pt x="1763" y="4501"/>
                    <a:pt x="3501" y="5025"/>
                    <a:pt x="4751" y="6322"/>
                  </a:cubicBezTo>
                  <a:cubicBezTo>
                    <a:pt x="4775" y="6334"/>
                    <a:pt x="4787" y="6346"/>
                    <a:pt x="4811" y="6346"/>
                  </a:cubicBezTo>
                  <a:cubicBezTo>
                    <a:pt x="4823" y="6346"/>
                    <a:pt x="4835" y="6334"/>
                    <a:pt x="4847" y="6334"/>
                  </a:cubicBezTo>
                  <a:cubicBezTo>
                    <a:pt x="4870" y="6322"/>
                    <a:pt x="4894" y="6287"/>
                    <a:pt x="4882" y="6263"/>
                  </a:cubicBezTo>
                  <a:cubicBezTo>
                    <a:pt x="4644" y="4322"/>
                    <a:pt x="4609" y="2298"/>
                    <a:pt x="4775" y="84"/>
                  </a:cubicBezTo>
                  <a:cubicBezTo>
                    <a:pt x="4775" y="36"/>
                    <a:pt x="4751" y="0"/>
                    <a:pt x="4704"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flipH="1">
              <a:off x="9176848" y="4113954"/>
              <a:ext cx="420621" cy="455891"/>
            </a:xfrm>
            <a:custGeom>
              <a:avLst/>
              <a:gdLst/>
              <a:ahLst/>
              <a:cxnLst/>
              <a:rect l="l" t="t" r="r" b="b"/>
              <a:pathLst>
                <a:path w="7537" h="8169" extrusionOk="0">
                  <a:moveTo>
                    <a:pt x="7477" y="1"/>
                  </a:moveTo>
                  <a:cubicBezTo>
                    <a:pt x="7442" y="1"/>
                    <a:pt x="7394" y="25"/>
                    <a:pt x="7382" y="61"/>
                  </a:cubicBezTo>
                  <a:cubicBezTo>
                    <a:pt x="6870" y="2358"/>
                    <a:pt x="6632" y="4942"/>
                    <a:pt x="6668" y="7931"/>
                  </a:cubicBezTo>
                  <a:cubicBezTo>
                    <a:pt x="5084" y="6704"/>
                    <a:pt x="2989" y="5645"/>
                    <a:pt x="107" y="4609"/>
                  </a:cubicBezTo>
                  <a:cubicBezTo>
                    <a:pt x="101" y="4607"/>
                    <a:pt x="94" y="4606"/>
                    <a:pt x="87" y="4606"/>
                  </a:cubicBezTo>
                  <a:cubicBezTo>
                    <a:pt x="56" y="4606"/>
                    <a:pt x="22" y="4627"/>
                    <a:pt x="12" y="4656"/>
                  </a:cubicBezTo>
                  <a:cubicBezTo>
                    <a:pt x="0" y="4692"/>
                    <a:pt x="12" y="4740"/>
                    <a:pt x="60" y="4752"/>
                  </a:cubicBezTo>
                  <a:cubicBezTo>
                    <a:pt x="3001" y="5799"/>
                    <a:pt x="5108" y="6883"/>
                    <a:pt x="6691" y="8145"/>
                  </a:cubicBezTo>
                  <a:cubicBezTo>
                    <a:pt x="6703" y="8157"/>
                    <a:pt x="6727" y="8169"/>
                    <a:pt x="6739" y="8169"/>
                  </a:cubicBezTo>
                  <a:cubicBezTo>
                    <a:pt x="6751" y="8169"/>
                    <a:pt x="6763" y="8157"/>
                    <a:pt x="6775" y="8157"/>
                  </a:cubicBezTo>
                  <a:cubicBezTo>
                    <a:pt x="6799" y="8145"/>
                    <a:pt x="6811" y="8121"/>
                    <a:pt x="6811" y="8085"/>
                  </a:cubicBezTo>
                  <a:cubicBezTo>
                    <a:pt x="6775" y="5037"/>
                    <a:pt x="7001" y="2418"/>
                    <a:pt x="7537" y="96"/>
                  </a:cubicBezTo>
                  <a:cubicBezTo>
                    <a:pt x="7537" y="49"/>
                    <a:pt x="7513" y="13"/>
                    <a:pt x="7477"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flipH="1">
              <a:off x="8977502" y="4416159"/>
              <a:ext cx="439931" cy="463984"/>
            </a:xfrm>
            <a:custGeom>
              <a:avLst/>
              <a:gdLst/>
              <a:ahLst/>
              <a:cxnLst/>
              <a:rect l="l" t="t" r="r" b="b"/>
              <a:pathLst>
                <a:path w="7883" h="8314" extrusionOk="0">
                  <a:moveTo>
                    <a:pt x="7799" y="0"/>
                  </a:moveTo>
                  <a:cubicBezTo>
                    <a:pt x="7764" y="0"/>
                    <a:pt x="7738" y="22"/>
                    <a:pt x="7728" y="51"/>
                  </a:cubicBezTo>
                  <a:cubicBezTo>
                    <a:pt x="6978" y="2635"/>
                    <a:pt x="6585" y="5349"/>
                    <a:pt x="6573" y="8100"/>
                  </a:cubicBezTo>
                  <a:cubicBezTo>
                    <a:pt x="5013" y="7111"/>
                    <a:pt x="2525" y="6254"/>
                    <a:pt x="108" y="5444"/>
                  </a:cubicBezTo>
                  <a:cubicBezTo>
                    <a:pt x="102" y="5442"/>
                    <a:pt x="95" y="5441"/>
                    <a:pt x="88" y="5441"/>
                  </a:cubicBezTo>
                  <a:cubicBezTo>
                    <a:pt x="56" y="5441"/>
                    <a:pt x="22" y="5463"/>
                    <a:pt x="13" y="5492"/>
                  </a:cubicBezTo>
                  <a:cubicBezTo>
                    <a:pt x="1" y="5528"/>
                    <a:pt x="25" y="5575"/>
                    <a:pt x="60" y="5587"/>
                  </a:cubicBezTo>
                  <a:cubicBezTo>
                    <a:pt x="2537" y="6409"/>
                    <a:pt x="5073" y="7290"/>
                    <a:pt x="6609" y="8302"/>
                  </a:cubicBezTo>
                  <a:cubicBezTo>
                    <a:pt x="6621" y="8314"/>
                    <a:pt x="6633" y="8314"/>
                    <a:pt x="6644" y="8314"/>
                  </a:cubicBezTo>
                  <a:cubicBezTo>
                    <a:pt x="6656" y="8314"/>
                    <a:pt x="6668" y="8314"/>
                    <a:pt x="6680" y="8302"/>
                  </a:cubicBezTo>
                  <a:cubicBezTo>
                    <a:pt x="6704" y="8290"/>
                    <a:pt x="6716" y="8266"/>
                    <a:pt x="6716" y="8242"/>
                  </a:cubicBezTo>
                  <a:cubicBezTo>
                    <a:pt x="6728" y="5456"/>
                    <a:pt x="7109" y="2706"/>
                    <a:pt x="7871" y="99"/>
                  </a:cubicBezTo>
                  <a:cubicBezTo>
                    <a:pt x="7883" y="51"/>
                    <a:pt x="7859" y="15"/>
                    <a:pt x="7823" y="3"/>
                  </a:cubicBezTo>
                  <a:cubicBezTo>
                    <a:pt x="7815" y="1"/>
                    <a:pt x="7807" y="0"/>
                    <a:pt x="7799"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flipH="1">
              <a:off x="8513688" y="3407635"/>
              <a:ext cx="1146286" cy="2025980"/>
            </a:xfrm>
            <a:custGeom>
              <a:avLst/>
              <a:gdLst/>
              <a:ahLst/>
              <a:cxnLst/>
              <a:rect l="l" t="t" r="r" b="b"/>
              <a:pathLst>
                <a:path w="20540" h="36303" extrusionOk="0">
                  <a:moveTo>
                    <a:pt x="4335" y="1"/>
                  </a:moveTo>
                  <a:lnTo>
                    <a:pt x="4335" y="1"/>
                  </a:lnTo>
                  <a:cubicBezTo>
                    <a:pt x="1" y="8859"/>
                    <a:pt x="3882" y="20920"/>
                    <a:pt x="14824" y="36303"/>
                  </a:cubicBezTo>
                  <a:lnTo>
                    <a:pt x="20539" y="36303"/>
                  </a:lnTo>
                  <a:cubicBezTo>
                    <a:pt x="16229" y="21122"/>
                    <a:pt x="10907" y="8799"/>
                    <a:pt x="4335" y="1"/>
                  </a:cubicBezTo>
                  <a:close/>
                </a:path>
              </a:pathLst>
            </a:custGeom>
            <a:solidFill>
              <a:srgbClr val="75C4A4"/>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flipH="1">
              <a:off x="8509726" y="3403673"/>
              <a:ext cx="1147570" cy="2033960"/>
            </a:xfrm>
            <a:custGeom>
              <a:avLst/>
              <a:gdLst/>
              <a:ahLst/>
              <a:cxnLst/>
              <a:rect l="l" t="t" r="r" b="b"/>
              <a:pathLst>
                <a:path w="20563" h="36446" extrusionOk="0">
                  <a:moveTo>
                    <a:pt x="4299" y="215"/>
                  </a:moveTo>
                  <a:cubicBezTo>
                    <a:pt x="10561" y="8644"/>
                    <a:pt x="15979" y="20777"/>
                    <a:pt x="20384" y="36302"/>
                  </a:cubicBezTo>
                  <a:lnTo>
                    <a:pt x="14824" y="36302"/>
                  </a:lnTo>
                  <a:cubicBezTo>
                    <a:pt x="3644" y="20574"/>
                    <a:pt x="191" y="8763"/>
                    <a:pt x="4299" y="215"/>
                  </a:cubicBezTo>
                  <a:close/>
                  <a:moveTo>
                    <a:pt x="4275" y="0"/>
                  </a:moveTo>
                  <a:cubicBezTo>
                    <a:pt x="4251" y="0"/>
                    <a:pt x="4227" y="24"/>
                    <a:pt x="4215" y="48"/>
                  </a:cubicBezTo>
                  <a:cubicBezTo>
                    <a:pt x="1" y="8656"/>
                    <a:pt x="3441" y="20562"/>
                    <a:pt x="14717" y="36421"/>
                  </a:cubicBezTo>
                  <a:cubicBezTo>
                    <a:pt x="14741" y="36433"/>
                    <a:pt x="14752" y="36445"/>
                    <a:pt x="14776" y="36445"/>
                  </a:cubicBezTo>
                  <a:lnTo>
                    <a:pt x="20491" y="36445"/>
                  </a:lnTo>
                  <a:cubicBezTo>
                    <a:pt x="20515" y="36445"/>
                    <a:pt x="20527" y="36445"/>
                    <a:pt x="20551" y="36421"/>
                  </a:cubicBezTo>
                  <a:cubicBezTo>
                    <a:pt x="20563" y="36398"/>
                    <a:pt x="20563" y="36374"/>
                    <a:pt x="20563" y="36350"/>
                  </a:cubicBezTo>
                  <a:cubicBezTo>
                    <a:pt x="16122" y="20717"/>
                    <a:pt x="10657" y="8489"/>
                    <a:pt x="4346" y="36"/>
                  </a:cubicBezTo>
                  <a:cubicBezTo>
                    <a:pt x="4323" y="12"/>
                    <a:pt x="4299" y="0"/>
                    <a:pt x="4275"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flipH="1">
              <a:off x="8691098" y="3403505"/>
              <a:ext cx="731636" cy="2034128"/>
            </a:xfrm>
            <a:custGeom>
              <a:avLst/>
              <a:gdLst/>
              <a:ahLst/>
              <a:cxnLst/>
              <a:rect l="l" t="t" r="r" b="b"/>
              <a:pathLst>
                <a:path w="13110" h="36449" extrusionOk="0">
                  <a:moveTo>
                    <a:pt x="83" y="0"/>
                  </a:moveTo>
                  <a:cubicBezTo>
                    <a:pt x="76" y="0"/>
                    <a:pt x="68" y="1"/>
                    <a:pt x="60" y="3"/>
                  </a:cubicBezTo>
                  <a:cubicBezTo>
                    <a:pt x="24" y="15"/>
                    <a:pt x="0" y="51"/>
                    <a:pt x="12" y="98"/>
                  </a:cubicBezTo>
                  <a:cubicBezTo>
                    <a:pt x="2394" y="10802"/>
                    <a:pt x="6632" y="22673"/>
                    <a:pt x="12954" y="36412"/>
                  </a:cubicBezTo>
                  <a:cubicBezTo>
                    <a:pt x="12966" y="36436"/>
                    <a:pt x="12990" y="36448"/>
                    <a:pt x="13026" y="36448"/>
                  </a:cubicBezTo>
                  <a:lnTo>
                    <a:pt x="13062" y="36448"/>
                  </a:lnTo>
                  <a:cubicBezTo>
                    <a:pt x="13097" y="36424"/>
                    <a:pt x="13109" y="36389"/>
                    <a:pt x="13097" y="36353"/>
                  </a:cubicBezTo>
                  <a:cubicBezTo>
                    <a:pt x="6775" y="22625"/>
                    <a:pt x="2548" y="10755"/>
                    <a:pt x="155" y="63"/>
                  </a:cubicBezTo>
                  <a:cubicBezTo>
                    <a:pt x="145" y="23"/>
                    <a:pt x="119" y="0"/>
                    <a:pt x="83"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flipH="1">
              <a:off x="9281821" y="3593032"/>
              <a:ext cx="211343" cy="162846"/>
            </a:xfrm>
            <a:custGeom>
              <a:avLst/>
              <a:gdLst/>
              <a:ahLst/>
              <a:cxnLst/>
              <a:rect l="l" t="t" r="r" b="b"/>
              <a:pathLst>
                <a:path w="3787" h="2918" extrusionOk="0">
                  <a:moveTo>
                    <a:pt x="3699" y="0"/>
                  </a:moveTo>
                  <a:cubicBezTo>
                    <a:pt x="3674" y="0"/>
                    <a:pt x="3651" y="13"/>
                    <a:pt x="3644" y="36"/>
                  </a:cubicBezTo>
                  <a:cubicBezTo>
                    <a:pt x="3144" y="941"/>
                    <a:pt x="2882" y="1798"/>
                    <a:pt x="2822" y="2656"/>
                  </a:cubicBezTo>
                  <a:cubicBezTo>
                    <a:pt x="2036" y="1703"/>
                    <a:pt x="1132" y="870"/>
                    <a:pt x="131" y="155"/>
                  </a:cubicBezTo>
                  <a:cubicBezTo>
                    <a:pt x="118" y="146"/>
                    <a:pt x="102" y="142"/>
                    <a:pt x="87" y="142"/>
                  </a:cubicBezTo>
                  <a:cubicBezTo>
                    <a:pt x="63" y="142"/>
                    <a:pt x="39" y="152"/>
                    <a:pt x="24" y="167"/>
                  </a:cubicBezTo>
                  <a:cubicBezTo>
                    <a:pt x="0" y="203"/>
                    <a:pt x="12" y="251"/>
                    <a:pt x="48" y="274"/>
                  </a:cubicBezTo>
                  <a:cubicBezTo>
                    <a:pt x="1084" y="1013"/>
                    <a:pt x="2024" y="1894"/>
                    <a:pt x="2834" y="2894"/>
                  </a:cubicBezTo>
                  <a:cubicBezTo>
                    <a:pt x="2846" y="2918"/>
                    <a:pt x="2870" y="2918"/>
                    <a:pt x="2894" y="2918"/>
                  </a:cubicBezTo>
                  <a:lnTo>
                    <a:pt x="2917" y="2918"/>
                  </a:lnTo>
                  <a:cubicBezTo>
                    <a:pt x="2941" y="2906"/>
                    <a:pt x="2965" y="2882"/>
                    <a:pt x="2965" y="2846"/>
                  </a:cubicBezTo>
                  <a:cubicBezTo>
                    <a:pt x="2989" y="1965"/>
                    <a:pt x="3251" y="1060"/>
                    <a:pt x="3775" y="108"/>
                  </a:cubicBezTo>
                  <a:cubicBezTo>
                    <a:pt x="3787" y="72"/>
                    <a:pt x="3775" y="24"/>
                    <a:pt x="3739" y="12"/>
                  </a:cubicBezTo>
                  <a:cubicBezTo>
                    <a:pt x="3726" y="4"/>
                    <a:pt x="3712" y="0"/>
                    <a:pt x="3699"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flipH="1">
              <a:off x="9167528" y="3779044"/>
              <a:ext cx="352201" cy="198786"/>
            </a:xfrm>
            <a:custGeom>
              <a:avLst/>
              <a:gdLst/>
              <a:ahLst/>
              <a:cxnLst/>
              <a:rect l="l" t="t" r="r" b="b"/>
              <a:pathLst>
                <a:path w="6311" h="3562" extrusionOk="0">
                  <a:moveTo>
                    <a:pt x="6231" y="1"/>
                  </a:moveTo>
                  <a:cubicBezTo>
                    <a:pt x="6208" y="1"/>
                    <a:pt x="6183" y="14"/>
                    <a:pt x="6168" y="37"/>
                  </a:cubicBezTo>
                  <a:cubicBezTo>
                    <a:pt x="5275" y="1180"/>
                    <a:pt x="4596" y="2156"/>
                    <a:pt x="4465" y="3311"/>
                  </a:cubicBezTo>
                  <a:cubicBezTo>
                    <a:pt x="3393" y="2311"/>
                    <a:pt x="1738" y="1668"/>
                    <a:pt x="107" y="1097"/>
                  </a:cubicBezTo>
                  <a:cubicBezTo>
                    <a:pt x="99" y="1094"/>
                    <a:pt x="90" y="1092"/>
                    <a:pt x="82" y="1092"/>
                  </a:cubicBezTo>
                  <a:cubicBezTo>
                    <a:pt x="55" y="1092"/>
                    <a:pt x="30" y="1108"/>
                    <a:pt x="12" y="1144"/>
                  </a:cubicBezTo>
                  <a:cubicBezTo>
                    <a:pt x="0" y="1180"/>
                    <a:pt x="24" y="1228"/>
                    <a:pt x="60" y="1240"/>
                  </a:cubicBezTo>
                  <a:cubicBezTo>
                    <a:pt x="1727" y="1823"/>
                    <a:pt x="3441" y="2490"/>
                    <a:pt x="4477" y="3537"/>
                  </a:cubicBezTo>
                  <a:cubicBezTo>
                    <a:pt x="4489" y="3549"/>
                    <a:pt x="4513" y="3561"/>
                    <a:pt x="4525" y="3561"/>
                  </a:cubicBezTo>
                  <a:cubicBezTo>
                    <a:pt x="4536" y="3561"/>
                    <a:pt x="4548" y="3549"/>
                    <a:pt x="4560" y="3549"/>
                  </a:cubicBezTo>
                  <a:cubicBezTo>
                    <a:pt x="4584" y="3537"/>
                    <a:pt x="4608" y="3514"/>
                    <a:pt x="4608" y="3478"/>
                  </a:cubicBezTo>
                  <a:cubicBezTo>
                    <a:pt x="4679" y="2299"/>
                    <a:pt x="5370" y="1299"/>
                    <a:pt x="6275" y="120"/>
                  </a:cubicBezTo>
                  <a:cubicBezTo>
                    <a:pt x="6310" y="85"/>
                    <a:pt x="6299" y="49"/>
                    <a:pt x="6263" y="13"/>
                  </a:cubicBezTo>
                  <a:cubicBezTo>
                    <a:pt x="6254" y="5"/>
                    <a:pt x="6243" y="1"/>
                    <a:pt x="6231"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flipH="1">
              <a:off x="9029348" y="4037942"/>
              <a:ext cx="455836" cy="272787"/>
            </a:xfrm>
            <a:custGeom>
              <a:avLst/>
              <a:gdLst/>
              <a:ahLst/>
              <a:cxnLst/>
              <a:rect l="l" t="t" r="r" b="b"/>
              <a:pathLst>
                <a:path w="8168" h="4888" extrusionOk="0">
                  <a:moveTo>
                    <a:pt x="8080" y="1"/>
                  </a:moveTo>
                  <a:cubicBezTo>
                    <a:pt x="8059" y="1"/>
                    <a:pt x="8038" y="10"/>
                    <a:pt x="8025" y="29"/>
                  </a:cubicBezTo>
                  <a:cubicBezTo>
                    <a:pt x="6965" y="1351"/>
                    <a:pt x="6227" y="2923"/>
                    <a:pt x="5834" y="4673"/>
                  </a:cubicBezTo>
                  <a:cubicBezTo>
                    <a:pt x="4584" y="3625"/>
                    <a:pt x="2763" y="2744"/>
                    <a:pt x="107" y="1887"/>
                  </a:cubicBezTo>
                  <a:cubicBezTo>
                    <a:pt x="101" y="1885"/>
                    <a:pt x="94" y="1884"/>
                    <a:pt x="88" y="1884"/>
                  </a:cubicBezTo>
                  <a:cubicBezTo>
                    <a:pt x="56" y="1884"/>
                    <a:pt x="22" y="1905"/>
                    <a:pt x="12" y="1934"/>
                  </a:cubicBezTo>
                  <a:cubicBezTo>
                    <a:pt x="0" y="1970"/>
                    <a:pt x="24" y="2018"/>
                    <a:pt x="60" y="2030"/>
                  </a:cubicBezTo>
                  <a:cubicBezTo>
                    <a:pt x="2763" y="2899"/>
                    <a:pt x="4596" y="3804"/>
                    <a:pt x="5834" y="4875"/>
                  </a:cubicBezTo>
                  <a:cubicBezTo>
                    <a:pt x="5846" y="4887"/>
                    <a:pt x="5858" y="4887"/>
                    <a:pt x="5882" y="4887"/>
                  </a:cubicBezTo>
                  <a:lnTo>
                    <a:pt x="5906" y="4887"/>
                  </a:lnTo>
                  <a:cubicBezTo>
                    <a:pt x="5930" y="4875"/>
                    <a:pt x="5942" y="4852"/>
                    <a:pt x="5953" y="4828"/>
                  </a:cubicBezTo>
                  <a:cubicBezTo>
                    <a:pt x="6334" y="3042"/>
                    <a:pt x="7073" y="1458"/>
                    <a:pt x="8144" y="113"/>
                  </a:cubicBezTo>
                  <a:cubicBezTo>
                    <a:pt x="8168" y="89"/>
                    <a:pt x="8168" y="41"/>
                    <a:pt x="8132" y="18"/>
                  </a:cubicBezTo>
                  <a:cubicBezTo>
                    <a:pt x="8116" y="7"/>
                    <a:pt x="8098" y="1"/>
                    <a:pt x="8080"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flipH="1">
              <a:off x="8911035" y="4289752"/>
              <a:ext cx="487758" cy="270164"/>
            </a:xfrm>
            <a:custGeom>
              <a:avLst/>
              <a:gdLst/>
              <a:ahLst/>
              <a:cxnLst/>
              <a:rect l="l" t="t" r="r" b="b"/>
              <a:pathLst>
                <a:path w="8740" h="4841" extrusionOk="0">
                  <a:moveTo>
                    <a:pt x="8654" y="0"/>
                  </a:moveTo>
                  <a:cubicBezTo>
                    <a:pt x="8635" y="0"/>
                    <a:pt x="8614" y="6"/>
                    <a:pt x="8596" y="18"/>
                  </a:cubicBezTo>
                  <a:cubicBezTo>
                    <a:pt x="7358" y="1352"/>
                    <a:pt x="6227" y="3316"/>
                    <a:pt x="5906" y="4638"/>
                  </a:cubicBezTo>
                  <a:cubicBezTo>
                    <a:pt x="4382" y="3542"/>
                    <a:pt x="2215" y="2971"/>
                    <a:pt x="95" y="2518"/>
                  </a:cubicBezTo>
                  <a:cubicBezTo>
                    <a:pt x="89" y="2516"/>
                    <a:pt x="83" y="2515"/>
                    <a:pt x="76" y="2515"/>
                  </a:cubicBezTo>
                  <a:cubicBezTo>
                    <a:pt x="45" y="2515"/>
                    <a:pt x="12" y="2538"/>
                    <a:pt x="12" y="2578"/>
                  </a:cubicBezTo>
                  <a:cubicBezTo>
                    <a:pt x="0" y="2614"/>
                    <a:pt x="24" y="2661"/>
                    <a:pt x="60" y="2661"/>
                  </a:cubicBezTo>
                  <a:cubicBezTo>
                    <a:pt x="2215" y="3126"/>
                    <a:pt x="4405" y="3697"/>
                    <a:pt x="5918" y="4828"/>
                  </a:cubicBezTo>
                  <a:cubicBezTo>
                    <a:pt x="5929" y="4828"/>
                    <a:pt x="5941" y="4840"/>
                    <a:pt x="5965" y="4840"/>
                  </a:cubicBezTo>
                  <a:cubicBezTo>
                    <a:pt x="5965" y="4840"/>
                    <a:pt x="5977" y="4840"/>
                    <a:pt x="5989" y="4828"/>
                  </a:cubicBezTo>
                  <a:cubicBezTo>
                    <a:pt x="6013" y="4828"/>
                    <a:pt x="6025" y="4804"/>
                    <a:pt x="6037" y="4781"/>
                  </a:cubicBezTo>
                  <a:cubicBezTo>
                    <a:pt x="6299" y="3483"/>
                    <a:pt x="7453" y="1483"/>
                    <a:pt x="8704" y="125"/>
                  </a:cubicBezTo>
                  <a:cubicBezTo>
                    <a:pt x="8739" y="89"/>
                    <a:pt x="8739" y="42"/>
                    <a:pt x="8704" y="18"/>
                  </a:cubicBezTo>
                  <a:cubicBezTo>
                    <a:pt x="8692" y="6"/>
                    <a:pt x="8674" y="0"/>
                    <a:pt x="8654"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flipH="1">
              <a:off x="8394756" y="3193663"/>
              <a:ext cx="512369" cy="2239946"/>
            </a:xfrm>
            <a:custGeom>
              <a:avLst/>
              <a:gdLst/>
              <a:ahLst/>
              <a:cxnLst/>
              <a:rect l="l" t="t" r="r" b="b"/>
              <a:pathLst>
                <a:path w="9181" h="40137" extrusionOk="0">
                  <a:moveTo>
                    <a:pt x="3073" y="1"/>
                  </a:moveTo>
                  <a:cubicBezTo>
                    <a:pt x="453" y="10895"/>
                    <a:pt x="1" y="25909"/>
                    <a:pt x="4966" y="40137"/>
                  </a:cubicBezTo>
                  <a:lnTo>
                    <a:pt x="9180" y="40137"/>
                  </a:lnTo>
                  <a:cubicBezTo>
                    <a:pt x="8788" y="24075"/>
                    <a:pt x="8502" y="8692"/>
                    <a:pt x="3073" y="1"/>
                  </a:cubicBezTo>
                  <a:close/>
                </a:path>
              </a:pathLst>
            </a:custGeom>
            <a:solidFill>
              <a:srgbClr val="75C4A4"/>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flipH="1">
              <a:off x="8390794" y="3189701"/>
              <a:ext cx="575431" cy="2247926"/>
            </a:xfrm>
            <a:custGeom>
              <a:avLst/>
              <a:gdLst/>
              <a:ahLst/>
              <a:cxnLst/>
              <a:rect l="l" t="t" r="r" b="b"/>
              <a:pathLst>
                <a:path w="10311" h="40280" extrusionOk="0">
                  <a:moveTo>
                    <a:pt x="4167" y="262"/>
                  </a:moveTo>
                  <a:lnTo>
                    <a:pt x="4167" y="262"/>
                  </a:lnTo>
                  <a:cubicBezTo>
                    <a:pt x="9418" y="8847"/>
                    <a:pt x="9763" y="23753"/>
                    <a:pt x="10144" y="39529"/>
                  </a:cubicBezTo>
                  <a:lnTo>
                    <a:pt x="10156" y="40136"/>
                  </a:lnTo>
                  <a:lnTo>
                    <a:pt x="6084" y="40136"/>
                  </a:lnTo>
                  <a:cubicBezTo>
                    <a:pt x="0" y="22670"/>
                    <a:pt x="2667" y="6561"/>
                    <a:pt x="4167" y="262"/>
                  </a:cubicBezTo>
                  <a:close/>
                  <a:moveTo>
                    <a:pt x="4120" y="0"/>
                  </a:moveTo>
                  <a:cubicBezTo>
                    <a:pt x="4096" y="12"/>
                    <a:pt x="4072" y="24"/>
                    <a:pt x="4060" y="60"/>
                  </a:cubicBezTo>
                  <a:cubicBezTo>
                    <a:pt x="2655" y="5930"/>
                    <a:pt x="1988" y="12442"/>
                    <a:pt x="2167" y="18896"/>
                  </a:cubicBezTo>
                  <a:cubicBezTo>
                    <a:pt x="2358" y="26397"/>
                    <a:pt x="3631" y="33588"/>
                    <a:pt x="5953" y="40232"/>
                  </a:cubicBezTo>
                  <a:cubicBezTo>
                    <a:pt x="5965" y="40267"/>
                    <a:pt x="6001" y="40279"/>
                    <a:pt x="6025" y="40279"/>
                  </a:cubicBezTo>
                  <a:lnTo>
                    <a:pt x="10239" y="40279"/>
                  </a:lnTo>
                  <a:cubicBezTo>
                    <a:pt x="10251" y="40279"/>
                    <a:pt x="10275" y="40279"/>
                    <a:pt x="10287" y="40267"/>
                  </a:cubicBezTo>
                  <a:cubicBezTo>
                    <a:pt x="10299" y="40243"/>
                    <a:pt x="10311" y="40232"/>
                    <a:pt x="10311" y="40208"/>
                  </a:cubicBezTo>
                  <a:lnTo>
                    <a:pt x="10299" y="39517"/>
                  </a:lnTo>
                  <a:cubicBezTo>
                    <a:pt x="9918" y="23634"/>
                    <a:pt x="9561" y="8621"/>
                    <a:pt x="4191" y="36"/>
                  </a:cubicBezTo>
                  <a:cubicBezTo>
                    <a:pt x="4179" y="12"/>
                    <a:pt x="4155" y="0"/>
                    <a:pt x="4120"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flipH="1">
              <a:off x="8509719" y="3189701"/>
              <a:ext cx="230597" cy="2247926"/>
            </a:xfrm>
            <a:custGeom>
              <a:avLst/>
              <a:gdLst/>
              <a:ahLst/>
              <a:cxnLst/>
              <a:rect l="l" t="t" r="r" b="b"/>
              <a:pathLst>
                <a:path w="4132" h="40280" extrusionOk="0">
                  <a:moveTo>
                    <a:pt x="72" y="0"/>
                  </a:moveTo>
                  <a:cubicBezTo>
                    <a:pt x="36" y="0"/>
                    <a:pt x="0" y="36"/>
                    <a:pt x="12" y="84"/>
                  </a:cubicBezTo>
                  <a:cubicBezTo>
                    <a:pt x="1262" y="16788"/>
                    <a:pt x="3096" y="32612"/>
                    <a:pt x="3977" y="40220"/>
                  </a:cubicBezTo>
                  <a:cubicBezTo>
                    <a:pt x="3989" y="40255"/>
                    <a:pt x="4025" y="40279"/>
                    <a:pt x="4060" y="40279"/>
                  </a:cubicBezTo>
                  <a:cubicBezTo>
                    <a:pt x="4108" y="40279"/>
                    <a:pt x="4132" y="40243"/>
                    <a:pt x="4132" y="40196"/>
                  </a:cubicBezTo>
                  <a:cubicBezTo>
                    <a:pt x="3251" y="32588"/>
                    <a:pt x="1417" y="16764"/>
                    <a:pt x="155" y="72"/>
                  </a:cubicBezTo>
                  <a:cubicBezTo>
                    <a:pt x="155" y="24"/>
                    <a:pt x="119" y="0"/>
                    <a:pt x="72"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flipH="1">
              <a:off x="8665198" y="3309411"/>
              <a:ext cx="106369" cy="122888"/>
            </a:xfrm>
            <a:custGeom>
              <a:avLst/>
              <a:gdLst/>
              <a:ahLst/>
              <a:cxnLst/>
              <a:rect l="l" t="t" r="r" b="b"/>
              <a:pathLst>
                <a:path w="1906" h="2202" extrusionOk="0">
                  <a:moveTo>
                    <a:pt x="1826" y="1"/>
                  </a:moveTo>
                  <a:cubicBezTo>
                    <a:pt x="1798" y="1"/>
                    <a:pt x="1768" y="20"/>
                    <a:pt x="1751" y="46"/>
                  </a:cubicBezTo>
                  <a:cubicBezTo>
                    <a:pt x="1394" y="701"/>
                    <a:pt x="1132" y="1308"/>
                    <a:pt x="965" y="1892"/>
                  </a:cubicBezTo>
                  <a:cubicBezTo>
                    <a:pt x="739" y="1308"/>
                    <a:pt x="453" y="832"/>
                    <a:pt x="132" y="451"/>
                  </a:cubicBezTo>
                  <a:cubicBezTo>
                    <a:pt x="120" y="439"/>
                    <a:pt x="102" y="433"/>
                    <a:pt x="84" y="433"/>
                  </a:cubicBezTo>
                  <a:cubicBezTo>
                    <a:pt x="66" y="433"/>
                    <a:pt x="48" y="439"/>
                    <a:pt x="36" y="451"/>
                  </a:cubicBezTo>
                  <a:cubicBezTo>
                    <a:pt x="1" y="475"/>
                    <a:pt x="1" y="522"/>
                    <a:pt x="24" y="558"/>
                  </a:cubicBezTo>
                  <a:cubicBezTo>
                    <a:pt x="370" y="963"/>
                    <a:pt x="667" y="1499"/>
                    <a:pt x="905" y="2154"/>
                  </a:cubicBezTo>
                  <a:cubicBezTo>
                    <a:pt x="917" y="2177"/>
                    <a:pt x="941" y="2201"/>
                    <a:pt x="977" y="2201"/>
                  </a:cubicBezTo>
                  <a:cubicBezTo>
                    <a:pt x="1013" y="2201"/>
                    <a:pt x="1036" y="2177"/>
                    <a:pt x="1048" y="2142"/>
                  </a:cubicBezTo>
                  <a:cubicBezTo>
                    <a:pt x="1215" y="1511"/>
                    <a:pt x="1489" y="844"/>
                    <a:pt x="1882" y="118"/>
                  </a:cubicBezTo>
                  <a:cubicBezTo>
                    <a:pt x="1906" y="82"/>
                    <a:pt x="1894" y="34"/>
                    <a:pt x="1858" y="10"/>
                  </a:cubicBezTo>
                  <a:cubicBezTo>
                    <a:pt x="1848" y="4"/>
                    <a:pt x="1837" y="1"/>
                    <a:pt x="1826"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flipH="1">
              <a:off x="8599402" y="3468355"/>
              <a:ext cx="204032" cy="203809"/>
            </a:xfrm>
            <a:custGeom>
              <a:avLst/>
              <a:gdLst/>
              <a:ahLst/>
              <a:cxnLst/>
              <a:rect l="l" t="t" r="r" b="b"/>
              <a:pathLst>
                <a:path w="3656" h="3652" extrusionOk="0">
                  <a:moveTo>
                    <a:pt x="3565" y="1"/>
                  </a:moveTo>
                  <a:cubicBezTo>
                    <a:pt x="3540" y="1"/>
                    <a:pt x="3516" y="9"/>
                    <a:pt x="3501" y="32"/>
                  </a:cubicBezTo>
                  <a:cubicBezTo>
                    <a:pt x="2977" y="865"/>
                    <a:pt x="2441" y="1973"/>
                    <a:pt x="1893" y="3413"/>
                  </a:cubicBezTo>
                  <a:cubicBezTo>
                    <a:pt x="1393" y="2556"/>
                    <a:pt x="810" y="1746"/>
                    <a:pt x="131" y="949"/>
                  </a:cubicBezTo>
                  <a:cubicBezTo>
                    <a:pt x="118" y="929"/>
                    <a:pt x="98" y="920"/>
                    <a:pt x="78" y="920"/>
                  </a:cubicBezTo>
                  <a:cubicBezTo>
                    <a:pt x="62" y="920"/>
                    <a:pt x="47" y="926"/>
                    <a:pt x="36" y="937"/>
                  </a:cubicBezTo>
                  <a:cubicBezTo>
                    <a:pt x="0" y="961"/>
                    <a:pt x="0" y="1008"/>
                    <a:pt x="24" y="1044"/>
                  </a:cubicBezTo>
                  <a:cubicBezTo>
                    <a:pt x="726" y="1877"/>
                    <a:pt x="1322" y="2723"/>
                    <a:pt x="1846" y="3616"/>
                  </a:cubicBezTo>
                  <a:cubicBezTo>
                    <a:pt x="1857" y="3639"/>
                    <a:pt x="1881" y="3651"/>
                    <a:pt x="1905" y="3651"/>
                  </a:cubicBezTo>
                  <a:lnTo>
                    <a:pt x="1917" y="3651"/>
                  </a:lnTo>
                  <a:cubicBezTo>
                    <a:pt x="1941" y="3651"/>
                    <a:pt x="1965" y="3639"/>
                    <a:pt x="1977" y="3604"/>
                  </a:cubicBezTo>
                  <a:cubicBezTo>
                    <a:pt x="2548" y="2115"/>
                    <a:pt x="3084" y="972"/>
                    <a:pt x="3632" y="115"/>
                  </a:cubicBezTo>
                  <a:cubicBezTo>
                    <a:pt x="3655" y="79"/>
                    <a:pt x="3643" y="32"/>
                    <a:pt x="3608" y="8"/>
                  </a:cubicBezTo>
                  <a:cubicBezTo>
                    <a:pt x="3595" y="4"/>
                    <a:pt x="3580" y="1"/>
                    <a:pt x="3565"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flipH="1">
              <a:off x="8536953" y="3681155"/>
              <a:ext cx="291092" cy="236177"/>
            </a:xfrm>
            <a:custGeom>
              <a:avLst/>
              <a:gdLst/>
              <a:ahLst/>
              <a:cxnLst/>
              <a:rect l="l" t="t" r="r" b="b"/>
              <a:pathLst>
                <a:path w="5216" h="4232" extrusionOk="0">
                  <a:moveTo>
                    <a:pt x="5138" y="0"/>
                  </a:moveTo>
                  <a:cubicBezTo>
                    <a:pt x="5118" y="0"/>
                    <a:pt x="5098" y="9"/>
                    <a:pt x="5085" y="29"/>
                  </a:cubicBezTo>
                  <a:cubicBezTo>
                    <a:pt x="4287" y="981"/>
                    <a:pt x="3525" y="2267"/>
                    <a:pt x="2739" y="3970"/>
                  </a:cubicBezTo>
                  <a:cubicBezTo>
                    <a:pt x="2215" y="2791"/>
                    <a:pt x="1132" y="1672"/>
                    <a:pt x="132" y="731"/>
                  </a:cubicBezTo>
                  <a:cubicBezTo>
                    <a:pt x="120" y="719"/>
                    <a:pt x="102" y="713"/>
                    <a:pt x="82" y="713"/>
                  </a:cubicBezTo>
                  <a:cubicBezTo>
                    <a:pt x="63" y="713"/>
                    <a:pt x="42" y="719"/>
                    <a:pt x="24" y="731"/>
                  </a:cubicBezTo>
                  <a:cubicBezTo>
                    <a:pt x="1" y="767"/>
                    <a:pt x="1" y="815"/>
                    <a:pt x="36" y="838"/>
                  </a:cubicBezTo>
                  <a:cubicBezTo>
                    <a:pt x="1060" y="1815"/>
                    <a:pt x="2179" y="2970"/>
                    <a:pt x="2668" y="4184"/>
                  </a:cubicBezTo>
                  <a:cubicBezTo>
                    <a:pt x="2679" y="4208"/>
                    <a:pt x="2715" y="4232"/>
                    <a:pt x="2739" y="4232"/>
                  </a:cubicBezTo>
                  <a:cubicBezTo>
                    <a:pt x="2775" y="4232"/>
                    <a:pt x="2799" y="4220"/>
                    <a:pt x="2810" y="4184"/>
                  </a:cubicBezTo>
                  <a:cubicBezTo>
                    <a:pt x="3608" y="2422"/>
                    <a:pt x="4382" y="1089"/>
                    <a:pt x="5192" y="124"/>
                  </a:cubicBezTo>
                  <a:cubicBezTo>
                    <a:pt x="5216" y="88"/>
                    <a:pt x="5216" y="41"/>
                    <a:pt x="5180" y="17"/>
                  </a:cubicBezTo>
                  <a:cubicBezTo>
                    <a:pt x="5169" y="6"/>
                    <a:pt x="5154" y="0"/>
                    <a:pt x="5138"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flipH="1">
              <a:off x="8483155" y="3949038"/>
              <a:ext cx="361521" cy="214803"/>
            </a:xfrm>
            <a:custGeom>
              <a:avLst/>
              <a:gdLst/>
              <a:ahLst/>
              <a:cxnLst/>
              <a:rect l="l" t="t" r="r" b="b"/>
              <a:pathLst>
                <a:path w="6478" h="3849" extrusionOk="0">
                  <a:moveTo>
                    <a:pt x="6393" y="0"/>
                  </a:moveTo>
                  <a:cubicBezTo>
                    <a:pt x="6374" y="0"/>
                    <a:pt x="6353" y="9"/>
                    <a:pt x="6335" y="27"/>
                  </a:cubicBezTo>
                  <a:cubicBezTo>
                    <a:pt x="5097" y="1349"/>
                    <a:pt x="4180" y="2504"/>
                    <a:pt x="3454" y="3647"/>
                  </a:cubicBezTo>
                  <a:cubicBezTo>
                    <a:pt x="2561" y="2480"/>
                    <a:pt x="1215" y="1361"/>
                    <a:pt x="132" y="503"/>
                  </a:cubicBezTo>
                  <a:cubicBezTo>
                    <a:pt x="116" y="493"/>
                    <a:pt x="97" y="487"/>
                    <a:pt x="80" y="487"/>
                  </a:cubicBezTo>
                  <a:cubicBezTo>
                    <a:pt x="58" y="487"/>
                    <a:pt x="38" y="496"/>
                    <a:pt x="25" y="515"/>
                  </a:cubicBezTo>
                  <a:cubicBezTo>
                    <a:pt x="1" y="551"/>
                    <a:pt x="1" y="587"/>
                    <a:pt x="37" y="622"/>
                  </a:cubicBezTo>
                  <a:cubicBezTo>
                    <a:pt x="1144" y="1492"/>
                    <a:pt x="2525" y="2635"/>
                    <a:pt x="3394" y="3825"/>
                  </a:cubicBezTo>
                  <a:cubicBezTo>
                    <a:pt x="3418" y="3837"/>
                    <a:pt x="3430" y="3849"/>
                    <a:pt x="3454" y="3849"/>
                  </a:cubicBezTo>
                  <a:lnTo>
                    <a:pt x="3466" y="3849"/>
                  </a:lnTo>
                  <a:cubicBezTo>
                    <a:pt x="3489" y="3849"/>
                    <a:pt x="3513" y="3837"/>
                    <a:pt x="3525" y="3813"/>
                  </a:cubicBezTo>
                  <a:cubicBezTo>
                    <a:pt x="4251" y="2646"/>
                    <a:pt x="5180" y="1480"/>
                    <a:pt x="6454" y="122"/>
                  </a:cubicBezTo>
                  <a:cubicBezTo>
                    <a:pt x="6478" y="99"/>
                    <a:pt x="6478" y="51"/>
                    <a:pt x="6442" y="27"/>
                  </a:cubicBezTo>
                  <a:cubicBezTo>
                    <a:pt x="6430" y="9"/>
                    <a:pt x="6412" y="0"/>
                    <a:pt x="6393"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flipH="1">
              <a:off x="8445262" y="4247951"/>
              <a:ext cx="400698" cy="191699"/>
            </a:xfrm>
            <a:custGeom>
              <a:avLst/>
              <a:gdLst/>
              <a:ahLst/>
              <a:cxnLst/>
              <a:rect l="l" t="t" r="r" b="b"/>
              <a:pathLst>
                <a:path w="7180" h="3435" extrusionOk="0">
                  <a:moveTo>
                    <a:pt x="77" y="0"/>
                  </a:moveTo>
                  <a:cubicBezTo>
                    <a:pt x="57" y="0"/>
                    <a:pt x="37" y="9"/>
                    <a:pt x="24" y="29"/>
                  </a:cubicBezTo>
                  <a:cubicBezTo>
                    <a:pt x="0" y="65"/>
                    <a:pt x="12" y="112"/>
                    <a:pt x="48" y="136"/>
                  </a:cubicBezTo>
                  <a:cubicBezTo>
                    <a:pt x="1667" y="1219"/>
                    <a:pt x="3191" y="2279"/>
                    <a:pt x="3905" y="3398"/>
                  </a:cubicBezTo>
                  <a:cubicBezTo>
                    <a:pt x="3917" y="3410"/>
                    <a:pt x="3941" y="3434"/>
                    <a:pt x="3965" y="3434"/>
                  </a:cubicBezTo>
                  <a:cubicBezTo>
                    <a:pt x="3989" y="3434"/>
                    <a:pt x="4013" y="3422"/>
                    <a:pt x="4024" y="3398"/>
                  </a:cubicBezTo>
                  <a:cubicBezTo>
                    <a:pt x="4632" y="2493"/>
                    <a:pt x="5846" y="1339"/>
                    <a:pt x="7144" y="124"/>
                  </a:cubicBezTo>
                  <a:cubicBezTo>
                    <a:pt x="7180" y="100"/>
                    <a:pt x="7180" y="53"/>
                    <a:pt x="7156" y="29"/>
                  </a:cubicBezTo>
                  <a:cubicBezTo>
                    <a:pt x="7136" y="9"/>
                    <a:pt x="7113" y="0"/>
                    <a:pt x="7092" y="0"/>
                  </a:cubicBezTo>
                  <a:cubicBezTo>
                    <a:pt x="7075" y="0"/>
                    <a:pt x="7059" y="6"/>
                    <a:pt x="7049" y="17"/>
                  </a:cubicBezTo>
                  <a:cubicBezTo>
                    <a:pt x="5787" y="1196"/>
                    <a:pt x="4596" y="2327"/>
                    <a:pt x="3965" y="3220"/>
                  </a:cubicBezTo>
                  <a:cubicBezTo>
                    <a:pt x="3215" y="2112"/>
                    <a:pt x="1715" y="1077"/>
                    <a:pt x="119" y="17"/>
                  </a:cubicBezTo>
                  <a:cubicBezTo>
                    <a:pt x="108" y="6"/>
                    <a:pt x="93" y="0"/>
                    <a:pt x="77"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flipH="1">
              <a:off x="7911015" y="3537223"/>
              <a:ext cx="729627" cy="1896395"/>
            </a:xfrm>
            <a:custGeom>
              <a:avLst/>
              <a:gdLst/>
              <a:ahLst/>
              <a:cxnLst/>
              <a:rect l="l" t="t" r="r" b="b"/>
              <a:pathLst>
                <a:path w="13074" h="33981" extrusionOk="0">
                  <a:moveTo>
                    <a:pt x="11252" y="0"/>
                  </a:moveTo>
                  <a:lnTo>
                    <a:pt x="11252" y="0"/>
                  </a:lnTo>
                  <a:cubicBezTo>
                    <a:pt x="4227" y="7597"/>
                    <a:pt x="786" y="19288"/>
                    <a:pt x="0" y="33981"/>
                  </a:cubicBezTo>
                  <a:lnTo>
                    <a:pt x="5477" y="33981"/>
                  </a:lnTo>
                  <a:cubicBezTo>
                    <a:pt x="12930" y="19265"/>
                    <a:pt x="13073" y="8513"/>
                    <a:pt x="11252" y="0"/>
                  </a:cubicBezTo>
                  <a:close/>
                </a:path>
              </a:pathLst>
            </a:custGeom>
            <a:solidFill>
              <a:srgbClr val="75C4A4"/>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flipH="1">
              <a:off x="7879149" y="3532982"/>
              <a:ext cx="765511" cy="1904654"/>
            </a:xfrm>
            <a:custGeom>
              <a:avLst/>
              <a:gdLst/>
              <a:ahLst/>
              <a:cxnLst/>
              <a:rect l="l" t="t" r="r" b="b"/>
              <a:pathLst>
                <a:path w="13717" h="34129" extrusionOk="0">
                  <a:moveTo>
                    <a:pt x="11288" y="231"/>
                  </a:moveTo>
                  <a:lnTo>
                    <a:pt x="11288" y="231"/>
                  </a:lnTo>
                  <a:cubicBezTo>
                    <a:pt x="13550" y="10982"/>
                    <a:pt x="11705" y="21710"/>
                    <a:pt x="5501" y="33985"/>
                  </a:cubicBezTo>
                  <a:lnTo>
                    <a:pt x="155" y="33985"/>
                  </a:lnTo>
                  <a:cubicBezTo>
                    <a:pt x="989" y="18531"/>
                    <a:pt x="4632" y="7482"/>
                    <a:pt x="11288" y="231"/>
                  </a:cubicBezTo>
                  <a:close/>
                  <a:moveTo>
                    <a:pt x="11324" y="0"/>
                  </a:moveTo>
                  <a:cubicBezTo>
                    <a:pt x="11305" y="0"/>
                    <a:pt x="11284" y="8"/>
                    <a:pt x="11276" y="17"/>
                  </a:cubicBezTo>
                  <a:cubicBezTo>
                    <a:pt x="7847" y="3720"/>
                    <a:pt x="5156" y="8554"/>
                    <a:pt x="3287" y="14388"/>
                  </a:cubicBezTo>
                  <a:cubicBezTo>
                    <a:pt x="1513" y="19912"/>
                    <a:pt x="406" y="26532"/>
                    <a:pt x="1" y="34057"/>
                  </a:cubicBezTo>
                  <a:cubicBezTo>
                    <a:pt x="1" y="34069"/>
                    <a:pt x="1" y="34092"/>
                    <a:pt x="25" y="34104"/>
                  </a:cubicBezTo>
                  <a:cubicBezTo>
                    <a:pt x="36" y="34128"/>
                    <a:pt x="48" y="34128"/>
                    <a:pt x="72" y="34128"/>
                  </a:cubicBezTo>
                  <a:lnTo>
                    <a:pt x="5549" y="34128"/>
                  </a:lnTo>
                  <a:cubicBezTo>
                    <a:pt x="5573" y="34128"/>
                    <a:pt x="5597" y="34116"/>
                    <a:pt x="5609" y="34092"/>
                  </a:cubicBezTo>
                  <a:cubicBezTo>
                    <a:pt x="11883" y="21710"/>
                    <a:pt x="13717" y="10899"/>
                    <a:pt x="11395" y="53"/>
                  </a:cubicBezTo>
                  <a:cubicBezTo>
                    <a:pt x="11395" y="29"/>
                    <a:pt x="11371" y="5"/>
                    <a:pt x="11347" y="5"/>
                  </a:cubicBezTo>
                  <a:cubicBezTo>
                    <a:pt x="11340" y="1"/>
                    <a:pt x="11332" y="0"/>
                    <a:pt x="11324"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flipH="1">
              <a:off x="8008063" y="3533038"/>
              <a:ext cx="497691" cy="1904598"/>
            </a:xfrm>
            <a:custGeom>
              <a:avLst/>
              <a:gdLst/>
              <a:ahLst/>
              <a:cxnLst/>
              <a:rect l="l" t="t" r="r" b="b"/>
              <a:pathLst>
                <a:path w="8918" h="34128" extrusionOk="0">
                  <a:moveTo>
                    <a:pt x="8839" y="1"/>
                  </a:moveTo>
                  <a:cubicBezTo>
                    <a:pt x="8807" y="1"/>
                    <a:pt x="8773" y="22"/>
                    <a:pt x="8763" y="52"/>
                  </a:cubicBezTo>
                  <a:cubicBezTo>
                    <a:pt x="5120" y="10755"/>
                    <a:pt x="2179" y="22185"/>
                    <a:pt x="12" y="34044"/>
                  </a:cubicBezTo>
                  <a:cubicBezTo>
                    <a:pt x="0" y="34080"/>
                    <a:pt x="36" y="34127"/>
                    <a:pt x="72" y="34127"/>
                  </a:cubicBezTo>
                  <a:lnTo>
                    <a:pt x="83" y="34127"/>
                  </a:lnTo>
                  <a:cubicBezTo>
                    <a:pt x="119" y="34127"/>
                    <a:pt x="155" y="34103"/>
                    <a:pt x="155" y="34068"/>
                  </a:cubicBezTo>
                  <a:cubicBezTo>
                    <a:pt x="2322" y="22221"/>
                    <a:pt x="5263" y="10791"/>
                    <a:pt x="8906" y="99"/>
                  </a:cubicBezTo>
                  <a:cubicBezTo>
                    <a:pt x="8918" y="63"/>
                    <a:pt x="8894" y="16"/>
                    <a:pt x="8858" y="4"/>
                  </a:cubicBezTo>
                  <a:cubicBezTo>
                    <a:pt x="8852" y="2"/>
                    <a:pt x="8845" y="1"/>
                    <a:pt x="8839"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flipH="1">
              <a:off x="7967489" y="3734341"/>
              <a:ext cx="209390" cy="179030"/>
            </a:xfrm>
            <a:custGeom>
              <a:avLst/>
              <a:gdLst/>
              <a:ahLst/>
              <a:cxnLst/>
              <a:rect l="l" t="t" r="r" b="b"/>
              <a:pathLst>
                <a:path w="3752" h="3208" extrusionOk="0">
                  <a:moveTo>
                    <a:pt x="82" y="0"/>
                  </a:moveTo>
                  <a:cubicBezTo>
                    <a:pt x="71" y="0"/>
                    <a:pt x="60" y="2"/>
                    <a:pt x="48" y="5"/>
                  </a:cubicBezTo>
                  <a:cubicBezTo>
                    <a:pt x="13" y="16"/>
                    <a:pt x="1" y="52"/>
                    <a:pt x="13" y="100"/>
                  </a:cubicBezTo>
                  <a:cubicBezTo>
                    <a:pt x="417" y="1231"/>
                    <a:pt x="656" y="2219"/>
                    <a:pt x="715" y="3136"/>
                  </a:cubicBezTo>
                  <a:cubicBezTo>
                    <a:pt x="715" y="3172"/>
                    <a:pt x="739" y="3195"/>
                    <a:pt x="763" y="3207"/>
                  </a:cubicBezTo>
                  <a:lnTo>
                    <a:pt x="787" y="3207"/>
                  </a:lnTo>
                  <a:cubicBezTo>
                    <a:pt x="810" y="3207"/>
                    <a:pt x="822" y="3207"/>
                    <a:pt x="846" y="3195"/>
                  </a:cubicBezTo>
                  <a:cubicBezTo>
                    <a:pt x="1751" y="2338"/>
                    <a:pt x="2692" y="1624"/>
                    <a:pt x="3704" y="1005"/>
                  </a:cubicBezTo>
                  <a:cubicBezTo>
                    <a:pt x="3739" y="981"/>
                    <a:pt x="3751" y="933"/>
                    <a:pt x="3727" y="898"/>
                  </a:cubicBezTo>
                  <a:cubicBezTo>
                    <a:pt x="3720" y="874"/>
                    <a:pt x="3697" y="861"/>
                    <a:pt x="3672" y="861"/>
                  </a:cubicBezTo>
                  <a:cubicBezTo>
                    <a:pt x="3659" y="861"/>
                    <a:pt x="3645" y="865"/>
                    <a:pt x="3632" y="874"/>
                  </a:cubicBezTo>
                  <a:cubicBezTo>
                    <a:pt x="2644" y="1469"/>
                    <a:pt x="1739" y="2160"/>
                    <a:pt x="858" y="2981"/>
                  </a:cubicBezTo>
                  <a:cubicBezTo>
                    <a:pt x="775" y="2088"/>
                    <a:pt x="536" y="1124"/>
                    <a:pt x="144" y="40"/>
                  </a:cubicBezTo>
                  <a:cubicBezTo>
                    <a:pt x="135" y="13"/>
                    <a:pt x="112" y="0"/>
                    <a:pt x="82"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flipH="1">
              <a:off x="7954207" y="3898140"/>
              <a:ext cx="323684" cy="285009"/>
            </a:xfrm>
            <a:custGeom>
              <a:avLst/>
              <a:gdLst/>
              <a:ahLst/>
              <a:cxnLst/>
              <a:rect l="l" t="t" r="r" b="b"/>
              <a:pathLst>
                <a:path w="5800" h="5107" extrusionOk="0">
                  <a:moveTo>
                    <a:pt x="92" y="1"/>
                  </a:moveTo>
                  <a:cubicBezTo>
                    <a:pt x="81" y="1"/>
                    <a:pt x="70" y="4"/>
                    <a:pt x="60" y="10"/>
                  </a:cubicBezTo>
                  <a:cubicBezTo>
                    <a:pt x="25" y="22"/>
                    <a:pt x="1" y="58"/>
                    <a:pt x="13" y="106"/>
                  </a:cubicBezTo>
                  <a:cubicBezTo>
                    <a:pt x="632" y="1689"/>
                    <a:pt x="989" y="3344"/>
                    <a:pt x="1108" y="5035"/>
                  </a:cubicBezTo>
                  <a:cubicBezTo>
                    <a:pt x="1108" y="5071"/>
                    <a:pt x="1120" y="5094"/>
                    <a:pt x="1156" y="5106"/>
                  </a:cubicBezTo>
                  <a:lnTo>
                    <a:pt x="1180" y="5106"/>
                  </a:lnTo>
                  <a:cubicBezTo>
                    <a:pt x="1203" y="5106"/>
                    <a:pt x="1215" y="5106"/>
                    <a:pt x="1227" y="5082"/>
                  </a:cubicBezTo>
                  <a:cubicBezTo>
                    <a:pt x="2335" y="4094"/>
                    <a:pt x="3775" y="3046"/>
                    <a:pt x="5752" y="1784"/>
                  </a:cubicBezTo>
                  <a:cubicBezTo>
                    <a:pt x="5787" y="1772"/>
                    <a:pt x="5799" y="1725"/>
                    <a:pt x="5775" y="1689"/>
                  </a:cubicBezTo>
                  <a:cubicBezTo>
                    <a:pt x="5760" y="1666"/>
                    <a:pt x="5735" y="1653"/>
                    <a:pt x="5709" y="1653"/>
                  </a:cubicBezTo>
                  <a:cubicBezTo>
                    <a:pt x="5695" y="1653"/>
                    <a:pt x="5681" y="1657"/>
                    <a:pt x="5668" y="1665"/>
                  </a:cubicBezTo>
                  <a:cubicBezTo>
                    <a:pt x="3763" y="2892"/>
                    <a:pt x="2346" y="3916"/>
                    <a:pt x="1239" y="4880"/>
                  </a:cubicBezTo>
                  <a:cubicBezTo>
                    <a:pt x="1120" y="3225"/>
                    <a:pt x="751" y="1606"/>
                    <a:pt x="156" y="46"/>
                  </a:cubicBezTo>
                  <a:cubicBezTo>
                    <a:pt x="147" y="20"/>
                    <a:pt x="120" y="1"/>
                    <a:pt x="92"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flipH="1">
              <a:off x="7962188" y="4127013"/>
              <a:ext cx="424639" cy="293324"/>
            </a:xfrm>
            <a:custGeom>
              <a:avLst/>
              <a:gdLst/>
              <a:ahLst/>
              <a:cxnLst/>
              <a:rect l="l" t="t" r="r" b="b"/>
              <a:pathLst>
                <a:path w="7609" h="5256" extrusionOk="0">
                  <a:moveTo>
                    <a:pt x="88" y="1"/>
                  </a:moveTo>
                  <a:cubicBezTo>
                    <a:pt x="78" y="1"/>
                    <a:pt x="69" y="2"/>
                    <a:pt x="60" y="5"/>
                  </a:cubicBezTo>
                  <a:cubicBezTo>
                    <a:pt x="24" y="17"/>
                    <a:pt x="0" y="65"/>
                    <a:pt x="12" y="100"/>
                  </a:cubicBezTo>
                  <a:cubicBezTo>
                    <a:pt x="810" y="1958"/>
                    <a:pt x="1620" y="3898"/>
                    <a:pt x="1905" y="5196"/>
                  </a:cubicBezTo>
                  <a:cubicBezTo>
                    <a:pt x="1917" y="5220"/>
                    <a:pt x="1929" y="5244"/>
                    <a:pt x="1953" y="5256"/>
                  </a:cubicBezTo>
                  <a:lnTo>
                    <a:pt x="1977" y="5256"/>
                  </a:lnTo>
                  <a:cubicBezTo>
                    <a:pt x="2001" y="5256"/>
                    <a:pt x="2012" y="5256"/>
                    <a:pt x="2024" y="5244"/>
                  </a:cubicBezTo>
                  <a:cubicBezTo>
                    <a:pt x="3739" y="3958"/>
                    <a:pt x="5596" y="2863"/>
                    <a:pt x="7561" y="2005"/>
                  </a:cubicBezTo>
                  <a:cubicBezTo>
                    <a:pt x="7597" y="1993"/>
                    <a:pt x="7608" y="1946"/>
                    <a:pt x="7597" y="1910"/>
                  </a:cubicBezTo>
                  <a:cubicBezTo>
                    <a:pt x="7588" y="1884"/>
                    <a:pt x="7561" y="1865"/>
                    <a:pt x="7533" y="1865"/>
                  </a:cubicBezTo>
                  <a:cubicBezTo>
                    <a:pt x="7522" y="1865"/>
                    <a:pt x="7511" y="1868"/>
                    <a:pt x="7501" y="1874"/>
                  </a:cubicBezTo>
                  <a:cubicBezTo>
                    <a:pt x="5572" y="2720"/>
                    <a:pt x="3727" y="3791"/>
                    <a:pt x="2024" y="5053"/>
                  </a:cubicBezTo>
                  <a:cubicBezTo>
                    <a:pt x="1715" y="3744"/>
                    <a:pt x="929" y="1862"/>
                    <a:pt x="155" y="41"/>
                  </a:cubicBezTo>
                  <a:cubicBezTo>
                    <a:pt x="146" y="14"/>
                    <a:pt x="117" y="1"/>
                    <a:pt x="88"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flipH="1">
              <a:off x="8013365" y="4423749"/>
              <a:ext cx="476484" cy="318214"/>
            </a:xfrm>
            <a:custGeom>
              <a:avLst/>
              <a:gdLst/>
              <a:ahLst/>
              <a:cxnLst/>
              <a:rect l="l" t="t" r="r" b="b"/>
              <a:pathLst>
                <a:path w="8538" h="5702" extrusionOk="0">
                  <a:moveTo>
                    <a:pt x="92" y="1"/>
                  </a:moveTo>
                  <a:cubicBezTo>
                    <a:pt x="81" y="1"/>
                    <a:pt x="70" y="4"/>
                    <a:pt x="60" y="10"/>
                  </a:cubicBezTo>
                  <a:cubicBezTo>
                    <a:pt x="25" y="22"/>
                    <a:pt x="1" y="70"/>
                    <a:pt x="25" y="105"/>
                  </a:cubicBezTo>
                  <a:cubicBezTo>
                    <a:pt x="930" y="1891"/>
                    <a:pt x="1918" y="3939"/>
                    <a:pt x="2323" y="5642"/>
                  </a:cubicBezTo>
                  <a:cubicBezTo>
                    <a:pt x="2334" y="5666"/>
                    <a:pt x="2346" y="5689"/>
                    <a:pt x="2370" y="5689"/>
                  </a:cubicBezTo>
                  <a:cubicBezTo>
                    <a:pt x="2382" y="5701"/>
                    <a:pt x="2394" y="5701"/>
                    <a:pt x="2394" y="5701"/>
                  </a:cubicBezTo>
                  <a:cubicBezTo>
                    <a:pt x="2418" y="5701"/>
                    <a:pt x="2430" y="5689"/>
                    <a:pt x="2442" y="5678"/>
                  </a:cubicBezTo>
                  <a:cubicBezTo>
                    <a:pt x="4109" y="4380"/>
                    <a:pt x="6537" y="3451"/>
                    <a:pt x="8478" y="2784"/>
                  </a:cubicBezTo>
                  <a:cubicBezTo>
                    <a:pt x="8514" y="2772"/>
                    <a:pt x="8538" y="2737"/>
                    <a:pt x="8514" y="2689"/>
                  </a:cubicBezTo>
                  <a:cubicBezTo>
                    <a:pt x="8504" y="2660"/>
                    <a:pt x="8478" y="2638"/>
                    <a:pt x="8449" y="2638"/>
                  </a:cubicBezTo>
                  <a:cubicBezTo>
                    <a:pt x="8443" y="2638"/>
                    <a:pt x="8437" y="2639"/>
                    <a:pt x="8430" y="2641"/>
                  </a:cubicBezTo>
                  <a:cubicBezTo>
                    <a:pt x="6514" y="3296"/>
                    <a:pt x="4120" y="4213"/>
                    <a:pt x="2442" y="5499"/>
                  </a:cubicBezTo>
                  <a:cubicBezTo>
                    <a:pt x="2013" y="3808"/>
                    <a:pt x="1049" y="1796"/>
                    <a:pt x="156" y="46"/>
                  </a:cubicBezTo>
                  <a:cubicBezTo>
                    <a:pt x="147" y="20"/>
                    <a:pt x="120" y="1"/>
                    <a:pt x="92" y="1"/>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txBox="1">
            <a:spLocks noGrp="1"/>
          </p:cNvSpPr>
          <p:nvPr>
            <p:ph type="ctrTitle"/>
          </p:nvPr>
        </p:nvSpPr>
        <p:spPr>
          <a:xfrm>
            <a:off x="2155050" y="1546808"/>
            <a:ext cx="4836000" cy="1739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6800"/>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87" name="Google Shape;87;p2"/>
          <p:cNvSpPr txBox="1">
            <a:spLocks noGrp="1"/>
          </p:cNvSpPr>
          <p:nvPr>
            <p:ph type="subTitle" idx="1"/>
          </p:nvPr>
        </p:nvSpPr>
        <p:spPr>
          <a:xfrm>
            <a:off x="2391600" y="3321323"/>
            <a:ext cx="4360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200">
                <a:solidFill>
                  <a:schemeClr val="accent5"/>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8" name="Google Shape;88;p2"/>
          <p:cNvSpPr/>
          <p:nvPr/>
        </p:nvSpPr>
        <p:spPr>
          <a:xfrm>
            <a:off x="7169342" y="1095366"/>
            <a:ext cx="398352" cy="427012"/>
          </a:xfrm>
          <a:custGeom>
            <a:avLst/>
            <a:gdLst/>
            <a:ahLst/>
            <a:cxnLst/>
            <a:rect l="l" t="t" r="r" b="b"/>
            <a:pathLst>
              <a:path w="2977" h="3191" extrusionOk="0">
                <a:moveTo>
                  <a:pt x="1488" y="0"/>
                </a:moveTo>
                <a:lnTo>
                  <a:pt x="1262" y="667"/>
                </a:lnTo>
                <a:cubicBezTo>
                  <a:pt x="1155" y="988"/>
                  <a:pt x="917" y="1238"/>
                  <a:pt x="595" y="1357"/>
                </a:cubicBezTo>
                <a:lnTo>
                  <a:pt x="0" y="1595"/>
                </a:lnTo>
                <a:lnTo>
                  <a:pt x="595" y="1822"/>
                </a:lnTo>
                <a:cubicBezTo>
                  <a:pt x="917" y="1941"/>
                  <a:pt x="1155" y="2203"/>
                  <a:pt x="1262" y="2524"/>
                </a:cubicBezTo>
                <a:lnTo>
                  <a:pt x="1488" y="3191"/>
                </a:lnTo>
                <a:lnTo>
                  <a:pt x="1715" y="2524"/>
                </a:lnTo>
                <a:cubicBezTo>
                  <a:pt x="1822" y="2203"/>
                  <a:pt x="2072" y="1941"/>
                  <a:pt x="2381" y="1822"/>
                </a:cubicBezTo>
                <a:lnTo>
                  <a:pt x="2977" y="1595"/>
                </a:lnTo>
                <a:lnTo>
                  <a:pt x="2381" y="1357"/>
                </a:lnTo>
                <a:cubicBezTo>
                  <a:pt x="2072" y="1238"/>
                  <a:pt x="1822" y="988"/>
                  <a:pt x="1715" y="667"/>
                </a:cubicBezTo>
                <a:lnTo>
                  <a:pt x="1488" y="0"/>
                </a:lnTo>
                <a:close/>
              </a:path>
            </a:pathLst>
          </a:custGeom>
          <a:solidFill>
            <a:schemeClr val="accent4"/>
          </a:solid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155044" y="1214020"/>
            <a:ext cx="285888" cy="308360"/>
          </a:xfrm>
          <a:custGeom>
            <a:avLst/>
            <a:gdLst/>
            <a:ahLst/>
            <a:cxnLst/>
            <a:rect l="l" t="t" r="r" b="b"/>
            <a:pathLst>
              <a:path w="5763" h="6216" extrusionOk="0">
                <a:moveTo>
                  <a:pt x="2882" y="1"/>
                </a:moveTo>
                <a:lnTo>
                  <a:pt x="2441" y="1299"/>
                </a:lnTo>
                <a:cubicBezTo>
                  <a:pt x="2239" y="1918"/>
                  <a:pt x="1762" y="2418"/>
                  <a:pt x="1143" y="2656"/>
                </a:cubicBezTo>
                <a:lnTo>
                  <a:pt x="0" y="3108"/>
                </a:lnTo>
                <a:lnTo>
                  <a:pt x="1143" y="3561"/>
                </a:lnTo>
                <a:cubicBezTo>
                  <a:pt x="1762" y="3799"/>
                  <a:pt x="2239" y="4287"/>
                  <a:pt x="2441" y="4918"/>
                </a:cubicBezTo>
                <a:lnTo>
                  <a:pt x="2882" y="6216"/>
                </a:lnTo>
                <a:lnTo>
                  <a:pt x="3310" y="4918"/>
                </a:lnTo>
                <a:cubicBezTo>
                  <a:pt x="3524" y="4287"/>
                  <a:pt x="4001" y="3799"/>
                  <a:pt x="4608" y="3561"/>
                </a:cubicBezTo>
                <a:lnTo>
                  <a:pt x="5763" y="3108"/>
                </a:lnTo>
                <a:lnTo>
                  <a:pt x="4608" y="2656"/>
                </a:lnTo>
                <a:cubicBezTo>
                  <a:pt x="4001" y="2418"/>
                  <a:pt x="3524" y="1918"/>
                  <a:pt x="3310" y="1299"/>
                </a:cubicBezTo>
                <a:lnTo>
                  <a:pt x="2882" y="1"/>
                </a:lnTo>
                <a:close/>
              </a:path>
            </a:pathLst>
          </a:custGeom>
          <a:solidFill>
            <a:schemeClr val="lt2"/>
          </a:solid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338102" y="2357862"/>
            <a:ext cx="198305" cy="213893"/>
          </a:xfrm>
          <a:custGeom>
            <a:avLst/>
            <a:gdLst/>
            <a:ahLst/>
            <a:cxnLst/>
            <a:rect l="l" t="t" r="r" b="b"/>
            <a:pathLst>
              <a:path w="5763" h="6216" extrusionOk="0">
                <a:moveTo>
                  <a:pt x="2882" y="1"/>
                </a:moveTo>
                <a:lnTo>
                  <a:pt x="2441" y="1299"/>
                </a:lnTo>
                <a:cubicBezTo>
                  <a:pt x="2239" y="1918"/>
                  <a:pt x="1762" y="2418"/>
                  <a:pt x="1143" y="2656"/>
                </a:cubicBezTo>
                <a:lnTo>
                  <a:pt x="0" y="3108"/>
                </a:lnTo>
                <a:lnTo>
                  <a:pt x="1143" y="3561"/>
                </a:lnTo>
                <a:cubicBezTo>
                  <a:pt x="1762" y="3799"/>
                  <a:pt x="2239" y="4287"/>
                  <a:pt x="2441" y="4918"/>
                </a:cubicBezTo>
                <a:lnTo>
                  <a:pt x="2882" y="6216"/>
                </a:lnTo>
                <a:lnTo>
                  <a:pt x="3310" y="4918"/>
                </a:lnTo>
                <a:cubicBezTo>
                  <a:pt x="3524" y="4287"/>
                  <a:pt x="4001" y="3799"/>
                  <a:pt x="4608" y="3561"/>
                </a:cubicBezTo>
                <a:lnTo>
                  <a:pt x="5763" y="3108"/>
                </a:lnTo>
                <a:lnTo>
                  <a:pt x="4608" y="2656"/>
                </a:lnTo>
                <a:cubicBezTo>
                  <a:pt x="4001" y="2418"/>
                  <a:pt x="3524" y="1918"/>
                  <a:pt x="3310" y="1299"/>
                </a:cubicBezTo>
                <a:lnTo>
                  <a:pt x="2882" y="1"/>
                </a:lnTo>
                <a:close/>
              </a:path>
            </a:pathLst>
          </a:custGeom>
          <a:solidFill>
            <a:schemeClr val="accent1"/>
          </a:solid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206519" y="2012920"/>
            <a:ext cx="285888" cy="308360"/>
          </a:xfrm>
          <a:custGeom>
            <a:avLst/>
            <a:gdLst/>
            <a:ahLst/>
            <a:cxnLst/>
            <a:rect l="l" t="t" r="r" b="b"/>
            <a:pathLst>
              <a:path w="5763" h="6216" extrusionOk="0">
                <a:moveTo>
                  <a:pt x="2882" y="1"/>
                </a:moveTo>
                <a:lnTo>
                  <a:pt x="2441" y="1299"/>
                </a:lnTo>
                <a:cubicBezTo>
                  <a:pt x="2239" y="1918"/>
                  <a:pt x="1762" y="2418"/>
                  <a:pt x="1143" y="2656"/>
                </a:cubicBezTo>
                <a:lnTo>
                  <a:pt x="0" y="3108"/>
                </a:lnTo>
                <a:lnTo>
                  <a:pt x="1143" y="3561"/>
                </a:lnTo>
                <a:cubicBezTo>
                  <a:pt x="1762" y="3799"/>
                  <a:pt x="2239" y="4287"/>
                  <a:pt x="2441" y="4918"/>
                </a:cubicBezTo>
                <a:lnTo>
                  <a:pt x="2882" y="6216"/>
                </a:lnTo>
                <a:lnTo>
                  <a:pt x="3310" y="4918"/>
                </a:lnTo>
                <a:cubicBezTo>
                  <a:pt x="3524" y="4287"/>
                  <a:pt x="4001" y="3799"/>
                  <a:pt x="4608" y="3561"/>
                </a:cubicBezTo>
                <a:lnTo>
                  <a:pt x="5763" y="3108"/>
                </a:lnTo>
                <a:lnTo>
                  <a:pt x="4608" y="2656"/>
                </a:lnTo>
                <a:cubicBezTo>
                  <a:pt x="4001" y="2418"/>
                  <a:pt x="3524" y="1918"/>
                  <a:pt x="3310" y="1299"/>
                </a:cubicBezTo>
                <a:lnTo>
                  <a:pt x="2882" y="1"/>
                </a:lnTo>
                <a:close/>
              </a:path>
            </a:pathLst>
          </a:custGeom>
          <a:solidFill>
            <a:schemeClr val="accent4"/>
          </a:solid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658244" y="2930770"/>
            <a:ext cx="285888" cy="308360"/>
          </a:xfrm>
          <a:custGeom>
            <a:avLst/>
            <a:gdLst/>
            <a:ahLst/>
            <a:cxnLst/>
            <a:rect l="l" t="t" r="r" b="b"/>
            <a:pathLst>
              <a:path w="5763" h="6216" extrusionOk="0">
                <a:moveTo>
                  <a:pt x="2882" y="1"/>
                </a:moveTo>
                <a:lnTo>
                  <a:pt x="2441" y="1299"/>
                </a:lnTo>
                <a:cubicBezTo>
                  <a:pt x="2239" y="1918"/>
                  <a:pt x="1762" y="2418"/>
                  <a:pt x="1143" y="2656"/>
                </a:cubicBezTo>
                <a:lnTo>
                  <a:pt x="0" y="3108"/>
                </a:lnTo>
                <a:lnTo>
                  <a:pt x="1143" y="3561"/>
                </a:lnTo>
                <a:cubicBezTo>
                  <a:pt x="1762" y="3799"/>
                  <a:pt x="2239" y="4287"/>
                  <a:pt x="2441" y="4918"/>
                </a:cubicBezTo>
                <a:lnTo>
                  <a:pt x="2882" y="6216"/>
                </a:lnTo>
                <a:lnTo>
                  <a:pt x="3310" y="4918"/>
                </a:lnTo>
                <a:cubicBezTo>
                  <a:pt x="3524" y="4287"/>
                  <a:pt x="4001" y="3799"/>
                  <a:pt x="4608" y="3561"/>
                </a:cubicBezTo>
                <a:lnTo>
                  <a:pt x="5763" y="3108"/>
                </a:lnTo>
                <a:lnTo>
                  <a:pt x="4608" y="2656"/>
                </a:lnTo>
                <a:cubicBezTo>
                  <a:pt x="4001" y="2418"/>
                  <a:pt x="3524" y="1918"/>
                  <a:pt x="3310" y="1299"/>
                </a:cubicBezTo>
                <a:lnTo>
                  <a:pt x="2882" y="1"/>
                </a:lnTo>
                <a:close/>
              </a:path>
            </a:pathLst>
          </a:custGeom>
          <a:solidFill>
            <a:schemeClr val="lt2"/>
          </a:solid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6752399" y="1920823"/>
            <a:ext cx="553882" cy="597420"/>
          </a:xfrm>
          <a:custGeom>
            <a:avLst/>
            <a:gdLst/>
            <a:ahLst/>
            <a:cxnLst/>
            <a:rect l="l" t="t" r="r" b="b"/>
            <a:pathLst>
              <a:path w="5763" h="6216" extrusionOk="0">
                <a:moveTo>
                  <a:pt x="2882" y="1"/>
                </a:moveTo>
                <a:lnTo>
                  <a:pt x="2441" y="1299"/>
                </a:lnTo>
                <a:cubicBezTo>
                  <a:pt x="2239" y="1918"/>
                  <a:pt x="1762" y="2418"/>
                  <a:pt x="1143" y="2656"/>
                </a:cubicBezTo>
                <a:lnTo>
                  <a:pt x="0" y="3108"/>
                </a:lnTo>
                <a:lnTo>
                  <a:pt x="1143" y="3561"/>
                </a:lnTo>
                <a:cubicBezTo>
                  <a:pt x="1762" y="3799"/>
                  <a:pt x="2239" y="4287"/>
                  <a:pt x="2441" y="4918"/>
                </a:cubicBezTo>
                <a:lnTo>
                  <a:pt x="2882" y="6216"/>
                </a:lnTo>
                <a:lnTo>
                  <a:pt x="3310" y="4918"/>
                </a:lnTo>
                <a:cubicBezTo>
                  <a:pt x="3524" y="4287"/>
                  <a:pt x="4001" y="3799"/>
                  <a:pt x="4608" y="3561"/>
                </a:cubicBezTo>
                <a:lnTo>
                  <a:pt x="5763" y="3108"/>
                </a:lnTo>
                <a:lnTo>
                  <a:pt x="4608" y="2656"/>
                </a:lnTo>
                <a:cubicBezTo>
                  <a:pt x="4001" y="2418"/>
                  <a:pt x="3524" y="1918"/>
                  <a:pt x="3310" y="1299"/>
                </a:cubicBezTo>
                <a:lnTo>
                  <a:pt x="2882" y="1"/>
                </a:lnTo>
                <a:close/>
              </a:path>
            </a:pathLst>
          </a:custGeom>
          <a:solidFill>
            <a:schemeClr val="accent5"/>
          </a:solid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404152" y="1349987"/>
            <a:ext cx="198305" cy="213893"/>
          </a:xfrm>
          <a:custGeom>
            <a:avLst/>
            <a:gdLst/>
            <a:ahLst/>
            <a:cxnLst/>
            <a:rect l="l" t="t" r="r" b="b"/>
            <a:pathLst>
              <a:path w="5763" h="6216" extrusionOk="0">
                <a:moveTo>
                  <a:pt x="2882" y="1"/>
                </a:moveTo>
                <a:lnTo>
                  <a:pt x="2441" y="1299"/>
                </a:lnTo>
                <a:cubicBezTo>
                  <a:pt x="2239" y="1918"/>
                  <a:pt x="1762" y="2418"/>
                  <a:pt x="1143" y="2656"/>
                </a:cubicBezTo>
                <a:lnTo>
                  <a:pt x="0" y="3108"/>
                </a:lnTo>
                <a:lnTo>
                  <a:pt x="1143" y="3561"/>
                </a:lnTo>
                <a:cubicBezTo>
                  <a:pt x="1762" y="3799"/>
                  <a:pt x="2239" y="4287"/>
                  <a:pt x="2441" y="4918"/>
                </a:cubicBezTo>
                <a:lnTo>
                  <a:pt x="2882" y="6216"/>
                </a:lnTo>
                <a:lnTo>
                  <a:pt x="3310" y="4918"/>
                </a:lnTo>
                <a:cubicBezTo>
                  <a:pt x="3524" y="4287"/>
                  <a:pt x="4001" y="3799"/>
                  <a:pt x="4608" y="3561"/>
                </a:cubicBezTo>
                <a:lnTo>
                  <a:pt x="5763" y="3108"/>
                </a:lnTo>
                <a:lnTo>
                  <a:pt x="4608" y="2656"/>
                </a:lnTo>
                <a:cubicBezTo>
                  <a:pt x="4001" y="2418"/>
                  <a:pt x="3524" y="1918"/>
                  <a:pt x="3310" y="1299"/>
                </a:cubicBezTo>
                <a:lnTo>
                  <a:pt x="2882" y="1"/>
                </a:lnTo>
                <a:close/>
              </a:path>
            </a:pathLst>
          </a:custGeom>
          <a:solidFill>
            <a:schemeClr val="accent1"/>
          </a:solid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420014" y="2930768"/>
            <a:ext cx="147682" cy="158298"/>
          </a:xfrm>
          <a:custGeom>
            <a:avLst/>
            <a:gdLst/>
            <a:ahLst/>
            <a:cxnLst/>
            <a:rect l="l" t="t" r="r" b="b"/>
            <a:pathLst>
              <a:path w="2977" h="3191" extrusionOk="0">
                <a:moveTo>
                  <a:pt x="1488" y="0"/>
                </a:moveTo>
                <a:lnTo>
                  <a:pt x="1262" y="667"/>
                </a:lnTo>
                <a:cubicBezTo>
                  <a:pt x="1155" y="988"/>
                  <a:pt x="917" y="1238"/>
                  <a:pt x="595" y="1357"/>
                </a:cubicBezTo>
                <a:lnTo>
                  <a:pt x="0" y="1595"/>
                </a:lnTo>
                <a:lnTo>
                  <a:pt x="595" y="1822"/>
                </a:lnTo>
                <a:cubicBezTo>
                  <a:pt x="917" y="1941"/>
                  <a:pt x="1155" y="2203"/>
                  <a:pt x="1262" y="2524"/>
                </a:cubicBezTo>
                <a:lnTo>
                  <a:pt x="1488" y="3191"/>
                </a:lnTo>
                <a:lnTo>
                  <a:pt x="1715" y="2524"/>
                </a:lnTo>
                <a:cubicBezTo>
                  <a:pt x="1822" y="2203"/>
                  <a:pt x="2072" y="1941"/>
                  <a:pt x="2381" y="1822"/>
                </a:cubicBezTo>
                <a:lnTo>
                  <a:pt x="2977" y="1595"/>
                </a:lnTo>
                <a:lnTo>
                  <a:pt x="2381" y="1357"/>
                </a:lnTo>
                <a:cubicBezTo>
                  <a:pt x="2072" y="1238"/>
                  <a:pt x="1822" y="988"/>
                  <a:pt x="1715" y="667"/>
                </a:cubicBezTo>
                <a:lnTo>
                  <a:pt x="1488" y="0"/>
                </a:ln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968719" y="157870"/>
            <a:ext cx="285888" cy="308360"/>
          </a:xfrm>
          <a:custGeom>
            <a:avLst/>
            <a:gdLst/>
            <a:ahLst/>
            <a:cxnLst/>
            <a:rect l="l" t="t" r="r" b="b"/>
            <a:pathLst>
              <a:path w="5763" h="6216" extrusionOk="0">
                <a:moveTo>
                  <a:pt x="2882" y="1"/>
                </a:moveTo>
                <a:lnTo>
                  <a:pt x="2441" y="1299"/>
                </a:lnTo>
                <a:cubicBezTo>
                  <a:pt x="2239" y="1918"/>
                  <a:pt x="1762" y="2418"/>
                  <a:pt x="1143" y="2656"/>
                </a:cubicBezTo>
                <a:lnTo>
                  <a:pt x="0" y="3108"/>
                </a:lnTo>
                <a:lnTo>
                  <a:pt x="1143" y="3561"/>
                </a:lnTo>
                <a:cubicBezTo>
                  <a:pt x="1762" y="3799"/>
                  <a:pt x="2239" y="4287"/>
                  <a:pt x="2441" y="4918"/>
                </a:cubicBezTo>
                <a:lnTo>
                  <a:pt x="2882" y="6216"/>
                </a:lnTo>
                <a:lnTo>
                  <a:pt x="3310" y="4918"/>
                </a:lnTo>
                <a:cubicBezTo>
                  <a:pt x="3524" y="4287"/>
                  <a:pt x="4001" y="3799"/>
                  <a:pt x="4608" y="3561"/>
                </a:cubicBezTo>
                <a:lnTo>
                  <a:pt x="5763" y="3108"/>
                </a:lnTo>
                <a:lnTo>
                  <a:pt x="4608" y="2656"/>
                </a:lnTo>
                <a:cubicBezTo>
                  <a:pt x="4001" y="2418"/>
                  <a:pt x="3524" y="1918"/>
                  <a:pt x="3310" y="1299"/>
                </a:cubicBezTo>
                <a:lnTo>
                  <a:pt x="2882" y="1"/>
                </a:ln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6166095" y="224979"/>
            <a:ext cx="489927" cy="528422"/>
          </a:xfrm>
          <a:custGeom>
            <a:avLst/>
            <a:gdLst/>
            <a:ahLst/>
            <a:cxnLst/>
            <a:rect l="l" t="t" r="r" b="b"/>
            <a:pathLst>
              <a:path w="5763" h="6216" extrusionOk="0">
                <a:moveTo>
                  <a:pt x="2882" y="1"/>
                </a:moveTo>
                <a:lnTo>
                  <a:pt x="2441" y="1299"/>
                </a:lnTo>
                <a:cubicBezTo>
                  <a:pt x="2239" y="1918"/>
                  <a:pt x="1762" y="2418"/>
                  <a:pt x="1143" y="2656"/>
                </a:cubicBezTo>
                <a:lnTo>
                  <a:pt x="0" y="3108"/>
                </a:lnTo>
                <a:lnTo>
                  <a:pt x="1143" y="3561"/>
                </a:lnTo>
                <a:cubicBezTo>
                  <a:pt x="1762" y="3799"/>
                  <a:pt x="2239" y="4287"/>
                  <a:pt x="2441" y="4918"/>
                </a:cubicBezTo>
                <a:lnTo>
                  <a:pt x="2882" y="6216"/>
                </a:lnTo>
                <a:lnTo>
                  <a:pt x="3310" y="4918"/>
                </a:lnTo>
                <a:cubicBezTo>
                  <a:pt x="3524" y="4287"/>
                  <a:pt x="4001" y="3799"/>
                  <a:pt x="4608" y="3561"/>
                </a:cubicBezTo>
                <a:lnTo>
                  <a:pt x="5763" y="3108"/>
                </a:lnTo>
                <a:lnTo>
                  <a:pt x="4608" y="2656"/>
                </a:lnTo>
                <a:cubicBezTo>
                  <a:pt x="4001" y="2418"/>
                  <a:pt x="3524" y="1918"/>
                  <a:pt x="3310" y="1299"/>
                </a:cubicBezTo>
                <a:lnTo>
                  <a:pt x="2882" y="1"/>
                </a:lnTo>
                <a:close/>
              </a:path>
            </a:pathLst>
          </a:custGeom>
          <a:solidFill>
            <a:schemeClr val="lt2"/>
          </a:solid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801920" y="47841"/>
            <a:ext cx="489927" cy="528422"/>
          </a:xfrm>
          <a:custGeom>
            <a:avLst/>
            <a:gdLst/>
            <a:ahLst/>
            <a:cxnLst/>
            <a:rect l="l" t="t" r="r" b="b"/>
            <a:pathLst>
              <a:path w="5763" h="6216" extrusionOk="0">
                <a:moveTo>
                  <a:pt x="2882" y="1"/>
                </a:moveTo>
                <a:lnTo>
                  <a:pt x="2441" y="1299"/>
                </a:lnTo>
                <a:cubicBezTo>
                  <a:pt x="2239" y="1918"/>
                  <a:pt x="1762" y="2418"/>
                  <a:pt x="1143" y="2656"/>
                </a:cubicBezTo>
                <a:lnTo>
                  <a:pt x="0" y="3108"/>
                </a:lnTo>
                <a:lnTo>
                  <a:pt x="1143" y="3561"/>
                </a:lnTo>
                <a:cubicBezTo>
                  <a:pt x="1762" y="3799"/>
                  <a:pt x="2239" y="4287"/>
                  <a:pt x="2441" y="4918"/>
                </a:cubicBezTo>
                <a:lnTo>
                  <a:pt x="2882" y="6216"/>
                </a:lnTo>
                <a:lnTo>
                  <a:pt x="3310" y="4918"/>
                </a:lnTo>
                <a:cubicBezTo>
                  <a:pt x="3524" y="4287"/>
                  <a:pt x="4001" y="3799"/>
                  <a:pt x="4608" y="3561"/>
                </a:cubicBezTo>
                <a:lnTo>
                  <a:pt x="5763" y="3108"/>
                </a:lnTo>
                <a:lnTo>
                  <a:pt x="4608" y="2656"/>
                </a:lnTo>
                <a:cubicBezTo>
                  <a:pt x="4001" y="2418"/>
                  <a:pt x="3524" y="1918"/>
                  <a:pt x="3310" y="1299"/>
                </a:cubicBezTo>
                <a:lnTo>
                  <a:pt x="2882" y="1"/>
                </a:lnTo>
                <a:close/>
              </a:path>
            </a:pathLst>
          </a:custGeom>
          <a:solidFill>
            <a:schemeClr val="lt2"/>
          </a:solid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6"/>
        <p:cNvGrpSpPr/>
        <p:nvPr/>
      </p:nvGrpSpPr>
      <p:grpSpPr>
        <a:xfrm>
          <a:off x="0" y="0"/>
          <a:ext cx="0" cy="0"/>
          <a:chOff x="0" y="0"/>
          <a:chExt cx="0" cy="0"/>
        </a:xfrm>
      </p:grpSpPr>
      <p:grpSp>
        <p:nvGrpSpPr>
          <p:cNvPr id="157" name="Google Shape;157;p4"/>
          <p:cNvGrpSpPr/>
          <p:nvPr/>
        </p:nvGrpSpPr>
        <p:grpSpPr>
          <a:xfrm>
            <a:off x="336517" y="150871"/>
            <a:ext cx="8485767" cy="4856559"/>
            <a:chOff x="329117" y="143471"/>
            <a:chExt cx="8485767" cy="4856559"/>
          </a:xfrm>
        </p:grpSpPr>
        <p:grpSp>
          <p:nvGrpSpPr>
            <p:cNvPr id="158" name="Google Shape;158;p4"/>
            <p:cNvGrpSpPr/>
            <p:nvPr/>
          </p:nvGrpSpPr>
          <p:grpSpPr>
            <a:xfrm>
              <a:off x="329117" y="143471"/>
              <a:ext cx="8485767" cy="4856559"/>
              <a:chOff x="254525" y="67275"/>
              <a:chExt cx="8485767" cy="4856559"/>
            </a:xfrm>
          </p:grpSpPr>
          <p:sp>
            <p:nvSpPr>
              <p:cNvPr id="159" name="Google Shape;159;p4"/>
              <p:cNvSpPr/>
              <p:nvPr/>
            </p:nvSpPr>
            <p:spPr>
              <a:xfrm>
                <a:off x="271175" y="79714"/>
                <a:ext cx="8452698" cy="4831682"/>
              </a:xfrm>
              <a:custGeom>
                <a:avLst/>
                <a:gdLst/>
                <a:ahLst/>
                <a:cxnLst/>
                <a:rect l="l" t="t" r="r" b="b"/>
                <a:pathLst>
                  <a:path w="36553" h="27968" extrusionOk="0">
                    <a:moveTo>
                      <a:pt x="0" y="0"/>
                    </a:moveTo>
                    <a:lnTo>
                      <a:pt x="0" y="27968"/>
                    </a:lnTo>
                    <a:lnTo>
                      <a:pt x="36553" y="27968"/>
                    </a:lnTo>
                    <a:lnTo>
                      <a:pt x="36553" y="0"/>
                    </a:ln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254525" y="67275"/>
                <a:ext cx="8485767" cy="4856559"/>
              </a:xfrm>
              <a:custGeom>
                <a:avLst/>
                <a:gdLst/>
                <a:ahLst/>
                <a:cxnLst/>
                <a:rect l="l" t="t" r="r" b="b"/>
                <a:pathLst>
                  <a:path w="36696" h="28112" extrusionOk="0">
                    <a:moveTo>
                      <a:pt x="36553" y="143"/>
                    </a:moveTo>
                    <a:lnTo>
                      <a:pt x="36553" y="27956"/>
                    </a:lnTo>
                    <a:lnTo>
                      <a:pt x="144" y="27956"/>
                    </a:lnTo>
                    <a:lnTo>
                      <a:pt x="144" y="143"/>
                    </a:lnTo>
                    <a:close/>
                    <a:moveTo>
                      <a:pt x="72" y="1"/>
                    </a:moveTo>
                    <a:cubicBezTo>
                      <a:pt x="37" y="1"/>
                      <a:pt x="1" y="24"/>
                      <a:pt x="1" y="72"/>
                    </a:cubicBezTo>
                    <a:lnTo>
                      <a:pt x="1" y="28040"/>
                    </a:lnTo>
                    <a:cubicBezTo>
                      <a:pt x="1" y="28075"/>
                      <a:pt x="37" y="28111"/>
                      <a:pt x="72" y="28111"/>
                    </a:cubicBezTo>
                    <a:lnTo>
                      <a:pt x="36625" y="28111"/>
                    </a:lnTo>
                    <a:cubicBezTo>
                      <a:pt x="36660" y="28111"/>
                      <a:pt x="36696" y="28075"/>
                      <a:pt x="36696" y="28040"/>
                    </a:cubicBezTo>
                    <a:lnTo>
                      <a:pt x="36696" y="72"/>
                    </a:lnTo>
                    <a:cubicBezTo>
                      <a:pt x="36696" y="24"/>
                      <a:pt x="36660" y="1"/>
                      <a:pt x="36625"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271175" y="79723"/>
                <a:ext cx="8452698" cy="351722"/>
              </a:xfrm>
              <a:custGeom>
                <a:avLst/>
                <a:gdLst/>
                <a:ahLst/>
                <a:cxnLst/>
                <a:rect l="l" t="t" r="r" b="b"/>
                <a:pathLst>
                  <a:path w="36553" h="2620" extrusionOk="0">
                    <a:moveTo>
                      <a:pt x="0" y="0"/>
                    </a:moveTo>
                    <a:lnTo>
                      <a:pt x="0" y="2619"/>
                    </a:lnTo>
                    <a:lnTo>
                      <a:pt x="36553" y="2619"/>
                    </a:lnTo>
                    <a:lnTo>
                      <a:pt x="36553" y="0"/>
                    </a:lnTo>
                    <a:close/>
                  </a:path>
                </a:pathLst>
              </a:custGeom>
              <a:solidFill>
                <a:schemeClr val="accent4"/>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8224103" y="122754"/>
                <a:ext cx="364977" cy="269502"/>
              </a:xfrm>
              <a:custGeom>
                <a:avLst/>
                <a:gdLst/>
                <a:ahLst/>
                <a:cxnLst/>
                <a:rect l="l" t="t" r="r" b="b"/>
                <a:pathLst>
                  <a:path w="2454" h="1560" extrusionOk="0">
                    <a:moveTo>
                      <a:pt x="72" y="0"/>
                    </a:moveTo>
                    <a:cubicBezTo>
                      <a:pt x="24" y="0"/>
                      <a:pt x="0" y="36"/>
                      <a:pt x="0" y="72"/>
                    </a:cubicBezTo>
                    <a:cubicBezTo>
                      <a:pt x="0" y="119"/>
                      <a:pt x="24" y="143"/>
                      <a:pt x="72" y="143"/>
                    </a:cubicBezTo>
                    <a:lnTo>
                      <a:pt x="2310" y="143"/>
                    </a:lnTo>
                    <a:lnTo>
                      <a:pt x="2310" y="1477"/>
                    </a:lnTo>
                    <a:cubicBezTo>
                      <a:pt x="2310" y="1524"/>
                      <a:pt x="2334" y="1560"/>
                      <a:pt x="2382" y="1560"/>
                    </a:cubicBezTo>
                    <a:cubicBezTo>
                      <a:pt x="2417" y="1560"/>
                      <a:pt x="2453" y="1524"/>
                      <a:pt x="2453" y="1477"/>
                    </a:cubicBezTo>
                    <a:lnTo>
                      <a:pt x="2453" y="72"/>
                    </a:lnTo>
                    <a:cubicBezTo>
                      <a:pt x="2453" y="36"/>
                      <a:pt x="2417" y="0"/>
                      <a:pt x="2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4845567" y="161946"/>
                <a:ext cx="1036891" cy="26950"/>
              </a:xfrm>
              <a:custGeom>
                <a:avLst/>
                <a:gdLst/>
                <a:ahLst/>
                <a:cxnLst/>
                <a:rect l="l" t="t" r="r" b="b"/>
                <a:pathLst>
                  <a:path w="6002" h="156" extrusionOk="0">
                    <a:moveTo>
                      <a:pt x="72" y="0"/>
                    </a:moveTo>
                    <a:cubicBezTo>
                      <a:pt x="36" y="0"/>
                      <a:pt x="1" y="36"/>
                      <a:pt x="1" y="72"/>
                    </a:cubicBezTo>
                    <a:cubicBezTo>
                      <a:pt x="1" y="119"/>
                      <a:pt x="36" y="155"/>
                      <a:pt x="72" y="155"/>
                    </a:cubicBezTo>
                    <a:lnTo>
                      <a:pt x="5930" y="155"/>
                    </a:lnTo>
                    <a:cubicBezTo>
                      <a:pt x="5978" y="155"/>
                      <a:pt x="6001" y="119"/>
                      <a:pt x="6001" y="72"/>
                    </a:cubicBezTo>
                    <a:cubicBezTo>
                      <a:pt x="6001" y="36"/>
                      <a:pt x="5978" y="0"/>
                      <a:pt x="5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4"/>
            <p:cNvSpPr/>
            <p:nvPr/>
          </p:nvSpPr>
          <p:spPr>
            <a:xfrm>
              <a:off x="697224" y="237642"/>
              <a:ext cx="187269" cy="185369"/>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2"/>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948849" y="237642"/>
              <a:ext cx="187269" cy="185369"/>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445599" y="237642"/>
              <a:ext cx="187269" cy="185369"/>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6"/>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4"/>
          <p:cNvSpPr txBox="1">
            <a:spLocks noGrp="1"/>
          </p:cNvSpPr>
          <p:nvPr>
            <p:ph type="title"/>
          </p:nvPr>
        </p:nvSpPr>
        <p:spPr>
          <a:xfrm>
            <a:off x="697475" y="589601"/>
            <a:ext cx="7733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8" name="Google Shape;168;p4"/>
          <p:cNvSpPr txBox="1">
            <a:spLocks noGrp="1"/>
          </p:cNvSpPr>
          <p:nvPr>
            <p:ph type="body" idx="1"/>
          </p:nvPr>
        </p:nvSpPr>
        <p:spPr>
          <a:xfrm>
            <a:off x="909125" y="1162300"/>
            <a:ext cx="7406100" cy="3209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Concert One"/>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169" name="Google Shape;169;p4"/>
          <p:cNvSpPr/>
          <p:nvPr/>
        </p:nvSpPr>
        <p:spPr>
          <a:xfrm>
            <a:off x="67218" y="3198757"/>
            <a:ext cx="299362" cy="440740"/>
          </a:xfrm>
          <a:custGeom>
            <a:avLst/>
            <a:gdLst/>
            <a:ahLst/>
            <a:cxnLst/>
            <a:rect l="l" t="t" r="r" b="b"/>
            <a:pathLst>
              <a:path w="3858" h="5680" extrusionOk="0">
                <a:moveTo>
                  <a:pt x="1929" y="0"/>
                </a:moveTo>
                <a:lnTo>
                  <a:pt x="1679" y="941"/>
                </a:lnTo>
                <a:cubicBezTo>
                  <a:pt x="1489" y="1643"/>
                  <a:pt x="1024" y="2238"/>
                  <a:pt x="393" y="2608"/>
                </a:cubicBezTo>
                <a:lnTo>
                  <a:pt x="0" y="2834"/>
                </a:lnTo>
                <a:lnTo>
                  <a:pt x="393" y="3072"/>
                </a:lnTo>
                <a:cubicBezTo>
                  <a:pt x="1024" y="3441"/>
                  <a:pt x="1489" y="4036"/>
                  <a:pt x="1679" y="4739"/>
                </a:cubicBezTo>
                <a:lnTo>
                  <a:pt x="1929" y="5679"/>
                </a:lnTo>
                <a:lnTo>
                  <a:pt x="2179" y="4739"/>
                </a:lnTo>
                <a:cubicBezTo>
                  <a:pt x="2370" y="4036"/>
                  <a:pt x="2834" y="3441"/>
                  <a:pt x="3453" y="3072"/>
                </a:cubicBezTo>
                <a:lnTo>
                  <a:pt x="3858" y="2834"/>
                </a:lnTo>
                <a:lnTo>
                  <a:pt x="3453" y="2608"/>
                </a:lnTo>
                <a:cubicBezTo>
                  <a:pt x="2822" y="2238"/>
                  <a:pt x="2370" y="1643"/>
                  <a:pt x="2179" y="941"/>
                </a:cubicBezTo>
                <a:lnTo>
                  <a:pt x="1929" y="0"/>
                </a:lnTo>
                <a:close/>
              </a:path>
            </a:pathLst>
          </a:custGeom>
          <a:solidFill>
            <a:schemeClr val="accent4"/>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586636" y="3879365"/>
            <a:ext cx="253192" cy="271427"/>
          </a:xfrm>
          <a:custGeom>
            <a:avLst/>
            <a:gdLst/>
            <a:ahLst/>
            <a:cxnLst/>
            <a:rect l="l" t="t" r="r" b="b"/>
            <a:pathLst>
              <a:path w="3263" h="3498" extrusionOk="0">
                <a:moveTo>
                  <a:pt x="1632" y="307"/>
                </a:moveTo>
                <a:lnTo>
                  <a:pt x="1799" y="795"/>
                </a:lnTo>
                <a:cubicBezTo>
                  <a:pt x="1918" y="1152"/>
                  <a:pt x="2180" y="1438"/>
                  <a:pt x="2537" y="1569"/>
                </a:cubicBezTo>
                <a:lnTo>
                  <a:pt x="2977" y="1747"/>
                </a:lnTo>
                <a:lnTo>
                  <a:pt x="2537" y="1914"/>
                </a:lnTo>
                <a:cubicBezTo>
                  <a:pt x="2191" y="2057"/>
                  <a:pt x="1918" y="2343"/>
                  <a:pt x="1799" y="2700"/>
                </a:cubicBezTo>
                <a:lnTo>
                  <a:pt x="1632" y="3188"/>
                </a:lnTo>
                <a:lnTo>
                  <a:pt x="1465" y="2700"/>
                </a:lnTo>
                <a:cubicBezTo>
                  <a:pt x="1346" y="2343"/>
                  <a:pt x="1072" y="2057"/>
                  <a:pt x="727" y="1914"/>
                </a:cubicBezTo>
                <a:lnTo>
                  <a:pt x="286" y="1747"/>
                </a:lnTo>
                <a:lnTo>
                  <a:pt x="727" y="1569"/>
                </a:lnTo>
                <a:cubicBezTo>
                  <a:pt x="1072" y="1438"/>
                  <a:pt x="1346" y="1152"/>
                  <a:pt x="1465" y="795"/>
                </a:cubicBezTo>
                <a:lnTo>
                  <a:pt x="1632" y="307"/>
                </a:lnTo>
                <a:close/>
                <a:moveTo>
                  <a:pt x="1632" y="0"/>
                </a:moveTo>
                <a:cubicBezTo>
                  <a:pt x="1602" y="0"/>
                  <a:pt x="1572" y="15"/>
                  <a:pt x="1560" y="45"/>
                </a:cubicBezTo>
                <a:lnTo>
                  <a:pt x="1322" y="747"/>
                </a:lnTo>
                <a:cubicBezTo>
                  <a:pt x="1215" y="1057"/>
                  <a:pt x="977" y="1319"/>
                  <a:pt x="667" y="1438"/>
                </a:cubicBezTo>
                <a:lnTo>
                  <a:pt x="48" y="1676"/>
                </a:lnTo>
                <a:cubicBezTo>
                  <a:pt x="25" y="1688"/>
                  <a:pt x="1" y="1712"/>
                  <a:pt x="1" y="1747"/>
                </a:cubicBezTo>
                <a:cubicBezTo>
                  <a:pt x="1" y="1771"/>
                  <a:pt x="25" y="1807"/>
                  <a:pt x="48" y="1819"/>
                </a:cubicBezTo>
                <a:lnTo>
                  <a:pt x="667" y="2057"/>
                </a:lnTo>
                <a:cubicBezTo>
                  <a:pt x="977" y="2176"/>
                  <a:pt x="1227" y="2426"/>
                  <a:pt x="1322" y="2747"/>
                </a:cubicBezTo>
                <a:lnTo>
                  <a:pt x="1560" y="3450"/>
                </a:lnTo>
                <a:cubicBezTo>
                  <a:pt x="1572" y="3474"/>
                  <a:pt x="1596" y="3498"/>
                  <a:pt x="1632" y="3498"/>
                </a:cubicBezTo>
                <a:cubicBezTo>
                  <a:pt x="1668" y="3498"/>
                  <a:pt x="1691" y="3474"/>
                  <a:pt x="1703" y="3450"/>
                </a:cubicBezTo>
                <a:lnTo>
                  <a:pt x="1941" y="2747"/>
                </a:lnTo>
                <a:cubicBezTo>
                  <a:pt x="2049" y="2426"/>
                  <a:pt x="2287" y="2176"/>
                  <a:pt x="2596" y="2057"/>
                </a:cubicBezTo>
                <a:lnTo>
                  <a:pt x="3215" y="1819"/>
                </a:lnTo>
                <a:cubicBezTo>
                  <a:pt x="3251" y="1807"/>
                  <a:pt x="3263" y="1771"/>
                  <a:pt x="3263" y="1747"/>
                </a:cubicBezTo>
                <a:cubicBezTo>
                  <a:pt x="3263" y="1712"/>
                  <a:pt x="3251" y="1688"/>
                  <a:pt x="3215" y="1676"/>
                </a:cubicBezTo>
                <a:lnTo>
                  <a:pt x="2596" y="1438"/>
                </a:lnTo>
                <a:cubicBezTo>
                  <a:pt x="2287" y="1307"/>
                  <a:pt x="2049" y="1057"/>
                  <a:pt x="1941" y="747"/>
                </a:cubicBezTo>
                <a:lnTo>
                  <a:pt x="1703" y="45"/>
                </a:lnTo>
                <a:cubicBezTo>
                  <a:pt x="1691" y="15"/>
                  <a:pt x="1662" y="0"/>
                  <a:pt x="1632"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58698" y="4203918"/>
            <a:ext cx="751197" cy="809316"/>
          </a:xfrm>
          <a:custGeom>
            <a:avLst/>
            <a:gdLst/>
            <a:ahLst/>
            <a:cxnLst/>
            <a:rect l="l" t="t" r="r" b="b"/>
            <a:pathLst>
              <a:path w="9681" h="10430" extrusionOk="0">
                <a:moveTo>
                  <a:pt x="4846" y="0"/>
                </a:moveTo>
                <a:lnTo>
                  <a:pt x="4108" y="2179"/>
                </a:lnTo>
                <a:cubicBezTo>
                  <a:pt x="3763" y="3227"/>
                  <a:pt x="2965" y="4060"/>
                  <a:pt x="1941" y="4465"/>
                </a:cubicBezTo>
                <a:lnTo>
                  <a:pt x="0" y="5215"/>
                </a:lnTo>
                <a:lnTo>
                  <a:pt x="1941" y="5965"/>
                </a:lnTo>
                <a:cubicBezTo>
                  <a:pt x="2965" y="6370"/>
                  <a:pt x="3763" y="7203"/>
                  <a:pt x="4108" y="8251"/>
                </a:cubicBezTo>
                <a:lnTo>
                  <a:pt x="4846" y="10430"/>
                </a:lnTo>
                <a:lnTo>
                  <a:pt x="5573" y="8251"/>
                </a:lnTo>
                <a:cubicBezTo>
                  <a:pt x="5930" y="7203"/>
                  <a:pt x="6727" y="6370"/>
                  <a:pt x="7751" y="5965"/>
                </a:cubicBezTo>
                <a:lnTo>
                  <a:pt x="9680" y="5215"/>
                </a:lnTo>
                <a:lnTo>
                  <a:pt x="7751" y="4465"/>
                </a:lnTo>
                <a:cubicBezTo>
                  <a:pt x="6727" y="4060"/>
                  <a:pt x="5930" y="3227"/>
                  <a:pt x="5573" y="2179"/>
                </a:cubicBezTo>
                <a:lnTo>
                  <a:pt x="4846" y="0"/>
                </a:lnTo>
                <a:close/>
              </a:path>
            </a:pathLst>
          </a:custGeom>
          <a:solidFill>
            <a:schemeClr val="accent6"/>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247689" y="1775401"/>
            <a:ext cx="450905" cy="485124"/>
          </a:xfrm>
          <a:custGeom>
            <a:avLst/>
            <a:gdLst/>
            <a:ahLst/>
            <a:cxnLst/>
            <a:rect l="l" t="t" r="r" b="b"/>
            <a:pathLst>
              <a:path w="5811" h="6252" extrusionOk="0">
                <a:moveTo>
                  <a:pt x="2906" y="0"/>
                </a:moveTo>
                <a:lnTo>
                  <a:pt x="2465" y="1310"/>
                </a:lnTo>
                <a:cubicBezTo>
                  <a:pt x="2251" y="1929"/>
                  <a:pt x="1775" y="2429"/>
                  <a:pt x="1156" y="2679"/>
                </a:cubicBezTo>
                <a:lnTo>
                  <a:pt x="1" y="3120"/>
                </a:lnTo>
                <a:lnTo>
                  <a:pt x="1156" y="3572"/>
                </a:lnTo>
                <a:cubicBezTo>
                  <a:pt x="1775" y="3810"/>
                  <a:pt x="2251" y="4322"/>
                  <a:pt x="2465" y="4942"/>
                </a:cubicBezTo>
                <a:lnTo>
                  <a:pt x="2906" y="6251"/>
                </a:lnTo>
                <a:lnTo>
                  <a:pt x="3346" y="4942"/>
                </a:lnTo>
                <a:cubicBezTo>
                  <a:pt x="3549" y="4322"/>
                  <a:pt x="4025" y="3810"/>
                  <a:pt x="4644" y="3572"/>
                </a:cubicBezTo>
                <a:lnTo>
                  <a:pt x="5811" y="3120"/>
                </a:lnTo>
                <a:lnTo>
                  <a:pt x="4644" y="2679"/>
                </a:lnTo>
                <a:cubicBezTo>
                  <a:pt x="4037" y="2429"/>
                  <a:pt x="3549" y="1929"/>
                  <a:pt x="3346" y="1310"/>
                </a:cubicBezTo>
                <a:lnTo>
                  <a:pt x="2906" y="0"/>
                </a:lnTo>
                <a:close/>
              </a:path>
            </a:pathLst>
          </a:custGeom>
          <a:solidFill>
            <a:schemeClr val="accent2"/>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586625" y="2710939"/>
            <a:ext cx="172882" cy="262426"/>
          </a:xfrm>
          <a:custGeom>
            <a:avLst/>
            <a:gdLst/>
            <a:ahLst/>
            <a:cxnLst/>
            <a:rect l="l" t="t" r="r" b="b"/>
            <a:pathLst>
              <a:path w="2228" h="3382" extrusionOk="0">
                <a:moveTo>
                  <a:pt x="1168" y="0"/>
                </a:moveTo>
                <a:lnTo>
                  <a:pt x="1049" y="405"/>
                </a:lnTo>
                <a:cubicBezTo>
                  <a:pt x="894" y="917"/>
                  <a:pt x="572" y="1334"/>
                  <a:pt x="144" y="1584"/>
                </a:cubicBezTo>
                <a:lnTo>
                  <a:pt x="1" y="1655"/>
                </a:lnTo>
                <a:lnTo>
                  <a:pt x="144" y="1751"/>
                </a:lnTo>
                <a:cubicBezTo>
                  <a:pt x="560" y="2013"/>
                  <a:pt x="858" y="2453"/>
                  <a:pt x="977" y="2965"/>
                </a:cubicBezTo>
                <a:lnTo>
                  <a:pt x="1072" y="3382"/>
                </a:lnTo>
                <a:lnTo>
                  <a:pt x="1192" y="2965"/>
                </a:lnTo>
                <a:cubicBezTo>
                  <a:pt x="1334" y="2465"/>
                  <a:pt x="1656" y="2036"/>
                  <a:pt x="2084" y="1798"/>
                </a:cubicBezTo>
                <a:lnTo>
                  <a:pt x="2227" y="1715"/>
                </a:lnTo>
                <a:lnTo>
                  <a:pt x="2096" y="1632"/>
                </a:lnTo>
                <a:cubicBezTo>
                  <a:pt x="1680" y="1370"/>
                  <a:pt x="1382" y="929"/>
                  <a:pt x="1263" y="417"/>
                </a:cubicBezTo>
                <a:lnTo>
                  <a:pt x="1168" y="0"/>
                </a:lnTo>
                <a:close/>
              </a:path>
            </a:pathLst>
          </a:custGeom>
          <a:solidFill>
            <a:schemeClr val="accent6"/>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8"/>
        <p:cNvGrpSpPr/>
        <p:nvPr/>
      </p:nvGrpSpPr>
      <p:grpSpPr>
        <a:xfrm>
          <a:off x="0" y="0"/>
          <a:ext cx="0" cy="0"/>
          <a:chOff x="0" y="0"/>
          <a:chExt cx="0" cy="0"/>
        </a:xfrm>
      </p:grpSpPr>
      <p:sp>
        <p:nvSpPr>
          <p:cNvPr id="289" name="Google Shape;289;p8"/>
          <p:cNvSpPr txBox="1">
            <a:spLocks noGrp="1"/>
          </p:cNvSpPr>
          <p:nvPr>
            <p:ph type="title"/>
          </p:nvPr>
        </p:nvSpPr>
        <p:spPr>
          <a:xfrm>
            <a:off x="797325" y="671225"/>
            <a:ext cx="3489300" cy="4090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4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Design 1">
  <p:cSld name="TITLE_ONLY_2">
    <p:spTree>
      <p:nvGrpSpPr>
        <p:cNvPr id="1" name="Shape 557"/>
        <p:cNvGrpSpPr/>
        <p:nvPr/>
      </p:nvGrpSpPr>
      <p:grpSpPr>
        <a:xfrm>
          <a:off x="0" y="0"/>
          <a:ext cx="0" cy="0"/>
          <a:chOff x="0" y="0"/>
          <a:chExt cx="0" cy="0"/>
        </a:xfrm>
      </p:grpSpPr>
      <p:grpSp>
        <p:nvGrpSpPr>
          <p:cNvPr id="558" name="Google Shape;558;p19"/>
          <p:cNvGrpSpPr/>
          <p:nvPr/>
        </p:nvGrpSpPr>
        <p:grpSpPr>
          <a:xfrm>
            <a:off x="353167" y="163310"/>
            <a:ext cx="8452699" cy="4831682"/>
            <a:chOff x="345766" y="155909"/>
            <a:chExt cx="8452699" cy="4831682"/>
          </a:xfrm>
        </p:grpSpPr>
        <p:grpSp>
          <p:nvGrpSpPr>
            <p:cNvPr id="559" name="Google Shape;559;p19"/>
            <p:cNvGrpSpPr/>
            <p:nvPr/>
          </p:nvGrpSpPr>
          <p:grpSpPr>
            <a:xfrm>
              <a:off x="345766" y="155909"/>
              <a:ext cx="8452699" cy="4831682"/>
              <a:chOff x="271175" y="79714"/>
              <a:chExt cx="8452699" cy="4831682"/>
            </a:xfrm>
          </p:grpSpPr>
          <p:sp>
            <p:nvSpPr>
              <p:cNvPr id="560" name="Google Shape;560;p19"/>
              <p:cNvSpPr/>
              <p:nvPr/>
            </p:nvSpPr>
            <p:spPr>
              <a:xfrm>
                <a:off x="271175" y="79714"/>
                <a:ext cx="8452698" cy="4831682"/>
              </a:xfrm>
              <a:custGeom>
                <a:avLst/>
                <a:gdLst/>
                <a:ahLst/>
                <a:cxnLst/>
                <a:rect l="l" t="t" r="r" b="b"/>
                <a:pathLst>
                  <a:path w="36553" h="27968" extrusionOk="0">
                    <a:moveTo>
                      <a:pt x="0" y="0"/>
                    </a:moveTo>
                    <a:lnTo>
                      <a:pt x="0" y="27968"/>
                    </a:lnTo>
                    <a:lnTo>
                      <a:pt x="36553" y="27968"/>
                    </a:lnTo>
                    <a:lnTo>
                      <a:pt x="36553" y="0"/>
                    </a:ln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271175" y="79723"/>
                <a:ext cx="8452698" cy="351722"/>
              </a:xfrm>
              <a:custGeom>
                <a:avLst/>
                <a:gdLst/>
                <a:ahLst/>
                <a:cxnLst/>
                <a:rect l="l" t="t" r="r" b="b"/>
                <a:pathLst>
                  <a:path w="36553" h="2620" extrusionOk="0">
                    <a:moveTo>
                      <a:pt x="0" y="0"/>
                    </a:moveTo>
                    <a:lnTo>
                      <a:pt x="0" y="2619"/>
                    </a:lnTo>
                    <a:lnTo>
                      <a:pt x="36553" y="2619"/>
                    </a:lnTo>
                    <a:lnTo>
                      <a:pt x="36553" y="0"/>
                    </a:lnTo>
                    <a:close/>
                  </a:path>
                </a:pathLst>
              </a:custGeom>
              <a:solidFill>
                <a:schemeClr val="accent4"/>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9"/>
              <p:cNvSpPr/>
              <p:nvPr/>
            </p:nvSpPr>
            <p:spPr>
              <a:xfrm>
                <a:off x="8224103" y="122754"/>
                <a:ext cx="364977" cy="269502"/>
              </a:xfrm>
              <a:custGeom>
                <a:avLst/>
                <a:gdLst/>
                <a:ahLst/>
                <a:cxnLst/>
                <a:rect l="l" t="t" r="r" b="b"/>
                <a:pathLst>
                  <a:path w="2454" h="1560" extrusionOk="0">
                    <a:moveTo>
                      <a:pt x="72" y="0"/>
                    </a:moveTo>
                    <a:cubicBezTo>
                      <a:pt x="24" y="0"/>
                      <a:pt x="0" y="36"/>
                      <a:pt x="0" y="72"/>
                    </a:cubicBezTo>
                    <a:cubicBezTo>
                      <a:pt x="0" y="119"/>
                      <a:pt x="24" y="143"/>
                      <a:pt x="72" y="143"/>
                    </a:cubicBezTo>
                    <a:lnTo>
                      <a:pt x="2310" y="143"/>
                    </a:lnTo>
                    <a:lnTo>
                      <a:pt x="2310" y="1477"/>
                    </a:lnTo>
                    <a:cubicBezTo>
                      <a:pt x="2310" y="1524"/>
                      <a:pt x="2334" y="1560"/>
                      <a:pt x="2382" y="1560"/>
                    </a:cubicBezTo>
                    <a:cubicBezTo>
                      <a:pt x="2417" y="1560"/>
                      <a:pt x="2453" y="1524"/>
                      <a:pt x="2453" y="1477"/>
                    </a:cubicBezTo>
                    <a:lnTo>
                      <a:pt x="2453" y="72"/>
                    </a:lnTo>
                    <a:cubicBezTo>
                      <a:pt x="2453" y="36"/>
                      <a:pt x="2417" y="0"/>
                      <a:pt x="2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9"/>
              <p:cNvSpPr/>
              <p:nvPr/>
            </p:nvSpPr>
            <p:spPr>
              <a:xfrm>
                <a:off x="4845567" y="161946"/>
                <a:ext cx="1036891" cy="26950"/>
              </a:xfrm>
              <a:custGeom>
                <a:avLst/>
                <a:gdLst/>
                <a:ahLst/>
                <a:cxnLst/>
                <a:rect l="l" t="t" r="r" b="b"/>
                <a:pathLst>
                  <a:path w="6002" h="156" extrusionOk="0">
                    <a:moveTo>
                      <a:pt x="72" y="0"/>
                    </a:moveTo>
                    <a:cubicBezTo>
                      <a:pt x="36" y="0"/>
                      <a:pt x="1" y="36"/>
                      <a:pt x="1" y="72"/>
                    </a:cubicBezTo>
                    <a:cubicBezTo>
                      <a:pt x="1" y="119"/>
                      <a:pt x="36" y="155"/>
                      <a:pt x="72" y="155"/>
                    </a:cubicBezTo>
                    <a:lnTo>
                      <a:pt x="5930" y="155"/>
                    </a:lnTo>
                    <a:cubicBezTo>
                      <a:pt x="5978" y="155"/>
                      <a:pt x="6001" y="119"/>
                      <a:pt x="6001" y="72"/>
                    </a:cubicBezTo>
                    <a:cubicBezTo>
                      <a:pt x="6001" y="36"/>
                      <a:pt x="5978" y="0"/>
                      <a:pt x="5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4" name="Google Shape;564;p19"/>
            <p:cNvSpPr/>
            <p:nvPr/>
          </p:nvSpPr>
          <p:spPr>
            <a:xfrm>
              <a:off x="697224" y="237642"/>
              <a:ext cx="187269" cy="185369"/>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2"/>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9"/>
            <p:cNvSpPr/>
            <p:nvPr/>
          </p:nvSpPr>
          <p:spPr>
            <a:xfrm>
              <a:off x="948849" y="237642"/>
              <a:ext cx="187269" cy="185369"/>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9"/>
            <p:cNvSpPr/>
            <p:nvPr/>
          </p:nvSpPr>
          <p:spPr>
            <a:xfrm>
              <a:off x="445599" y="237642"/>
              <a:ext cx="187269" cy="185369"/>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6"/>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68" name="Google Shape;568;p19"/>
          <p:cNvSpPr txBox="1">
            <a:spLocks noGrp="1"/>
          </p:cNvSpPr>
          <p:nvPr>
            <p:ph type="title"/>
          </p:nvPr>
        </p:nvSpPr>
        <p:spPr>
          <a:xfrm>
            <a:off x="713225" y="58757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2800"/>
              <a:buFont typeface="Teko"/>
              <a:buNone/>
              <a:defRPr sz="2800" b="1">
                <a:solidFill>
                  <a:schemeClr val="accent3"/>
                </a:solidFill>
                <a:latin typeface="Teko"/>
                <a:ea typeface="Teko"/>
                <a:cs typeface="Teko"/>
                <a:sym typeface="Teko"/>
              </a:defRPr>
            </a:lvl1pPr>
            <a:lvl2pPr lvl="1">
              <a:spcBef>
                <a:spcPts val="0"/>
              </a:spcBef>
              <a:spcAft>
                <a:spcPts val="0"/>
              </a:spcAft>
              <a:buClr>
                <a:schemeClr val="accent3"/>
              </a:buClr>
              <a:buSzPts val="2800"/>
              <a:buFont typeface="Teko"/>
              <a:buNone/>
              <a:defRPr sz="2800">
                <a:solidFill>
                  <a:schemeClr val="accent3"/>
                </a:solidFill>
                <a:latin typeface="Teko"/>
                <a:ea typeface="Teko"/>
                <a:cs typeface="Teko"/>
                <a:sym typeface="Teko"/>
              </a:defRPr>
            </a:lvl2pPr>
            <a:lvl3pPr lvl="2">
              <a:spcBef>
                <a:spcPts val="0"/>
              </a:spcBef>
              <a:spcAft>
                <a:spcPts val="0"/>
              </a:spcAft>
              <a:buClr>
                <a:schemeClr val="accent3"/>
              </a:buClr>
              <a:buSzPts val="2800"/>
              <a:buFont typeface="Teko"/>
              <a:buNone/>
              <a:defRPr sz="2800">
                <a:solidFill>
                  <a:schemeClr val="accent3"/>
                </a:solidFill>
                <a:latin typeface="Teko"/>
                <a:ea typeface="Teko"/>
                <a:cs typeface="Teko"/>
                <a:sym typeface="Teko"/>
              </a:defRPr>
            </a:lvl3pPr>
            <a:lvl4pPr lvl="3">
              <a:spcBef>
                <a:spcPts val="0"/>
              </a:spcBef>
              <a:spcAft>
                <a:spcPts val="0"/>
              </a:spcAft>
              <a:buClr>
                <a:schemeClr val="accent3"/>
              </a:buClr>
              <a:buSzPts val="2800"/>
              <a:buFont typeface="Teko"/>
              <a:buNone/>
              <a:defRPr sz="2800">
                <a:solidFill>
                  <a:schemeClr val="accent3"/>
                </a:solidFill>
                <a:latin typeface="Teko"/>
                <a:ea typeface="Teko"/>
                <a:cs typeface="Teko"/>
                <a:sym typeface="Teko"/>
              </a:defRPr>
            </a:lvl4pPr>
            <a:lvl5pPr lvl="4">
              <a:spcBef>
                <a:spcPts val="0"/>
              </a:spcBef>
              <a:spcAft>
                <a:spcPts val="0"/>
              </a:spcAft>
              <a:buClr>
                <a:schemeClr val="accent3"/>
              </a:buClr>
              <a:buSzPts val="2800"/>
              <a:buFont typeface="Teko"/>
              <a:buNone/>
              <a:defRPr sz="2800">
                <a:solidFill>
                  <a:schemeClr val="accent3"/>
                </a:solidFill>
                <a:latin typeface="Teko"/>
                <a:ea typeface="Teko"/>
                <a:cs typeface="Teko"/>
                <a:sym typeface="Teko"/>
              </a:defRPr>
            </a:lvl5pPr>
            <a:lvl6pPr lvl="5">
              <a:spcBef>
                <a:spcPts val="0"/>
              </a:spcBef>
              <a:spcAft>
                <a:spcPts val="0"/>
              </a:spcAft>
              <a:buClr>
                <a:schemeClr val="accent3"/>
              </a:buClr>
              <a:buSzPts val="2800"/>
              <a:buFont typeface="Teko"/>
              <a:buNone/>
              <a:defRPr sz="2800">
                <a:solidFill>
                  <a:schemeClr val="accent3"/>
                </a:solidFill>
                <a:latin typeface="Teko"/>
                <a:ea typeface="Teko"/>
                <a:cs typeface="Teko"/>
                <a:sym typeface="Teko"/>
              </a:defRPr>
            </a:lvl6pPr>
            <a:lvl7pPr lvl="6">
              <a:spcBef>
                <a:spcPts val="0"/>
              </a:spcBef>
              <a:spcAft>
                <a:spcPts val="0"/>
              </a:spcAft>
              <a:buClr>
                <a:schemeClr val="accent3"/>
              </a:buClr>
              <a:buSzPts val="2800"/>
              <a:buFont typeface="Teko"/>
              <a:buNone/>
              <a:defRPr sz="2800">
                <a:solidFill>
                  <a:schemeClr val="accent3"/>
                </a:solidFill>
                <a:latin typeface="Teko"/>
                <a:ea typeface="Teko"/>
                <a:cs typeface="Teko"/>
                <a:sym typeface="Teko"/>
              </a:defRPr>
            </a:lvl7pPr>
            <a:lvl8pPr lvl="7">
              <a:spcBef>
                <a:spcPts val="0"/>
              </a:spcBef>
              <a:spcAft>
                <a:spcPts val="0"/>
              </a:spcAft>
              <a:buClr>
                <a:schemeClr val="accent3"/>
              </a:buClr>
              <a:buSzPts val="2800"/>
              <a:buFont typeface="Teko"/>
              <a:buNone/>
              <a:defRPr sz="2800">
                <a:solidFill>
                  <a:schemeClr val="accent3"/>
                </a:solidFill>
                <a:latin typeface="Teko"/>
                <a:ea typeface="Teko"/>
                <a:cs typeface="Teko"/>
                <a:sym typeface="Teko"/>
              </a:defRPr>
            </a:lvl8pPr>
            <a:lvl9pPr lvl="8">
              <a:spcBef>
                <a:spcPts val="0"/>
              </a:spcBef>
              <a:spcAft>
                <a:spcPts val="0"/>
              </a:spcAft>
              <a:buClr>
                <a:schemeClr val="accent3"/>
              </a:buClr>
              <a:buSzPts val="2800"/>
              <a:buFont typeface="Teko"/>
              <a:buNone/>
              <a:defRPr sz="2800">
                <a:solidFill>
                  <a:schemeClr val="accent3"/>
                </a:solidFill>
                <a:latin typeface="Teko"/>
                <a:ea typeface="Teko"/>
                <a:cs typeface="Teko"/>
                <a:sym typeface="Tek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Baloo 2"/>
              <a:buChar char="●"/>
              <a:defRPr sz="1800">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8" r:id="rId4"/>
    <p:sldLayoutId id="214748366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735"/>
        <p:cNvGrpSpPr/>
        <p:nvPr/>
      </p:nvGrpSpPr>
      <p:grpSpPr>
        <a:xfrm>
          <a:off x="0" y="0"/>
          <a:ext cx="0" cy="0"/>
          <a:chOff x="0" y="0"/>
          <a:chExt cx="0" cy="0"/>
        </a:xfrm>
      </p:grpSpPr>
      <p:sp>
        <p:nvSpPr>
          <p:cNvPr id="736" name="Google Shape;736;p28"/>
          <p:cNvSpPr txBox="1">
            <a:spLocks noGrp="1"/>
          </p:cNvSpPr>
          <p:nvPr>
            <p:ph type="ctrTitle"/>
          </p:nvPr>
        </p:nvSpPr>
        <p:spPr>
          <a:xfrm>
            <a:off x="2155050" y="1546808"/>
            <a:ext cx="4836000" cy="1739100"/>
          </a:xfrm>
          <a:prstGeom prst="rect">
            <a:avLst/>
          </a:prstGeom>
        </p:spPr>
        <p:txBody>
          <a:bodyPr spcFirstLastPara="1" wrap="square" lIns="91425" tIns="91425" rIns="91425" bIns="91425" anchor="b" anchorCtr="0">
            <a:noAutofit/>
          </a:bodyPr>
          <a:lstStyle/>
          <a:p>
            <a:pPr lvl="0"/>
            <a:r>
              <a:rPr lang="vi-VN" sz="2400" dirty="0">
                <a:latin typeface="Courier New" panose="02070309020205020404" pitchFamily="49" charset="0"/>
                <a:ea typeface="Segoe UI Historic" panose="020B0502040204020203" pitchFamily="34" charset="0"/>
                <a:cs typeface="Courier New" panose="02070309020205020404" pitchFamily="49" charset="0"/>
              </a:rPr>
              <a:t> </a:t>
            </a:r>
            <a:r>
              <a:rPr lang="en-US" sz="2400" dirty="0" err="1" smtClean="0">
                <a:latin typeface="Courier New" panose="02070309020205020404" pitchFamily="49" charset="0"/>
                <a:ea typeface="Segoe UI Historic" panose="020B0502040204020203" pitchFamily="34" charset="0"/>
                <a:cs typeface="Courier New" panose="02070309020205020404" pitchFamily="49" charset="0"/>
              </a:rPr>
              <a:t>Tiết</a:t>
            </a:r>
            <a:r>
              <a:rPr lang="en-US" sz="2400" dirty="0" smtClean="0">
                <a:latin typeface="Courier New" panose="02070309020205020404" pitchFamily="49" charset="0"/>
                <a:ea typeface="Segoe UI Historic" panose="020B0502040204020203" pitchFamily="34" charset="0"/>
                <a:cs typeface="Courier New" panose="02070309020205020404" pitchFamily="49" charset="0"/>
              </a:rPr>
              <a:t> 21</a:t>
            </a:r>
            <a:r>
              <a:rPr lang="vi-VN" sz="2400" dirty="0" smtClean="0">
                <a:latin typeface="Courier New" panose="02070309020205020404" pitchFamily="49" charset="0"/>
                <a:ea typeface="Segoe UI Historic" panose="020B0502040204020203" pitchFamily="34" charset="0"/>
                <a:cs typeface="Courier New" panose="02070309020205020404" pitchFamily="49" charset="0"/>
              </a:rPr>
              <a:t/>
            </a:r>
            <a:br>
              <a:rPr lang="vi-VN" sz="2400" dirty="0" smtClean="0">
                <a:latin typeface="Courier New" panose="02070309020205020404" pitchFamily="49" charset="0"/>
                <a:ea typeface="Segoe UI Historic" panose="020B0502040204020203" pitchFamily="34" charset="0"/>
                <a:cs typeface="Courier New" panose="02070309020205020404" pitchFamily="49" charset="0"/>
              </a:rPr>
            </a:br>
            <a:r>
              <a:rPr lang="vi-VN" sz="2400" dirty="0" smtClean="0">
                <a:latin typeface="Courier New" panose="02070309020205020404" pitchFamily="49" charset="0"/>
                <a:ea typeface="Segoe UI Historic" panose="020B0502040204020203" pitchFamily="34" charset="0"/>
                <a:cs typeface="Courier New" panose="02070309020205020404" pitchFamily="49" charset="0"/>
              </a:rPr>
              <a:t> Chủ đề:</a:t>
            </a:r>
            <a:br>
              <a:rPr lang="vi-VN" sz="2400" dirty="0" smtClean="0">
                <a:latin typeface="Courier New" panose="02070309020205020404" pitchFamily="49" charset="0"/>
                <a:ea typeface="Segoe UI Historic" panose="020B0502040204020203" pitchFamily="34" charset="0"/>
                <a:cs typeface="Courier New" panose="02070309020205020404" pitchFamily="49" charset="0"/>
              </a:rPr>
            </a:br>
            <a:r>
              <a:rPr lang="vi-VN" sz="2400" dirty="0" smtClean="0">
                <a:latin typeface="Courier New" panose="02070309020205020404" pitchFamily="49" charset="0"/>
                <a:ea typeface="Segoe UI Historic" panose="020B0502040204020203" pitchFamily="34" charset="0"/>
                <a:cs typeface="Courier New" panose="02070309020205020404" pitchFamily="49" charset="0"/>
              </a:rPr>
              <a:t>THỜI KÌ BẮC THUỘC VÀ ĐẤU TRANH GIÀNH ĐỘC LẬP</a:t>
            </a:r>
            <a:br>
              <a:rPr lang="vi-VN" sz="2400" dirty="0" smtClean="0">
                <a:latin typeface="Courier New" panose="02070309020205020404" pitchFamily="49" charset="0"/>
                <a:ea typeface="Segoe UI Historic" panose="020B0502040204020203" pitchFamily="34" charset="0"/>
                <a:cs typeface="Courier New" panose="02070309020205020404" pitchFamily="49" charset="0"/>
              </a:rPr>
            </a:br>
            <a:r>
              <a:rPr lang="vi-VN" sz="2400" dirty="0" smtClean="0">
                <a:latin typeface="Courier New" panose="02070309020205020404" pitchFamily="49" charset="0"/>
                <a:ea typeface="Segoe UI Historic" panose="020B0502040204020203" pitchFamily="34" charset="0"/>
                <a:cs typeface="Courier New" panose="02070309020205020404" pitchFamily="49" charset="0"/>
              </a:rPr>
              <a:t>(Tiếp)</a:t>
            </a:r>
            <a:endParaRPr sz="2400" dirty="0">
              <a:latin typeface="Courier New" panose="02070309020205020404" pitchFamily="49" charset="0"/>
              <a:ea typeface="Segoe UI Historic" panose="020B0502040204020203" pitchFamily="34" charset="0"/>
              <a:cs typeface="Courier New" panose="02070309020205020404" pitchFamily="49" charset="0"/>
            </a:endParaRPr>
          </a:p>
        </p:txBody>
      </p:sp>
      <p:sp>
        <p:nvSpPr>
          <p:cNvPr id="737" name="Google Shape;737;p28"/>
          <p:cNvSpPr txBox="1">
            <a:spLocks noGrp="1"/>
          </p:cNvSpPr>
          <p:nvPr>
            <p:ph type="subTitle" idx="1"/>
          </p:nvPr>
        </p:nvSpPr>
        <p:spPr>
          <a:xfrm>
            <a:off x="2391600" y="3321323"/>
            <a:ext cx="43608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solidFill>
                <a:srgbClr val="82B9A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6"/>
                                        </p:tgtEl>
                                        <p:attrNameLst>
                                          <p:attrName>style.visibility</p:attrName>
                                        </p:attrNameLst>
                                      </p:cBhvr>
                                      <p:to>
                                        <p:strVal val="visible"/>
                                      </p:to>
                                    </p:set>
                                    <p:anim calcmode="lin" valueType="num">
                                      <p:cBhvr additive="base">
                                        <p:cTn id="7" dur="500" fill="hold"/>
                                        <p:tgtEl>
                                          <p:spTgt spid="736"/>
                                        </p:tgtEl>
                                        <p:attrNameLst>
                                          <p:attrName>ppt_x</p:attrName>
                                        </p:attrNameLst>
                                      </p:cBhvr>
                                      <p:tavLst>
                                        <p:tav tm="0">
                                          <p:val>
                                            <p:strVal val="#ppt_x"/>
                                          </p:val>
                                        </p:tav>
                                        <p:tav tm="100000">
                                          <p:val>
                                            <p:strVal val="#ppt_x"/>
                                          </p:val>
                                        </p:tav>
                                      </p:tavLst>
                                    </p:anim>
                                    <p:anim calcmode="lin" valueType="num">
                                      <p:cBhvr additive="base">
                                        <p:cTn id="8" dur="500" fill="hold"/>
                                        <p:tgtEl>
                                          <p:spTgt spid="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grpSp>
        <p:nvGrpSpPr>
          <p:cNvPr id="1293" name="Google Shape;1293;p43"/>
          <p:cNvGrpSpPr/>
          <p:nvPr/>
        </p:nvGrpSpPr>
        <p:grpSpPr>
          <a:xfrm>
            <a:off x="6152193" y="1841464"/>
            <a:ext cx="2426677" cy="2442199"/>
            <a:chOff x="713225" y="1380150"/>
            <a:chExt cx="2040297" cy="3228416"/>
          </a:xfrm>
        </p:grpSpPr>
        <p:sp>
          <p:nvSpPr>
            <p:cNvPr id="1294" name="Google Shape;1294;p43"/>
            <p:cNvSpPr/>
            <p:nvPr/>
          </p:nvSpPr>
          <p:spPr>
            <a:xfrm>
              <a:off x="713225" y="1380150"/>
              <a:ext cx="2040297" cy="3228416"/>
            </a:xfrm>
            <a:custGeom>
              <a:avLst/>
              <a:gdLst/>
              <a:ahLst/>
              <a:cxnLst/>
              <a:rect l="l" t="t" r="r" b="b"/>
              <a:pathLst>
                <a:path w="36553" h="27968" extrusionOk="0">
                  <a:moveTo>
                    <a:pt x="0" y="0"/>
                  </a:moveTo>
                  <a:lnTo>
                    <a:pt x="0" y="27968"/>
                  </a:lnTo>
                  <a:lnTo>
                    <a:pt x="36553" y="27968"/>
                  </a:lnTo>
                  <a:lnTo>
                    <a:pt x="36553" y="0"/>
                  </a:ln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3"/>
            <p:cNvSpPr/>
            <p:nvPr/>
          </p:nvSpPr>
          <p:spPr>
            <a:xfrm>
              <a:off x="713225" y="1381175"/>
              <a:ext cx="2040297" cy="183524"/>
            </a:xfrm>
            <a:custGeom>
              <a:avLst/>
              <a:gdLst/>
              <a:ahLst/>
              <a:cxnLst/>
              <a:rect l="l" t="t" r="r" b="b"/>
              <a:pathLst>
                <a:path w="36553" h="2620" extrusionOk="0">
                  <a:moveTo>
                    <a:pt x="0" y="0"/>
                  </a:moveTo>
                  <a:lnTo>
                    <a:pt x="0" y="2619"/>
                  </a:lnTo>
                  <a:lnTo>
                    <a:pt x="36553" y="2619"/>
                  </a:lnTo>
                  <a:lnTo>
                    <a:pt x="36553" y="0"/>
                  </a:lnTo>
                  <a:close/>
                </a:path>
              </a:pathLst>
            </a:custGeom>
            <a:solidFill>
              <a:schemeClr val="accent4"/>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3"/>
            <p:cNvSpPr/>
            <p:nvPr/>
          </p:nvSpPr>
          <p:spPr>
            <a:xfrm>
              <a:off x="896605" y="1422799"/>
              <a:ext cx="97709" cy="96718"/>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2"/>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3"/>
            <p:cNvSpPr/>
            <p:nvPr/>
          </p:nvSpPr>
          <p:spPr>
            <a:xfrm>
              <a:off x="765319" y="1422799"/>
              <a:ext cx="97709" cy="96718"/>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6"/>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3"/>
            <p:cNvSpPr/>
            <p:nvPr/>
          </p:nvSpPr>
          <p:spPr>
            <a:xfrm>
              <a:off x="1027891" y="1422799"/>
              <a:ext cx="97709" cy="96718"/>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9" name="Google Shape;1299;p43"/>
          <p:cNvGrpSpPr/>
          <p:nvPr/>
        </p:nvGrpSpPr>
        <p:grpSpPr>
          <a:xfrm>
            <a:off x="3241626" y="1473377"/>
            <a:ext cx="2566215" cy="2283218"/>
            <a:chOff x="713225" y="1380150"/>
            <a:chExt cx="2040297" cy="3228416"/>
          </a:xfrm>
        </p:grpSpPr>
        <p:sp>
          <p:nvSpPr>
            <p:cNvPr id="1300" name="Google Shape;1300;p43"/>
            <p:cNvSpPr/>
            <p:nvPr/>
          </p:nvSpPr>
          <p:spPr>
            <a:xfrm>
              <a:off x="713225" y="1380150"/>
              <a:ext cx="2040297" cy="3228416"/>
            </a:xfrm>
            <a:custGeom>
              <a:avLst/>
              <a:gdLst/>
              <a:ahLst/>
              <a:cxnLst/>
              <a:rect l="l" t="t" r="r" b="b"/>
              <a:pathLst>
                <a:path w="36553" h="27968" extrusionOk="0">
                  <a:moveTo>
                    <a:pt x="0" y="0"/>
                  </a:moveTo>
                  <a:lnTo>
                    <a:pt x="0" y="27968"/>
                  </a:lnTo>
                  <a:lnTo>
                    <a:pt x="36553" y="27968"/>
                  </a:lnTo>
                  <a:lnTo>
                    <a:pt x="36553" y="0"/>
                  </a:ln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3"/>
            <p:cNvSpPr/>
            <p:nvPr/>
          </p:nvSpPr>
          <p:spPr>
            <a:xfrm>
              <a:off x="713225" y="1381175"/>
              <a:ext cx="2040297" cy="183524"/>
            </a:xfrm>
            <a:custGeom>
              <a:avLst/>
              <a:gdLst/>
              <a:ahLst/>
              <a:cxnLst/>
              <a:rect l="l" t="t" r="r" b="b"/>
              <a:pathLst>
                <a:path w="36553" h="2620" extrusionOk="0">
                  <a:moveTo>
                    <a:pt x="0" y="0"/>
                  </a:moveTo>
                  <a:lnTo>
                    <a:pt x="0" y="2619"/>
                  </a:lnTo>
                  <a:lnTo>
                    <a:pt x="36553" y="2619"/>
                  </a:lnTo>
                  <a:lnTo>
                    <a:pt x="36553" y="0"/>
                  </a:lnTo>
                  <a:close/>
                </a:path>
              </a:pathLst>
            </a:custGeom>
            <a:solidFill>
              <a:schemeClr val="accent4"/>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3"/>
            <p:cNvSpPr/>
            <p:nvPr/>
          </p:nvSpPr>
          <p:spPr>
            <a:xfrm>
              <a:off x="896605" y="1422799"/>
              <a:ext cx="97709" cy="96718"/>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2"/>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3"/>
            <p:cNvSpPr/>
            <p:nvPr/>
          </p:nvSpPr>
          <p:spPr>
            <a:xfrm>
              <a:off x="765319" y="1422799"/>
              <a:ext cx="97709" cy="96718"/>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6"/>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3"/>
            <p:cNvSpPr/>
            <p:nvPr/>
          </p:nvSpPr>
          <p:spPr>
            <a:xfrm>
              <a:off x="1027891" y="1422799"/>
              <a:ext cx="97709" cy="96718"/>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 name="Google Shape;1305;p43"/>
          <p:cNvGrpSpPr/>
          <p:nvPr/>
        </p:nvGrpSpPr>
        <p:grpSpPr>
          <a:xfrm>
            <a:off x="501172" y="2118750"/>
            <a:ext cx="2396102" cy="2260000"/>
            <a:chOff x="713225" y="1380150"/>
            <a:chExt cx="2040297" cy="3228416"/>
          </a:xfrm>
        </p:grpSpPr>
        <p:sp>
          <p:nvSpPr>
            <p:cNvPr id="1306" name="Google Shape;1306;p43"/>
            <p:cNvSpPr/>
            <p:nvPr/>
          </p:nvSpPr>
          <p:spPr>
            <a:xfrm>
              <a:off x="713225" y="1380150"/>
              <a:ext cx="2040297" cy="3228416"/>
            </a:xfrm>
            <a:custGeom>
              <a:avLst/>
              <a:gdLst/>
              <a:ahLst/>
              <a:cxnLst/>
              <a:rect l="l" t="t" r="r" b="b"/>
              <a:pathLst>
                <a:path w="36553" h="27968" extrusionOk="0">
                  <a:moveTo>
                    <a:pt x="0" y="0"/>
                  </a:moveTo>
                  <a:lnTo>
                    <a:pt x="0" y="27968"/>
                  </a:lnTo>
                  <a:lnTo>
                    <a:pt x="36553" y="27968"/>
                  </a:lnTo>
                  <a:lnTo>
                    <a:pt x="36553" y="0"/>
                  </a:ln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3"/>
            <p:cNvSpPr/>
            <p:nvPr/>
          </p:nvSpPr>
          <p:spPr>
            <a:xfrm>
              <a:off x="713225" y="1381175"/>
              <a:ext cx="2040297" cy="183524"/>
            </a:xfrm>
            <a:custGeom>
              <a:avLst/>
              <a:gdLst/>
              <a:ahLst/>
              <a:cxnLst/>
              <a:rect l="l" t="t" r="r" b="b"/>
              <a:pathLst>
                <a:path w="36553" h="2620" extrusionOk="0">
                  <a:moveTo>
                    <a:pt x="0" y="0"/>
                  </a:moveTo>
                  <a:lnTo>
                    <a:pt x="0" y="2619"/>
                  </a:lnTo>
                  <a:lnTo>
                    <a:pt x="36553" y="2619"/>
                  </a:lnTo>
                  <a:lnTo>
                    <a:pt x="36553" y="0"/>
                  </a:lnTo>
                  <a:close/>
                </a:path>
              </a:pathLst>
            </a:custGeom>
            <a:solidFill>
              <a:schemeClr val="accent4"/>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3"/>
            <p:cNvSpPr/>
            <p:nvPr/>
          </p:nvSpPr>
          <p:spPr>
            <a:xfrm>
              <a:off x="896605" y="1422799"/>
              <a:ext cx="97709" cy="96718"/>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2"/>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3"/>
            <p:cNvSpPr/>
            <p:nvPr/>
          </p:nvSpPr>
          <p:spPr>
            <a:xfrm>
              <a:off x="765319" y="1422799"/>
              <a:ext cx="97709" cy="96718"/>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6"/>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3"/>
            <p:cNvSpPr/>
            <p:nvPr/>
          </p:nvSpPr>
          <p:spPr>
            <a:xfrm>
              <a:off x="1027891" y="1422799"/>
              <a:ext cx="97709" cy="96718"/>
            </a:xfrm>
            <a:custGeom>
              <a:avLst/>
              <a:gdLst/>
              <a:ahLst/>
              <a:cxnLst/>
              <a:rect l="l" t="t" r="r" b="b"/>
              <a:pathLst>
                <a:path w="1084" h="1073" extrusionOk="0">
                  <a:moveTo>
                    <a:pt x="548" y="1"/>
                  </a:moveTo>
                  <a:cubicBezTo>
                    <a:pt x="250" y="1"/>
                    <a:pt x="0" y="239"/>
                    <a:pt x="0" y="536"/>
                  </a:cubicBezTo>
                  <a:cubicBezTo>
                    <a:pt x="0" y="834"/>
                    <a:pt x="250" y="1072"/>
                    <a:pt x="548" y="1072"/>
                  </a:cubicBezTo>
                  <a:cubicBezTo>
                    <a:pt x="846" y="1072"/>
                    <a:pt x="1084" y="834"/>
                    <a:pt x="1084" y="536"/>
                  </a:cubicBezTo>
                  <a:cubicBezTo>
                    <a:pt x="1084" y="239"/>
                    <a:pt x="846" y="1"/>
                    <a:pt x="548" y="1"/>
                  </a:cubicBezTo>
                  <a:close/>
                </a:path>
              </a:pathLst>
            </a:cu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1" name="Google Shape;1311;p43"/>
          <p:cNvSpPr txBox="1">
            <a:spLocks noGrp="1"/>
          </p:cNvSpPr>
          <p:nvPr>
            <p:ph type="title"/>
          </p:nvPr>
        </p:nvSpPr>
        <p:spPr>
          <a:xfrm>
            <a:off x="713225" y="587575"/>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1600" u="sng" dirty="0" smtClean="0">
                <a:solidFill>
                  <a:srgbClr val="7030A0"/>
                </a:solidFill>
                <a:latin typeface="Courier New" panose="02070309020205020404" pitchFamily="49" charset="0"/>
                <a:cs typeface="Courier New" panose="02070309020205020404" pitchFamily="49" charset="0"/>
              </a:rPr>
              <a:t>Hãy nêu ý nghĩa của cuộc khởi nghĩa Hai Bà Trưng?</a:t>
            </a:r>
            <a:br>
              <a:rPr lang="vi-VN" sz="1600" u="sng" dirty="0" smtClean="0">
                <a:solidFill>
                  <a:srgbClr val="7030A0"/>
                </a:solidFill>
                <a:latin typeface="Courier New" panose="02070309020205020404" pitchFamily="49" charset="0"/>
                <a:cs typeface="Courier New" panose="02070309020205020404" pitchFamily="49" charset="0"/>
              </a:rPr>
            </a:br>
            <a:r>
              <a:rPr lang="vi-VN" sz="1600" b="0" u="sng" dirty="0" smtClean="0">
                <a:solidFill>
                  <a:schemeClr val="tx1"/>
                </a:solidFill>
                <a:latin typeface="Courier New" panose="02070309020205020404" pitchFamily="49" charset="0"/>
                <a:cs typeface="Courier New" panose="02070309020205020404" pitchFamily="49" charset="0"/>
              </a:rPr>
              <a:t>Trả lời:</a:t>
            </a:r>
            <a:br>
              <a:rPr lang="vi-VN" sz="1600" b="0" u="sng" dirty="0" smtClean="0">
                <a:solidFill>
                  <a:schemeClr val="tx1"/>
                </a:solidFill>
                <a:latin typeface="Courier New" panose="02070309020205020404" pitchFamily="49" charset="0"/>
                <a:cs typeface="Courier New" panose="02070309020205020404" pitchFamily="49" charset="0"/>
              </a:rPr>
            </a:br>
            <a:r>
              <a:rPr lang="vi-VN" sz="1600" dirty="0" smtClean="0">
                <a:solidFill>
                  <a:schemeClr val="tx1"/>
                </a:solidFill>
                <a:latin typeface="Courier New" panose="02070309020205020404" pitchFamily="49" charset="0"/>
                <a:cs typeface="Courier New" panose="02070309020205020404" pitchFamily="49" charset="0"/>
              </a:rPr>
              <a:t>* ý nghĩa:</a:t>
            </a:r>
            <a:endParaRPr sz="1600" dirty="0">
              <a:solidFill>
                <a:schemeClr val="tx1"/>
              </a:solidFill>
              <a:latin typeface="Courier New" panose="02070309020205020404" pitchFamily="49" charset="0"/>
              <a:cs typeface="Courier New" panose="02070309020205020404" pitchFamily="49" charset="0"/>
            </a:endParaRPr>
          </a:p>
        </p:txBody>
      </p:sp>
      <p:sp>
        <p:nvSpPr>
          <p:cNvPr id="1312" name="Google Shape;1312;p43"/>
          <p:cNvSpPr txBox="1">
            <a:spLocks noGrp="1"/>
          </p:cNvSpPr>
          <p:nvPr>
            <p:ph type="title" idx="4294967295"/>
          </p:nvPr>
        </p:nvSpPr>
        <p:spPr>
          <a:xfrm>
            <a:off x="501164" y="2847614"/>
            <a:ext cx="2368758" cy="42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1200" b="0" dirty="0" smtClean="0">
                <a:solidFill>
                  <a:schemeClr val="tx1"/>
                </a:solidFill>
                <a:latin typeface="Courier New" panose="02070309020205020404" pitchFamily="49" charset="0"/>
                <a:cs typeface="Courier New" panose="02070309020205020404" pitchFamily="49" charset="0"/>
              </a:rPr>
              <a:t>Xóa ách áp bức, bóc lột của quân xâm lược Hán(Đông Hán)-&gt; Giành độc lập cho dân tộc</a:t>
            </a:r>
            <a:endParaRPr sz="1200" b="0" dirty="0">
              <a:solidFill>
                <a:schemeClr val="tx1"/>
              </a:solidFill>
              <a:latin typeface="Courier New" panose="02070309020205020404" pitchFamily="49" charset="0"/>
              <a:cs typeface="Courier New" panose="02070309020205020404" pitchFamily="49" charset="0"/>
            </a:endParaRPr>
          </a:p>
        </p:txBody>
      </p:sp>
      <p:sp>
        <p:nvSpPr>
          <p:cNvPr id="1313" name="Google Shape;1313;p43"/>
          <p:cNvSpPr txBox="1">
            <a:spLocks noGrp="1"/>
          </p:cNvSpPr>
          <p:nvPr>
            <p:ph type="subTitle" idx="4294967295"/>
          </p:nvPr>
        </p:nvSpPr>
        <p:spPr>
          <a:xfrm>
            <a:off x="1085824" y="4124550"/>
            <a:ext cx="1295100" cy="612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endParaRPr sz="2800" b="1" dirty="0"/>
          </a:p>
        </p:txBody>
      </p:sp>
      <p:sp>
        <p:nvSpPr>
          <p:cNvPr id="1317" name="Google Shape;1317;p43"/>
          <p:cNvSpPr txBox="1">
            <a:spLocks noGrp="1"/>
          </p:cNvSpPr>
          <p:nvPr>
            <p:ph type="title" idx="4294967295"/>
          </p:nvPr>
        </p:nvSpPr>
        <p:spPr>
          <a:xfrm>
            <a:off x="3301737" y="2067733"/>
            <a:ext cx="2387711" cy="42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1200" b="0" dirty="0" smtClean="0">
                <a:solidFill>
                  <a:schemeClr val="tx1"/>
                </a:solidFill>
                <a:latin typeface="Courier New" panose="02070309020205020404" pitchFamily="49" charset="0"/>
                <a:cs typeface="Courier New" panose="02070309020205020404" pitchFamily="49" charset="0"/>
              </a:rPr>
              <a:t>Thể hiện tinh thần yêu nước, ý chí quật cường của dân tộc</a:t>
            </a:r>
            <a:endParaRPr sz="1200" b="0" dirty="0">
              <a:solidFill>
                <a:schemeClr val="tx1"/>
              </a:solidFill>
              <a:latin typeface="Courier New" panose="02070309020205020404" pitchFamily="49" charset="0"/>
              <a:cs typeface="Courier New" panose="02070309020205020404" pitchFamily="49" charset="0"/>
            </a:endParaRPr>
          </a:p>
        </p:txBody>
      </p:sp>
      <p:sp>
        <p:nvSpPr>
          <p:cNvPr id="1318" name="Google Shape;1318;p43"/>
          <p:cNvSpPr txBox="1">
            <a:spLocks noGrp="1"/>
          </p:cNvSpPr>
          <p:nvPr>
            <p:ph type="subTitle" idx="4294967295"/>
          </p:nvPr>
        </p:nvSpPr>
        <p:spPr>
          <a:xfrm>
            <a:off x="3967525" y="3647784"/>
            <a:ext cx="1295100" cy="612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endParaRPr sz="2500" b="1" dirty="0"/>
          </a:p>
        </p:txBody>
      </p:sp>
      <p:sp>
        <p:nvSpPr>
          <p:cNvPr id="1322" name="Google Shape;1322;p43"/>
          <p:cNvSpPr txBox="1">
            <a:spLocks noGrp="1"/>
          </p:cNvSpPr>
          <p:nvPr>
            <p:ph type="title" idx="4294967295"/>
          </p:nvPr>
        </p:nvSpPr>
        <p:spPr>
          <a:xfrm>
            <a:off x="6303188" y="2801976"/>
            <a:ext cx="2121897" cy="42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1200" b="0" dirty="0" smtClean="0">
                <a:solidFill>
                  <a:schemeClr val="tx1"/>
                </a:solidFill>
                <a:latin typeface="Courier New" panose="02070309020205020404" pitchFamily="49" charset="0"/>
                <a:cs typeface="Courier New" panose="02070309020205020404" pitchFamily="49" charset="0"/>
              </a:rPr>
              <a:t>Thể hiện tài chí, bản lĩnh cưa người phụ nữ Việt Nam</a:t>
            </a:r>
            <a:endParaRPr sz="1200" b="0" dirty="0">
              <a:solidFill>
                <a:schemeClr val="tx1"/>
              </a:solidFill>
              <a:latin typeface="Courier New" panose="02070309020205020404" pitchFamily="49" charset="0"/>
              <a:cs typeface="Courier New" panose="02070309020205020404" pitchFamily="49" charset="0"/>
            </a:endParaRPr>
          </a:p>
        </p:txBody>
      </p:sp>
      <p:sp>
        <p:nvSpPr>
          <p:cNvPr id="1323" name="Google Shape;1323;p43"/>
          <p:cNvSpPr txBox="1">
            <a:spLocks noGrp="1"/>
          </p:cNvSpPr>
          <p:nvPr>
            <p:ph type="subTitle" idx="4294967295"/>
          </p:nvPr>
        </p:nvSpPr>
        <p:spPr>
          <a:xfrm>
            <a:off x="6796275" y="2792846"/>
            <a:ext cx="1295100" cy="61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2500" b="1" dirty="0"/>
          </a:p>
          <a:p>
            <a:pPr marL="0" lvl="0" indent="0" algn="ctr" rtl="0">
              <a:spcBef>
                <a:spcPts val="1600"/>
              </a:spcBef>
              <a:spcAft>
                <a:spcPts val="1600"/>
              </a:spcAft>
              <a:buNone/>
            </a:pPr>
            <a:endParaRPr sz="1400" b="1" dirty="0"/>
          </a:p>
        </p:txBody>
      </p:sp>
      <p:sp>
        <p:nvSpPr>
          <p:cNvPr id="1327" name="Google Shape;1327;p43"/>
          <p:cNvSpPr/>
          <p:nvPr/>
        </p:nvSpPr>
        <p:spPr>
          <a:xfrm rot="10800000">
            <a:off x="763170" y="3649273"/>
            <a:ext cx="214952" cy="326287"/>
          </a:xfrm>
          <a:custGeom>
            <a:avLst/>
            <a:gdLst/>
            <a:ahLst/>
            <a:cxnLst/>
            <a:rect l="l" t="t" r="r" b="b"/>
            <a:pathLst>
              <a:path w="2228" h="3382" extrusionOk="0">
                <a:moveTo>
                  <a:pt x="1168" y="0"/>
                </a:moveTo>
                <a:lnTo>
                  <a:pt x="1049" y="405"/>
                </a:lnTo>
                <a:cubicBezTo>
                  <a:pt x="894" y="917"/>
                  <a:pt x="572" y="1334"/>
                  <a:pt x="144" y="1584"/>
                </a:cubicBezTo>
                <a:lnTo>
                  <a:pt x="1" y="1655"/>
                </a:lnTo>
                <a:lnTo>
                  <a:pt x="144" y="1751"/>
                </a:lnTo>
                <a:cubicBezTo>
                  <a:pt x="560" y="2013"/>
                  <a:pt x="858" y="2453"/>
                  <a:pt x="977" y="2965"/>
                </a:cubicBezTo>
                <a:lnTo>
                  <a:pt x="1072" y="3382"/>
                </a:lnTo>
                <a:lnTo>
                  <a:pt x="1192" y="2965"/>
                </a:lnTo>
                <a:cubicBezTo>
                  <a:pt x="1334" y="2465"/>
                  <a:pt x="1656" y="2036"/>
                  <a:pt x="2084" y="1798"/>
                </a:cubicBezTo>
                <a:lnTo>
                  <a:pt x="2227" y="1715"/>
                </a:lnTo>
                <a:lnTo>
                  <a:pt x="2096" y="1632"/>
                </a:lnTo>
                <a:cubicBezTo>
                  <a:pt x="1680" y="1370"/>
                  <a:pt x="1382" y="929"/>
                  <a:pt x="1263" y="417"/>
                </a:cubicBezTo>
                <a:lnTo>
                  <a:pt x="1168" y="0"/>
                </a:lnTo>
                <a:close/>
              </a:path>
            </a:pathLst>
          </a:custGeom>
          <a:solidFill>
            <a:schemeClr val="accent4"/>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3"/>
          <p:cNvSpPr/>
          <p:nvPr/>
        </p:nvSpPr>
        <p:spPr>
          <a:xfrm rot="10800000">
            <a:off x="57219" y="2986652"/>
            <a:ext cx="314806" cy="337478"/>
          </a:xfrm>
          <a:custGeom>
            <a:avLst/>
            <a:gdLst/>
            <a:ahLst/>
            <a:cxnLst/>
            <a:rect l="l" t="t" r="r" b="b"/>
            <a:pathLst>
              <a:path w="3263" h="3498" extrusionOk="0">
                <a:moveTo>
                  <a:pt x="1632" y="307"/>
                </a:moveTo>
                <a:lnTo>
                  <a:pt x="1799" y="795"/>
                </a:lnTo>
                <a:cubicBezTo>
                  <a:pt x="1918" y="1152"/>
                  <a:pt x="2180" y="1438"/>
                  <a:pt x="2537" y="1569"/>
                </a:cubicBezTo>
                <a:lnTo>
                  <a:pt x="2977" y="1747"/>
                </a:lnTo>
                <a:lnTo>
                  <a:pt x="2537" y="1914"/>
                </a:lnTo>
                <a:cubicBezTo>
                  <a:pt x="2191" y="2057"/>
                  <a:pt x="1918" y="2343"/>
                  <a:pt x="1799" y="2700"/>
                </a:cubicBezTo>
                <a:lnTo>
                  <a:pt x="1632" y="3188"/>
                </a:lnTo>
                <a:lnTo>
                  <a:pt x="1465" y="2700"/>
                </a:lnTo>
                <a:cubicBezTo>
                  <a:pt x="1346" y="2343"/>
                  <a:pt x="1072" y="2057"/>
                  <a:pt x="727" y="1914"/>
                </a:cubicBezTo>
                <a:lnTo>
                  <a:pt x="286" y="1747"/>
                </a:lnTo>
                <a:lnTo>
                  <a:pt x="727" y="1569"/>
                </a:lnTo>
                <a:cubicBezTo>
                  <a:pt x="1072" y="1438"/>
                  <a:pt x="1346" y="1152"/>
                  <a:pt x="1465" y="795"/>
                </a:cubicBezTo>
                <a:lnTo>
                  <a:pt x="1632" y="307"/>
                </a:lnTo>
                <a:close/>
                <a:moveTo>
                  <a:pt x="1632" y="0"/>
                </a:moveTo>
                <a:cubicBezTo>
                  <a:pt x="1602" y="0"/>
                  <a:pt x="1572" y="15"/>
                  <a:pt x="1560" y="45"/>
                </a:cubicBezTo>
                <a:lnTo>
                  <a:pt x="1322" y="747"/>
                </a:lnTo>
                <a:cubicBezTo>
                  <a:pt x="1215" y="1057"/>
                  <a:pt x="977" y="1319"/>
                  <a:pt x="667" y="1438"/>
                </a:cubicBezTo>
                <a:lnTo>
                  <a:pt x="48" y="1676"/>
                </a:lnTo>
                <a:cubicBezTo>
                  <a:pt x="25" y="1688"/>
                  <a:pt x="1" y="1712"/>
                  <a:pt x="1" y="1747"/>
                </a:cubicBezTo>
                <a:cubicBezTo>
                  <a:pt x="1" y="1771"/>
                  <a:pt x="25" y="1807"/>
                  <a:pt x="48" y="1819"/>
                </a:cubicBezTo>
                <a:lnTo>
                  <a:pt x="667" y="2057"/>
                </a:lnTo>
                <a:cubicBezTo>
                  <a:pt x="977" y="2176"/>
                  <a:pt x="1227" y="2426"/>
                  <a:pt x="1322" y="2747"/>
                </a:cubicBezTo>
                <a:lnTo>
                  <a:pt x="1560" y="3450"/>
                </a:lnTo>
                <a:cubicBezTo>
                  <a:pt x="1572" y="3474"/>
                  <a:pt x="1596" y="3498"/>
                  <a:pt x="1632" y="3498"/>
                </a:cubicBezTo>
                <a:cubicBezTo>
                  <a:pt x="1668" y="3498"/>
                  <a:pt x="1691" y="3474"/>
                  <a:pt x="1703" y="3450"/>
                </a:cubicBezTo>
                <a:lnTo>
                  <a:pt x="1941" y="2747"/>
                </a:lnTo>
                <a:cubicBezTo>
                  <a:pt x="2049" y="2426"/>
                  <a:pt x="2287" y="2176"/>
                  <a:pt x="2596" y="2057"/>
                </a:cubicBezTo>
                <a:lnTo>
                  <a:pt x="3215" y="1819"/>
                </a:lnTo>
                <a:cubicBezTo>
                  <a:pt x="3251" y="1807"/>
                  <a:pt x="3263" y="1771"/>
                  <a:pt x="3263" y="1747"/>
                </a:cubicBezTo>
                <a:cubicBezTo>
                  <a:pt x="3263" y="1712"/>
                  <a:pt x="3251" y="1688"/>
                  <a:pt x="3215" y="1676"/>
                </a:cubicBezTo>
                <a:lnTo>
                  <a:pt x="2596" y="1438"/>
                </a:lnTo>
                <a:cubicBezTo>
                  <a:pt x="2287" y="1307"/>
                  <a:pt x="2049" y="1057"/>
                  <a:pt x="1941" y="747"/>
                </a:cubicBezTo>
                <a:lnTo>
                  <a:pt x="1703" y="45"/>
                </a:lnTo>
                <a:cubicBezTo>
                  <a:pt x="1691" y="15"/>
                  <a:pt x="1662" y="0"/>
                  <a:pt x="1632"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3"/>
          <p:cNvSpPr/>
          <p:nvPr/>
        </p:nvSpPr>
        <p:spPr>
          <a:xfrm rot="10800000">
            <a:off x="817534" y="4632949"/>
            <a:ext cx="424019" cy="456049"/>
          </a:xfrm>
          <a:custGeom>
            <a:avLst/>
            <a:gdLst/>
            <a:ahLst/>
            <a:cxnLst/>
            <a:rect l="l" t="t" r="r" b="b"/>
            <a:pathLst>
              <a:path w="4395" h="4727" extrusionOk="0">
                <a:moveTo>
                  <a:pt x="2191" y="0"/>
                </a:moveTo>
                <a:lnTo>
                  <a:pt x="1858" y="988"/>
                </a:lnTo>
                <a:cubicBezTo>
                  <a:pt x="1703" y="1465"/>
                  <a:pt x="1334" y="1846"/>
                  <a:pt x="870" y="2024"/>
                </a:cubicBezTo>
                <a:lnTo>
                  <a:pt x="1" y="2369"/>
                </a:lnTo>
                <a:lnTo>
                  <a:pt x="870" y="2703"/>
                </a:lnTo>
                <a:cubicBezTo>
                  <a:pt x="1334" y="2893"/>
                  <a:pt x="1703" y="3262"/>
                  <a:pt x="1858" y="3739"/>
                </a:cubicBezTo>
                <a:lnTo>
                  <a:pt x="2191" y="4727"/>
                </a:lnTo>
                <a:lnTo>
                  <a:pt x="2525" y="3739"/>
                </a:lnTo>
                <a:cubicBezTo>
                  <a:pt x="2680" y="3262"/>
                  <a:pt x="3049" y="2893"/>
                  <a:pt x="3513" y="2703"/>
                </a:cubicBezTo>
                <a:lnTo>
                  <a:pt x="4394" y="2369"/>
                </a:lnTo>
                <a:lnTo>
                  <a:pt x="3513" y="2024"/>
                </a:lnTo>
                <a:cubicBezTo>
                  <a:pt x="3049" y="1846"/>
                  <a:pt x="2680" y="1465"/>
                  <a:pt x="2525" y="988"/>
                </a:cubicBezTo>
                <a:lnTo>
                  <a:pt x="2191" y="0"/>
                </a:lnTo>
                <a:close/>
              </a:path>
            </a:pathLst>
          </a:custGeom>
          <a:solidFill>
            <a:schemeClr val="accent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3"/>
          <p:cNvSpPr/>
          <p:nvPr/>
        </p:nvSpPr>
        <p:spPr>
          <a:xfrm rot="10800000">
            <a:off x="-188599" y="3822962"/>
            <a:ext cx="560631" cy="603177"/>
          </a:xfrm>
          <a:custGeom>
            <a:avLst/>
            <a:gdLst/>
            <a:ahLst/>
            <a:cxnLst/>
            <a:rect l="l" t="t" r="r" b="b"/>
            <a:pathLst>
              <a:path w="5811" h="6252" extrusionOk="0">
                <a:moveTo>
                  <a:pt x="2906" y="0"/>
                </a:moveTo>
                <a:lnTo>
                  <a:pt x="2465" y="1310"/>
                </a:lnTo>
                <a:cubicBezTo>
                  <a:pt x="2251" y="1929"/>
                  <a:pt x="1775" y="2429"/>
                  <a:pt x="1156" y="2679"/>
                </a:cubicBezTo>
                <a:lnTo>
                  <a:pt x="1" y="3120"/>
                </a:lnTo>
                <a:lnTo>
                  <a:pt x="1156" y="3572"/>
                </a:lnTo>
                <a:cubicBezTo>
                  <a:pt x="1775" y="3810"/>
                  <a:pt x="2251" y="4322"/>
                  <a:pt x="2465" y="4942"/>
                </a:cubicBezTo>
                <a:lnTo>
                  <a:pt x="2906" y="6251"/>
                </a:lnTo>
                <a:lnTo>
                  <a:pt x="3346" y="4942"/>
                </a:lnTo>
                <a:cubicBezTo>
                  <a:pt x="3549" y="4322"/>
                  <a:pt x="4025" y="3810"/>
                  <a:pt x="4644" y="3572"/>
                </a:cubicBezTo>
                <a:lnTo>
                  <a:pt x="5811" y="3120"/>
                </a:lnTo>
                <a:lnTo>
                  <a:pt x="4644" y="2679"/>
                </a:lnTo>
                <a:cubicBezTo>
                  <a:pt x="4037" y="2429"/>
                  <a:pt x="3549" y="1929"/>
                  <a:pt x="3346" y="1310"/>
                </a:cubicBezTo>
                <a:lnTo>
                  <a:pt x="2906" y="0"/>
                </a:lnTo>
                <a:close/>
              </a:path>
            </a:pathLst>
          </a:custGeom>
          <a:solidFill>
            <a:schemeClr val="accent6"/>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3"/>
          <p:cNvSpPr/>
          <p:nvPr/>
        </p:nvSpPr>
        <p:spPr>
          <a:xfrm>
            <a:off x="8295307" y="1049216"/>
            <a:ext cx="214952" cy="326287"/>
          </a:xfrm>
          <a:custGeom>
            <a:avLst/>
            <a:gdLst/>
            <a:ahLst/>
            <a:cxnLst/>
            <a:rect l="l" t="t" r="r" b="b"/>
            <a:pathLst>
              <a:path w="2228" h="3382" extrusionOk="0">
                <a:moveTo>
                  <a:pt x="1168" y="0"/>
                </a:moveTo>
                <a:lnTo>
                  <a:pt x="1049" y="405"/>
                </a:lnTo>
                <a:cubicBezTo>
                  <a:pt x="894" y="917"/>
                  <a:pt x="572" y="1334"/>
                  <a:pt x="144" y="1584"/>
                </a:cubicBezTo>
                <a:lnTo>
                  <a:pt x="1" y="1655"/>
                </a:lnTo>
                <a:lnTo>
                  <a:pt x="144" y="1751"/>
                </a:lnTo>
                <a:cubicBezTo>
                  <a:pt x="560" y="2013"/>
                  <a:pt x="858" y="2453"/>
                  <a:pt x="977" y="2965"/>
                </a:cubicBezTo>
                <a:lnTo>
                  <a:pt x="1072" y="3382"/>
                </a:lnTo>
                <a:lnTo>
                  <a:pt x="1192" y="2965"/>
                </a:lnTo>
                <a:cubicBezTo>
                  <a:pt x="1334" y="2465"/>
                  <a:pt x="1656" y="2036"/>
                  <a:pt x="2084" y="1798"/>
                </a:cubicBezTo>
                <a:lnTo>
                  <a:pt x="2227" y="1715"/>
                </a:lnTo>
                <a:lnTo>
                  <a:pt x="2096" y="1632"/>
                </a:lnTo>
                <a:cubicBezTo>
                  <a:pt x="1680" y="1370"/>
                  <a:pt x="1382" y="929"/>
                  <a:pt x="1263" y="417"/>
                </a:cubicBezTo>
                <a:lnTo>
                  <a:pt x="1168" y="0"/>
                </a:lnTo>
                <a:close/>
              </a:path>
            </a:pathLst>
          </a:custGeom>
          <a:solidFill>
            <a:schemeClr val="accent2"/>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3"/>
          <p:cNvSpPr/>
          <p:nvPr/>
        </p:nvSpPr>
        <p:spPr>
          <a:xfrm>
            <a:off x="8901404" y="1700645"/>
            <a:ext cx="314806" cy="337478"/>
          </a:xfrm>
          <a:custGeom>
            <a:avLst/>
            <a:gdLst/>
            <a:ahLst/>
            <a:cxnLst/>
            <a:rect l="l" t="t" r="r" b="b"/>
            <a:pathLst>
              <a:path w="3263" h="3498" extrusionOk="0">
                <a:moveTo>
                  <a:pt x="1632" y="307"/>
                </a:moveTo>
                <a:lnTo>
                  <a:pt x="1799" y="795"/>
                </a:lnTo>
                <a:cubicBezTo>
                  <a:pt x="1918" y="1152"/>
                  <a:pt x="2180" y="1438"/>
                  <a:pt x="2537" y="1569"/>
                </a:cubicBezTo>
                <a:lnTo>
                  <a:pt x="2977" y="1747"/>
                </a:lnTo>
                <a:lnTo>
                  <a:pt x="2537" y="1914"/>
                </a:lnTo>
                <a:cubicBezTo>
                  <a:pt x="2191" y="2057"/>
                  <a:pt x="1918" y="2343"/>
                  <a:pt x="1799" y="2700"/>
                </a:cubicBezTo>
                <a:lnTo>
                  <a:pt x="1632" y="3188"/>
                </a:lnTo>
                <a:lnTo>
                  <a:pt x="1465" y="2700"/>
                </a:lnTo>
                <a:cubicBezTo>
                  <a:pt x="1346" y="2343"/>
                  <a:pt x="1072" y="2057"/>
                  <a:pt x="727" y="1914"/>
                </a:cubicBezTo>
                <a:lnTo>
                  <a:pt x="286" y="1747"/>
                </a:lnTo>
                <a:lnTo>
                  <a:pt x="727" y="1569"/>
                </a:lnTo>
                <a:cubicBezTo>
                  <a:pt x="1072" y="1438"/>
                  <a:pt x="1346" y="1152"/>
                  <a:pt x="1465" y="795"/>
                </a:cubicBezTo>
                <a:lnTo>
                  <a:pt x="1632" y="307"/>
                </a:lnTo>
                <a:close/>
                <a:moveTo>
                  <a:pt x="1632" y="0"/>
                </a:moveTo>
                <a:cubicBezTo>
                  <a:pt x="1602" y="0"/>
                  <a:pt x="1572" y="15"/>
                  <a:pt x="1560" y="45"/>
                </a:cubicBezTo>
                <a:lnTo>
                  <a:pt x="1322" y="747"/>
                </a:lnTo>
                <a:cubicBezTo>
                  <a:pt x="1215" y="1057"/>
                  <a:pt x="977" y="1319"/>
                  <a:pt x="667" y="1438"/>
                </a:cubicBezTo>
                <a:lnTo>
                  <a:pt x="48" y="1676"/>
                </a:lnTo>
                <a:cubicBezTo>
                  <a:pt x="25" y="1688"/>
                  <a:pt x="1" y="1712"/>
                  <a:pt x="1" y="1747"/>
                </a:cubicBezTo>
                <a:cubicBezTo>
                  <a:pt x="1" y="1771"/>
                  <a:pt x="25" y="1807"/>
                  <a:pt x="48" y="1819"/>
                </a:cubicBezTo>
                <a:lnTo>
                  <a:pt x="667" y="2057"/>
                </a:lnTo>
                <a:cubicBezTo>
                  <a:pt x="977" y="2176"/>
                  <a:pt x="1227" y="2426"/>
                  <a:pt x="1322" y="2747"/>
                </a:cubicBezTo>
                <a:lnTo>
                  <a:pt x="1560" y="3450"/>
                </a:lnTo>
                <a:cubicBezTo>
                  <a:pt x="1572" y="3474"/>
                  <a:pt x="1596" y="3498"/>
                  <a:pt x="1632" y="3498"/>
                </a:cubicBezTo>
                <a:cubicBezTo>
                  <a:pt x="1668" y="3498"/>
                  <a:pt x="1691" y="3474"/>
                  <a:pt x="1703" y="3450"/>
                </a:cubicBezTo>
                <a:lnTo>
                  <a:pt x="1941" y="2747"/>
                </a:lnTo>
                <a:cubicBezTo>
                  <a:pt x="2049" y="2426"/>
                  <a:pt x="2287" y="2176"/>
                  <a:pt x="2596" y="2057"/>
                </a:cubicBezTo>
                <a:lnTo>
                  <a:pt x="3215" y="1819"/>
                </a:lnTo>
                <a:cubicBezTo>
                  <a:pt x="3251" y="1807"/>
                  <a:pt x="3263" y="1771"/>
                  <a:pt x="3263" y="1747"/>
                </a:cubicBezTo>
                <a:cubicBezTo>
                  <a:pt x="3263" y="1712"/>
                  <a:pt x="3251" y="1688"/>
                  <a:pt x="3215" y="1676"/>
                </a:cubicBezTo>
                <a:lnTo>
                  <a:pt x="2596" y="1438"/>
                </a:lnTo>
                <a:cubicBezTo>
                  <a:pt x="2287" y="1307"/>
                  <a:pt x="2049" y="1057"/>
                  <a:pt x="1941" y="747"/>
                </a:cubicBezTo>
                <a:lnTo>
                  <a:pt x="1703" y="45"/>
                </a:lnTo>
                <a:cubicBezTo>
                  <a:pt x="1691" y="15"/>
                  <a:pt x="1662" y="0"/>
                  <a:pt x="1632" y="0"/>
                </a:cubicBez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3"/>
          <p:cNvSpPr/>
          <p:nvPr/>
        </p:nvSpPr>
        <p:spPr>
          <a:xfrm>
            <a:off x="8031876" y="-64223"/>
            <a:ext cx="424019" cy="456049"/>
          </a:xfrm>
          <a:custGeom>
            <a:avLst/>
            <a:gdLst/>
            <a:ahLst/>
            <a:cxnLst/>
            <a:rect l="l" t="t" r="r" b="b"/>
            <a:pathLst>
              <a:path w="4395" h="4727" extrusionOk="0">
                <a:moveTo>
                  <a:pt x="2191" y="0"/>
                </a:moveTo>
                <a:lnTo>
                  <a:pt x="1858" y="988"/>
                </a:lnTo>
                <a:cubicBezTo>
                  <a:pt x="1703" y="1465"/>
                  <a:pt x="1334" y="1846"/>
                  <a:pt x="870" y="2024"/>
                </a:cubicBezTo>
                <a:lnTo>
                  <a:pt x="1" y="2369"/>
                </a:lnTo>
                <a:lnTo>
                  <a:pt x="870" y="2703"/>
                </a:lnTo>
                <a:cubicBezTo>
                  <a:pt x="1334" y="2893"/>
                  <a:pt x="1703" y="3262"/>
                  <a:pt x="1858" y="3739"/>
                </a:cubicBezTo>
                <a:lnTo>
                  <a:pt x="2191" y="4727"/>
                </a:lnTo>
                <a:lnTo>
                  <a:pt x="2525" y="3739"/>
                </a:lnTo>
                <a:cubicBezTo>
                  <a:pt x="2680" y="3262"/>
                  <a:pt x="3049" y="2893"/>
                  <a:pt x="3513" y="2703"/>
                </a:cubicBezTo>
                <a:lnTo>
                  <a:pt x="4394" y="2369"/>
                </a:lnTo>
                <a:lnTo>
                  <a:pt x="3513" y="2024"/>
                </a:lnTo>
                <a:cubicBezTo>
                  <a:pt x="3049" y="1846"/>
                  <a:pt x="2680" y="1465"/>
                  <a:pt x="2525" y="988"/>
                </a:cubicBezTo>
                <a:lnTo>
                  <a:pt x="2191" y="0"/>
                </a:lnTo>
                <a:close/>
              </a:path>
            </a:pathLst>
          </a:custGeom>
          <a:solidFill>
            <a:schemeClr val="accent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3"/>
          <p:cNvSpPr/>
          <p:nvPr/>
        </p:nvSpPr>
        <p:spPr>
          <a:xfrm>
            <a:off x="8901397" y="598636"/>
            <a:ext cx="560631" cy="603177"/>
          </a:xfrm>
          <a:custGeom>
            <a:avLst/>
            <a:gdLst/>
            <a:ahLst/>
            <a:cxnLst/>
            <a:rect l="l" t="t" r="r" b="b"/>
            <a:pathLst>
              <a:path w="5811" h="6252" extrusionOk="0">
                <a:moveTo>
                  <a:pt x="2906" y="0"/>
                </a:moveTo>
                <a:lnTo>
                  <a:pt x="2465" y="1310"/>
                </a:lnTo>
                <a:cubicBezTo>
                  <a:pt x="2251" y="1929"/>
                  <a:pt x="1775" y="2429"/>
                  <a:pt x="1156" y="2679"/>
                </a:cubicBezTo>
                <a:lnTo>
                  <a:pt x="1" y="3120"/>
                </a:lnTo>
                <a:lnTo>
                  <a:pt x="1156" y="3572"/>
                </a:lnTo>
                <a:cubicBezTo>
                  <a:pt x="1775" y="3810"/>
                  <a:pt x="2251" y="4322"/>
                  <a:pt x="2465" y="4942"/>
                </a:cubicBezTo>
                <a:lnTo>
                  <a:pt x="2906" y="6251"/>
                </a:lnTo>
                <a:lnTo>
                  <a:pt x="3346" y="4942"/>
                </a:lnTo>
                <a:cubicBezTo>
                  <a:pt x="3549" y="4322"/>
                  <a:pt x="4025" y="3810"/>
                  <a:pt x="4644" y="3572"/>
                </a:cubicBezTo>
                <a:lnTo>
                  <a:pt x="5811" y="3120"/>
                </a:lnTo>
                <a:lnTo>
                  <a:pt x="4644" y="2679"/>
                </a:lnTo>
                <a:cubicBezTo>
                  <a:pt x="4037" y="2429"/>
                  <a:pt x="3549" y="1929"/>
                  <a:pt x="3346" y="1310"/>
                </a:cubicBezTo>
                <a:lnTo>
                  <a:pt x="2906" y="0"/>
                </a:lnTo>
                <a:close/>
              </a:path>
            </a:pathLst>
          </a:custGeom>
          <a:solidFill>
            <a:schemeClr val="accent6"/>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041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11"/>
                                        </p:tgtEl>
                                        <p:attrNameLst>
                                          <p:attrName>style.visibility</p:attrName>
                                        </p:attrNameLst>
                                      </p:cBhvr>
                                      <p:to>
                                        <p:strVal val="visible"/>
                                      </p:to>
                                    </p:set>
                                    <p:anim calcmode="lin" valueType="num">
                                      <p:cBhvr additive="base">
                                        <p:cTn id="7" dur="500" fill="hold"/>
                                        <p:tgtEl>
                                          <p:spTgt spid="1311"/>
                                        </p:tgtEl>
                                        <p:attrNameLst>
                                          <p:attrName>ppt_x</p:attrName>
                                        </p:attrNameLst>
                                      </p:cBhvr>
                                      <p:tavLst>
                                        <p:tav tm="0">
                                          <p:val>
                                            <p:strVal val="#ppt_x"/>
                                          </p:val>
                                        </p:tav>
                                        <p:tav tm="100000">
                                          <p:val>
                                            <p:strVal val="#ppt_x"/>
                                          </p:val>
                                        </p:tav>
                                      </p:tavLst>
                                    </p:anim>
                                    <p:anim calcmode="lin" valueType="num">
                                      <p:cBhvr additive="base">
                                        <p:cTn id="8" dur="500" fill="hold"/>
                                        <p:tgtEl>
                                          <p:spTgt spid="13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05"/>
                                        </p:tgtEl>
                                        <p:attrNameLst>
                                          <p:attrName>style.visibility</p:attrName>
                                        </p:attrNameLst>
                                      </p:cBhvr>
                                      <p:to>
                                        <p:strVal val="visible"/>
                                      </p:to>
                                    </p:set>
                                    <p:anim calcmode="lin" valueType="num">
                                      <p:cBhvr additive="base">
                                        <p:cTn id="13" dur="500" fill="hold"/>
                                        <p:tgtEl>
                                          <p:spTgt spid="1305"/>
                                        </p:tgtEl>
                                        <p:attrNameLst>
                                          <p:attrName>ppt_x</p:attrName>
                                        </p:attrNameLst>
                                      </p:cBhvr>
                                      <p:tavLst>
                                        <p:tav tm="0">
                                          <p:val>
                                            <p:strVal val="#ppt_x"/>
                                          </p:val>
                                        </p:tav>
                                        <p:tav tm="100000">
                                          <p:val>
                                            <p:strVal val="#ppt_x"/>
                                          </p:val>
                                        </p:tav>
                                      </p:tavLst>
                                    </p:anim>
                                    <p:anim calcmode="lin" valueType="num">
                                      <p:cBhvr additive="base">
                                        <p:cTn id="14" dur="500" fill="hold"/>
                                        <p:tgtEl>
                                          <p:spTgt spid="130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99"/>
                                        </p:tgtEl>
                                        <p:attrNameLst>
                                          <p:attrName>style.visibility</p:attrName>
                                        </p:attrNameLst>
                                      </p:cBhvr>
                                      <p:to>
                                        <p:strVal val="visible"/>
                                      </p:to>
                                    </p:set>
                                    <p:anim calcmode="lin" valueType="num">
                                      <p:cBhvr additive="base">
                                        <p:cTn id="19" dur="500" fill="hold"/>
                                        <p:tgtEl>
                                          <p:spTgt spid="1299"/>
                                        </p:tgtEl>
                                        <p:attrNameLst>
                                          <p:attrName>ppt_x</p:attrName>
                                        </p:attrNameLst>
                                      </p:cBhvr>
                                      <p:tavLst>
                                        <p:tav tm="0">
                                          <p:val>
                                            <p:strVal val="#ppt_x"/>
                                          </p:val>
                                        </p:tav>
                                        <p:tav tm="100000">
                                          <p:val>
                                            <p:strVal val="#ppt_x"/>
                                          </p:val>
                                        </p:tav>
                                      </p:tavLst>
                                    </p:anim>
                                    <p:anim calcmode="lin" valueType="num">
                                      <p:cBhvr additive="base">
                                        <p:cTn id="20" dur="500" fill="hold"/>
                                        <p:tgtEl>
                                          <p:spTgt spid="129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93"/>
                                        </p:tgtEl>
                                        <p:attrNameLst>
                                          <p:attrName>style.visibility</p:attrName>
                                        </p:attrNameLst>
                                      </p:cBhvr>
                                      <p:to>
                                        <p:strVal val="visible"/>
                                      </p:to>
                                    </p:set>
                                    <p:anim calcmode="lin" valueType="num">
                                      <p:cBhvr additive="base">
                                        <p:cTn id="25" dur="500" fill="hold"/>
                                        <p:tgtEl>
                                          <p:spTgt spid="1293"/>
                                        </p:tgtEl>
                                        <p:attrNameLst>
                                          <p:attrName>ppt_x</p:attrName>
                                        </p:attrNameLst>
                                      </p:cBhvr>
                                      <p:tavLst>
                                        <p:tav tm="0">
                                          <p:val>
                                            <p:strVal val="#ppt_x"/>
                                          </p:val>
                                        </p:tav>
                                        <p:tav tm="100000">
                                          <p:val>
                                            <p:strVal val="#ppt_x"/>
                                          </p:val>
                                        </p:tav>
                                      </p:tavLst>
                                    </p:anim>
                                    <p:anim calcmode="lin" valueType="num">
                                      <p:cBhvr additive="base">
                                        <p:cTn id="26" dur="500" fill="hold"/>
                                        <p:tgtEl>
                                          <p:spTgt spid="129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12"/>
                                        </p:tgtEl>
                                        <p:attrNameLst>
                                          <p:attrName>style.visibility</p:attrName>
                                        </p:attrNameLst>
                                      </p:cBhvr>
                                      <p:to>
                                        <p:strVal val="visible"/>
                                      </p:to>
                                    </p:set>
                                    <p:anim calcmode="lin" valueType="num">
                                      <p:cBhvr additive="base">
                                        <p:cTn id="31" dur="500" fill="hold"/>
                                        <p:tgtEl>
                                          <p:spTgt spid="1312"/>
                                        </p:tgtEl>
                                        <p:attrNameLst>
                                          <p:attrName>ppt_x</p:attrName>
                                        </p:attrNameLst>
                                      </p:cBhvr>
                                      <p:tavLst>
                                        <p:tav tm="0">
                                          <p:val>
                                            <p:strVal val="#ppt_x"/>
                                          </p:val>
                                        </p:tav>
                                        <p:tav tm="100000">
                                          <p:val>
                                            <p:strVal val="#ppt_x"/>
                                          </p:val>
                                        </p:tav>
                                      </p:tavLst>
                                    </p:anim>
                                    <p:anim calcmode="lin" valueType="num">
                                      <p:cBhvr additive="base">
                                        <p:cTn id="32" dur="500" fill="hold"/>
                                        <p:tgtEl>
                                          <p:spTgt spid="13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17"/>
                                        </p:tgtEl>
                                        <p:attrNameLst>
                                          <p:attrName>style.visibility</p:attrName>
                                        </p:attrNameLst>
                                      </p:cBhvr>
                                      <p:to>
                                        <p:strVal val="visible"/>
                                      </p:to>
                                    </p:set>
                                    <p:anim calcmode="lin" valueType="num">
                                      <p:cBhvr additive="base">
                                        <p:cTn id="37" dur="500" fill="hold"/>
                                        <p:tgtEl>
                                          <p:spTgt spid="1317"/>
                                        </p:tgtEl>
                                        <p:attrNameLst>
                                          <p:attrName>ppt_x</p:attrName>
                                        </p:attrNameLst>
                                      </p:cBhvr>
                                      <p:tavLst>
                                        <p:tav tm="0">
                                          <p:val>
                                            <p:strVal val="#ppt_x"/>
                                          </p:val>
                                        </p:tav>
                                        <p:tav tm="100000">
                                          <p:val>
                                            <p:strVal val="#ppt_x"/>
                                          </p:val>
                                        </p:tav>
                                      </p:tavLst>
                                    </p:anim>
                                    <p:anim calcmode="lin" valueType="num">
                                      <p:cBhvr additive="base">
                                        <p:cTn id="38" dur="500" fill="hold"/>
                                        <p:tgtEl>
                                          <p:spTgt spid="13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22"/>
                                        </p:tgtEl>
                                        <p:attrNameLst>
                                          <p:attrName>style.visibility</p:attrName>
                                        </p:attrNameLst>
                                      </p:cBhvr>
                                      <p:to>
                                        <p:strVal val="visible"/>
                                      </p:to>
                                    </p:set>
                                    <p:anim calcmode="lin" valueType="num">
                                      <p:cBhvr additive="base">
                                        <p:cTn id="43" dur="500" fill="hold"/>
                                        <p:tgtEl>
                                          <p:spTgt spid="1322"/>
                                        </p:tgtEl>
                                        <p:attrNameLst>
                                          <p:attrName>ppt_x</p:attrName>
                                        </p:attrNameLst>
                                      </p:cBhvr>
                                      <p:tavLst>
                                        <p:tav tm="0">
                                          <p:val>
                                            <p:strVal val="#ppt_x"/>
                                          </p:val>
                                        </p:tav>
                                        <p:tav tm="100000">
                                          <p:val>
                                            <p:strVal val="#ppt_x"/>
                                          </p:val>
                                        </p:tav>
                                      </p:tavLst>
                                    </p:anim>
                                    <p:anim calcmode="lin" valueType="num">
                                      <p:cBhvr additive="base">
                                        <p:cTn id="44" dur="500" fill="hold"/>
                                        <p:tgtEl>
                                          <p:spTgt spid="13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 grpId="0"/>
      <p:bldP spid="1312" grpId="0"/>
      <p:bldP spid="1317" grpId="0"/>
      <p:bldP spid="13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400" dirty="0" smtClean="0">
                <a:solidFill>
                  <a:schemeClr val="accent2"/>
                </a:solidFill>
                <a:latin typeface="Courier New" panose="02070309020205020404" pitchFamily="49" charset="0"/>
                <a:cs typeface="Courier New" panose="02070309020205020404" pitchFamily="49" charset="0"/>
              </a:rPr>
              <a:t>II, Cuộc khởi nghĩa Hai Bà Trưng</a:t>
            </a:r>
            <a:endParaRPr lang="en-US" sz="2400" dirty="0">
              <a:solidFill>
                <a:schemeClr val="accent2"/>
              </a:solidFill>
              <a:latin typeface="Courier New" panose="02070309020205020404" pitchFamily="49" charset="0"/>
              <a:cs typeface="Courier New" panose="02070309020205020404" pitchFamily="49" charset="0"/>
            </a:endParaRPr>
          </a:p>
        </p:txBody>
      </p:sp>
      <p:sp>
        <p:nvSpPr>
          <p:cNvPr id="3" name="Text Placeholder 2"/>
          <p:cNvSpPr>
            <a:spLocks noGrp="1"/>
          </p:cNvSpPr>
          <p:nvPr>
            <p:ph type="body" idx="1"/>
          </p:nvPr>
        </p:nvSpPr>
        <p:spPr/>
        <p:txBody>
          <a:bodyPr/>
          <a:lstStyle/>
          <a:p>
            <a:pPr marL="152400" indent="0">
              <a:buNone/>
            </a:pPr>
            <a:r>
              <a:rPr lang="en-US" sz="1600" dirty="0">
                <a:solidFill>
                  <a:schemeClr val="tx1">
                    <a:lumMod val="50000"/>
                    <a:lumOff val="50000"/>
                  </a:schemeClr>
                </a:solidFill>
                <a:latin typeface="Courier New" panose="02070309020205020404" pitchFamily="49" charset="0"/>
                <a:cs typeface="Courier New" panose="02070309020205020404" pitchFamily="49" charset="0"/>
              </a:rPr>
              <a:t>1, </a:t>
            </a:r>
            <a:r>
              <a:rPr lang="en-US" sz="1600" dirty="0" err="1">
                <a:solidFill>
                  <a:schemeClr val="tx1">
                    <a:lumMod val="50000"/>
                    <a:lumOff val="50000"/>
                  </a:schemeClr>
                </a:solidFill>
                <a:latin typeface="Courier New" panose="02070309020205020404" pitchFamily="49" charset="0"/>
                <a:cs typeface="Courier New" panose="02070309020205020404" pitchFamily="49" charset="0"/>
              </a:rPr>
              <a:t>Giai</a:t>
            </a:r>
            <a:r>
              <a:rPr lang="en-US" sz="1600" dirty="0">
                <a:solidFill>
                  <a:schemeClr val="tx1">
                    <a:lumMod val="50000"/>
                    <a:lumOff val="50000"/>
                  </a:schemeClr>
                </a:solidFill>
                <a:latin typeface="Courier New" panose="02070309020205020404" pitchFamily="49" charset="0"/>
                <a:cs typeface="Courier New" panose="02070309020205020404" pitchFamily="49" charset="0"/>
              </a:rPr>
              <a:t> </a:t>
            </a:r>
            <a:r>
              <a:rPr lang="en-US" sz="1600" dirty="0" err="1">
                <a:solidFill>
                  <a:schemeClr val="tx1">
                    <a:lumMod val="50000"/>
                    <a:lumOff val="50000"/>
                  </a:schemeClr>
                </a:solidFill>
                <a:latin typeface="Courier New" panose="02070309020205020404" pitchFamily="49" charset="0"/>
                <a:cs typeface="Courier New" panose="02070309020205020404" pitchFamily="49" charset="0"/>
              </a:rPr>
              <a:t>đoạn</a:t>
            </a:r>
            <a:r>
              <a:rPr lang="en-US" sz="1600" dirty="0">
                <a:solidFill>
                  <a:schemeClr val="tx1">
                    <a:lumMod val="50000"/>
                    <a:lumOff val="50000"/>
                  </a:schemeClr>
                </a:solidFill>
                <a:latin typeface="Courier New" panose="02070309020205020404" pitchFamily="49" charset="0"/>
                <a:cs typeface="Courier New" panose="02070309020205020404" pitchFamily="49" charset="0"/>
              </a:rPr>
              <a:t> 1: </a:t>
            </a:r>
            <a:r>
              <a:rPr lang="en-US" sz="1600" dirty="0" err="1">
                <a:solidFill>
                  <a:schemeClr val="tx1">
                    <a:lumMod val="50000"/>
                    <a:lumOff val="50000"/>
                  </a:schemeClr>
                </a:solidFill>
                <a:latin typeface="Courier New" panose="02070309020205020404" pitchFamily="49" charset="0"/>
                <a:cs typeface="Courier New" panose="02070309020205020404" pitchFamily="49" charset="0"/>
              </a:rPr>
              <a:t>Từ</a:t>
            </a:r>
            <a:r>
              <a:rPr lang="en-US" sz="1600" dirty="0">
                <a:solidFill>
                  <a:schemeClr val="tx1">
                    <a:lumMod val="50000"/>
                    <a:lumOff val="50000"/>
                  </a:schemeClr>
                </a:solidFill>
                <a:latin typeface="Courier New" panose="02070309020205020404" pitchFamily="49" charset="0"/>
                <a:cs typeface="Courier New" panose="02070309020205020404" pitchFamily="49" charset="0"/>
              </a:rPr>
              <a:t> </a:t>
            </a:r>
            <a:r>
              <a:rPr lang="en-US" sz="1600" dirty="0" err="1">
                <a:solidFill>
                  <a:schemeClr val="tx1">
                    <a:lumMod val="50000"/>
                    <a:lumOff val="50000"/>
                  </a:schemeClr>
                </a:solidFill>
                <a:latin typeface="Courier New" panose="02070309020205020404" pitchFamily="49" charset="0"/>
                <a:cs typeface="Courier New" panose="02070309020205020404" pitchFamily="49" charset="0"/>
              </a:rPr>
              <a:t>năm</a:t>
            </a:r>
            <a:r>
              <a:rPr lang="en-US" sz="1600" dirty="0">
                <a:solidFill>
                  <a:schemeClr val="tx1">
                    <a:lumMod val="50000"/>
                    <a:lumOff val="50000"/>
                  </a:schemeClr>
                </a:solidFill>
                <a:latin typeface="Courier New" panose="02070309020205020404" pitchFamily="49" charset="0"/>
                <a:cs typeface="Courier New" panose="02070309020205020404" pitchFamily="49" charset="0"/>
              </a:rPr>
              <a:t> 40-42.</a:t>
            </a:r>
          </a:p>
          <a:p>
            <a:pPr marL="152400" indent="0">
              <a:buNone/>
            </a:pPr>
            <a:r>
              <a:rPr lang="vi-VN" b="1" u="sng" dirty="0">
                <a:latin typeface="Courier New" panose="02070309020205020404" pitchFamily="49" charset="0"/>
                <a:cs typeface="Courier New" panose="02070309020205020404" pitchFamily="49" charset="0"/>
              </a:rPr>
              <a:t>* Nguyên Nhân: </a:t>
            </a:r>
            <a:r>
              <a:rPr lang="vi-VN" dirty="0">
                <a:latin typeface="Courier New" panose="02070309020205020404" pitchFamily="49" charset="0"/>
                <a:cs typeface="Courier New" panose="02070309020205020404" pitchFamily="49" charset="0"/>
              </a:rPr>
              <a:t>Do chính sách thống trị tàn bạo của phong kiến phương Bắc; chồng bà Trưng Trắc là Thi Sách bị Tô Định giết chết.</a:t>
            </a:r>
          </a:p>
          <a:p>
            <a:pPr marL="152400" indent="0">
              <a:buNone/>
            </a:pPr>
            <a:r>
              <a:rPr lang="vi-VN" b="1" u="sng" dirty="0">
                <a:latin typeface="Courier New" panose="02070309020205020404" pitchFamily="49" charset="0"/>
                <a:cs typeface="Courier New" panose="02070309020205020404" pitchFamily="49" charset="0"/>
              </a:rPr>
              <a:t>* Diễn biến:- </a:t>
            </a:r>
            <a:r>
              <a:rPr lang="vi-VN" dirty="0">
                <a:latin typeface="Courier New" panose="02070309020205020404" pitchFamily="49" charset="0"/>
                <a:cs typeface="Courier New" panose="02070309020205020404" pitchFamily="49" charset="0"/>
              </a:rPr>
              <a:t>Mùa xuân năm 40(Tháng 3 dương lịch), Hai Bà Trưng dựng cờ khởi nghĩa ở Hát Môn(Hà Nội</a:t>
            </a:r>
            <a:r>
              <a:rPr lang="vi-VN" dirty="0" smtClean="0">
                <a:latin typeface="Courier New" panose="02070309020205020404" pitchFamily="49" charset="0"/>
                <a:cs typeface="Courier New" panose="02070309020205020404" pitchFamily="49" charset="0"/>
              </a:rPr>
              <a:t>).</a:t>
            </a:r>
            <a:endParaRPr lang="vi-VN" dirty="0">
              <a:latin typeface="Courier New" panose="02070309020205020404" pitchFamily="49" charset="0"/>
              <a:cs typeface="Courier New" panose="02070309020205020404" pitchFamily="49" charset="0"/>
            </a:endParaRPr>
          </a:p>
          <a:p>
            <a:pPr marL="152400" indent="0">
              <a:buNone/>
            </a:pPr>
            <a:r>
              <a:rPr lang="vi-VN" dirty="0">
                <a:latin typeface="Courier New" panose="02070309020205020404" pitchFamily="49" charset="0"/>
                <a:cs typeface="Courier New" panose="02070309020205020404" pitchFamily="49" charset="0"/>
              </a:rPr>
              <a:t>            - Nghĩa quân nhanh chóng làm chủ Mê Linh; rồi từ Mê Linh, tiến đánh Cổ Loa và Luy </a:t>
            </a:r>
            <a:r>
              <a:rPr lang="vi-VN" dirty="0" smtClean="0">
                <a:latin typeface="Courier New" panose="02070309020205020404" pitchFamily="49" charset="0"/>
                <a:cs typeface="Courier New" panose="02070309020205020404" pitchFamily="49" charset="0"/>
              </a:rPr>
              <a:t>Lâu.</a:t>
            </a:r>
            <a:endParaRPr lang="vi-VN" dirty="0">
              <a:latin typeface="Courier New" panose="02070309020205020404" pitchFamily="49" charset="0"/>
              <a:cs typeface="Courier New" panose="02070309020205020404" pitchFamily="49" charset="0"/>
            </a:endParaRPr>
          </a:p>
          <a:p>
            <a:pPr marL="152400" indent="0">
              <a:buNone/>
            </a:pPr>
            <a:r>
              <a:rPr lang="vi-VN" dirty="0">
                <a:latin typeface="Courier New" panose="02070309020205020404" pitchFamily="49" charset="0"/>
                <a:cs typeface="Courier New" panose="02070309020205020404" pitchFamily="49" charset="0"/>
              </a:rPr>
              <a:t>            - Tô Định hốt hoảng, bỏ thành lẻn trốn về Nam Hải(Trung Quốc). Quân Hán ở các quận khác cũng bị đánh tan.</a:t>
            </a:r>
          </a:p>
          <a:p>
            <a:pPr marL="152400" indent="0">
              <a:buNone/>
            </a:pPr>
            <a:r>
              <a:rPr lang="en-US" b="1" u="sng" dirty="0">
                <a:latin typeface="Courier New" panose="02070309020205020404" pitchFamily="49" charset="0"/>
                <a:cs typeface="Courier New" panose="02070309020205020404" pitchFamily="49" charset="0"/>
              </a:rPr>
              <a:t>* </a:t>
            </a:r>
            <a:r>
              <a:rPr lang="en-US" b="1" u="sng" dirty="0" err="1">
                <a:latin typeface="Courier New" panose="02070309020205020404" pitchFamily="49" charset="0"/>
                <a:cs typeface="Courier New" panose="02070309020205020404" pitchFamily="49" charset="0"/>
              </a:rPr>
              <a:t>Kết</a:t>
            </a:r>
            <a:r>
              <a:rPr lang="en-US" b="1" u="sng" dirty="0">
                <a:latin typeface="Courier New" panose="02070309020205020404" pitchFamily="49" charset="0"/>
                <a:cs typeface="Courier New" panose="02070309020205020404" pitchFamily="49" charset="0"/>
              </a:rPr>
              <a:t> </a:t>
            </a:r>
            <a:r>
              <a:rPr lang="en-US" b="1" u="sng" dirty="0" err="1">
                <a:latin typeface="Courier New" panose="02070309020205020404" pitchFamily="49" charset="0"/>
                <a:cs typeface="Courier New" panose="02070309020205020404" pitchFamily="49" charset="0"/>
              </a:rPr>
              <a:t>quả</a:t>
            </a:r>
            <a:r>
              <a:rPr lang="en-US" b="1" u="sng"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Thái</a:t>
            </a:r>
            <a:r>
              <a:rPr lang="en-US" dirty="0">
                <a:latin typeface="Courier New" panose="02070309020205020404" pitchFamily="49" charset="0"/>
                <a:cs typeface="Courier New" panose="02070309020205020404" pitchFamily="49" charset="0"/>
              </a:rPr>
              <a:t> </a:t>
            </a:r>
            <a:r>
              <a:rPr lang="vi-VN" dirty="0" err="1">
                <a:latin typeface="Courier New" panose="02070309020205020404" pitchFamily="49" charset="0"/>
                <a:cs typeface="Courier New" panose="02070309020205020404" pitchFamily="49" charset="0"/>
              </a:rPr>
              <a:t>t</a:t>
            </a:r>
            <a:r>
              <a:rPr lang="en-US" dirty="0" err="1" smtClean="0">
                <a:latin typeface="Courier New" panose="02070309020205020404" pitchFamily="49" charset="0"/>
                <a:cs typeface="Courier New" panose="02070309020205020404" pitchFamily="49" charset="0"/>
              </a:rPr>
              <a:t>hú</a:t>
            </a:r>
            <a:r>
              <a:rPr lang="en-US" dirty="0" smtClean="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Tô</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Định</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bỏ</a:t>
            </a:r>
            <a:r>
              <a:rPr lang="en-US" dirty="0">
                <a:latin typeface="Courier New" panose="02070309020205020404" pitchFamily="49" charset="0"/>
                <a:cs typeface="Courier New" panose="02070309020205020404" pitchFamily="49" charset="0"/>
              </a:rPr>
              <a:t> </a:t>
            </a:r>
            <a:r>
              <a:rPr lang="en-US" dirty="0" err="1" smtClean="0">
                <a:latin typeface="Courier New" panose="02070309020205020404" pitchFamily="49" charset="0"/>
                <a:cs typeface="Courier New" panose="02070309020205020404" pitchFamily="49" charset="0"/>
              </a:rPr>
              <a:t>trốn</a:t>
            </a:r>
            <a:r>
              <a:rPr lang="vi-VN" dirty="0" smtClean="0">
                <a:latin typeface="Courier New" panose="02070309020205020404" pitchFamily="49" charset="0"/>
                <a:cs typeface="Courier New" panose="02070309020205020404" pitchFamily="49" charset="0"/>
              </a:rPr>
              <a:t>.</a:t>
            </a:r>
            <a:endParaRPr lang="en-US" dirty="0">
              <a:latin typeface="Courier New" panose="02070309020205020404" pitchFamily="49" charset="0"/>
              <a:cs typeface="Courier New" panose="02070309020205020404" pitchFamily="49" charset="0"/>
            </a:endParaRPr>
          </a:p>
          <a:p>
            <a:pPr marL="152400" indent="0">
              <a:buNone/>
            </a:pPr>
            <a:r>
              <a:rPr lang="en-US" dirty="0">
                <a:latin typeface="Courier New" panose="02070309020205020404" pitchFamily="49" charset="0"/>
                <a:cs typeface="Courier New" panose="02070309020205020404" pitchFamily="49" charset="0"/>
              </a:rPr>
              <a:t>        </a:t>
            </a:r>
            <a:r>
              <a:rPr lang="vi-VN" dirty="0" smtClean="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Quân</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Hán</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bị</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đánh</a:t>
            </a:r>
            <a:r>
              <a:rPr lang="en-US" dirty="0">
                <a:latin typeface="Courier New" panose="02070309020205020404" pitchFamily="49" charset="0"/>
                <a:cs typeface="Courier New" panose="02070309020205020404" pitchFamily="49" charset="0"/>
              </a:rPr>
              <a:t> tan -&gt;</a:t>
            </a:r>
            <a:r>
              <a:rPr lang="en-US" dirty="0" err="1">
                <a:latin typeface="Courier New" panose="02070309020205020404" pitchFamily="49" charset="0"/>
                <a:cs typeface="Courier New" panose="02070309020205020404" pitchFamily="49" charset="0"/>
              </a:rPr>
              <a:t>khởi</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nghĩa</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giành</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thắng</a:t>
            </a:r>
            <a:r>
              <a:rPr lang="en-US" dirty="0">
                <a:latin typeface="Courier New" panose="02070309020205020404" pitchFamily="49" charset="0"/>
                <a:cs typeface="Courier New" panose="02070309020205020404" pitchFamily="49" charset="0"/>
              </a:rPr>
              <a:t> </a:t>
            </a:r>
            <a:r>
              <a:rPr lang="en-US" dirty="0" err="1" smtClean="0">
                <a:latin typeface="Courier New" panose="02070309020205020404" pitchFamily="49" charset="0"/>
                <a:cs typeface="Courier New" panose="02070309020205020404" pitchFamily="49" charset="0"/>
              </a:rPr>
              <a:t>lợi</a:t>
            </a:r>
            <a:r>
              <a:rPr lang="vi-VN" dirty="0" smtClean="0">
                <a:latin typeface="Courier New" panose="02070309020205020404" pitchFamily="49" charset="0"/>
                <a:cs typeface="Courier New" panose="02070309020205020404" pitchFamily="49" charset="0"/>
              </a:rPr>
              <a:t>.</a:t>
            </a:r>
          </a:p>
          <a:p>
            <a:pPr marL="152400" indent="0">
              <a:buNone/>
            </a:pPr>
            <a:r>
              <a:rPr lang="vi-VN" b="1" u="sng" dirty="0" smtClean="0">
                <a:latin typeface="Courier New" panose="02070309020205020404" pitchFamily="49" charset="0"/>
                <a:cs typeface="Courier New" panose="02070309020205020404" pitchFamily="49" charset="0"/>
              </a:rPr>
              <a:t>* Ý nghĩa:</a:t>
            </a:r>
            <a:r>
              <a:rPr lang="vi-VN" dirty="0" smtClean="0">
                <a:latin typeface="Courier New" panose="02070309020205020404" pitchFamily="49" charset="0"/>
                <a:cs typeface="Courier New" panose="02070309020205020404" pitchFamily="49" charset="0"/>
              </a:rPr>
              <a:t>- Xóa ách áp bức, bóc lột của quân xâm lược Hán(Đông Hán)-&gt; giành độc lập cho dân tộc.</a:t>
            </a:r>
          </a:p>
          <a:p>
            <a:pPr marL="152400" indent="0">
              <a:buNone/>
            </a:pPr>
            <a:r>
              <a:rPr lang="vi-VN" dirty="0" smtClean="0">
                <a:latin typeface="Courier New" panose="02070309020205020404" pitchFamily="49" charset="0"/>
                <a:cs typeface="Courier New" panose="02070309020205020404" pitchFamily="49" charset="0"/>
              </a:rPr>
              <a:t>          - Thể hiện tinh thần yêu nước, ý chí quật cường của dân tộc.</a:t>
            </a:r>
          </a:p>
          <a:p>
            <a:pPr marL="152400" indent="0">
              <a:buNone/>
            </a:pPr>
            <a:r>
              <a:rPr lang="vi-VN" dirty="0" smtClean="0">
                <a:latin typeface="Courier New" panose="02070309020205020404" pitchFamily="49" charset="0"/>
                <a:cs typeface="Courier New" panose="02070309020205020404" pitchFamily="49" charset="0"/>
              </a:rPr>
              <a:t>          - Thể hiện tài chí, bản lĩnh của người phụ nữ Việ Nam.</a:t>
            </a:r>
            <a:endParaRPr lang="en-US"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9729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871139" y="589601"/>
            <a:ext cx="5594614" cy="3481754"/>
          </a:xfrm>
          <a:prstGeom prst="rect">
            <a:avLst/>
          </a:prstGeom>
        </p:spPr>
      </p:pic>
      <p:sp>
        <p:nvSpPr>
          <p:cNvPr id="3" name="Text Placeholder 2"/>
          <p:cNvSpPr>
            <a:spLocks noGrp="1"/>
          </p:cNvSpPr>
          <p:nvPr>
            <p:ph type="body" idx="1"/>
          </p:nvPr>
        </p:nvSpPr>
        <p:spPr>
          <a:xfrm>
            <a:off x="965396" y="4278294"/>
            <a:ext cx="7406100" cy="3209700"/>
          </a:xfrm>
        </p:spPr>
        <p:txBody>
          <a:bodyPr/>
          <a:lstStyle/>
          <a:p>
            <a:pPr marL="152400" indent="0">
              <a:buNone/>
            </a:pPr>
            <a:r>
              <a:rPr lang="vi-VN" dirty="0" smtClean="0"/>
              <a:t>                              Dựa vào lược đồ, em hãy trình bày diễn biến của cuộc khởi nghĩa Hai Bà Trưng.</a:t>
            </a:r>
            <a:endParaRPr lang="en-US" dirty="0"/>
          </a:p>
        </p:txBody>
      </p:sp>
    </p:spTree>
    <p:extLst>
      <p:ext uri="{BB962C8B-B14F-4D97-AF65-F5344CB8AC3E}">
        <p14:creationId xmlns:p14="http://schemas.microsoft.com/office/powerpoint/2010/main" val="98687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marL="152400" indent="0">
              <a:buNone/>
            </a:pPr>
            <a:r>
              <a:rPr lang="vi-VN" sz="1400" b="1" u="sng" dirty="0">
                <a:latin typeface="Courier New" panose="02070309020205020404" pitchFamily="49" charset="0"/>
                <a:cs typeface="Courier New" panose="02070309020205020404" pitchFamily="49" charset="0"/>
              </a:rPr>
              <a:t>Diễn biến cuộc khởi nghĩa Hai Bà Trưng:</a:t>
            </a:r>
          </a:p>
          <a:p>
            <a:pPr marL="152400" indent="0">
              <a:buNone/>
            </a:pPr>
            <a:endParaRPr lang="vi-VN" sz="1400" dirty="0">
              <a:latin typeface="Courier New" panose="02070309020205020404" pitchFamily="49" charset="0"/>
              <a:cs typeface="Courier New" panose="02070309020205020404" pitchFamily="49" charset="0"/>
            </a:endParaRPr>
          </a:p>
          <a:p>
            <a:pPr marL="152400" indent="0">
              <a:buNone/>
            </a:pPr>
            <a:r>
              <a:rPr lang="vi-VN" sz="1400" dirty="0">
                <a:latin typeface="Courier New" panose="02070309020205020404" pitchFamily="49" charset="0"/>
                <a:cs typeface="Courier New" panose="02070309020205020404" pitchFamily="49" charset="0"/>
              </a:rPr>
              <a:t>- Mùa xuân năm 40, Hai Bà Trưng dựng cờ khởi nghĩa ở Hát Môn (Hà Nội).</a:t>
            </a:r>
          </a:p>
          <a:p>
            <a:pPr marL="152400" indent="0">
              <a:buNone/>
            </a:pPr>
            <a:endParaRPr lang="vi-VN" sz="1400" dirty="0">
              <a:latin typeface="Courier New" panose="02070309020205020404" pitchFamily="49" charset="0"/>
              <a:cs typeface="Courier New" panose="02070309020205020404" pitchFamily="49" charset="0"/>
            </a:endParaRPr>
          </a:p>
          <a:p>
            <a:pPr marL="152400" indent="0">
              <a:buNone/>
            </a:pPr>
            <a:r>
              <a:rPr lang="vi-VN" sz="1400" dirty="0">
                <a:latin typeface="Courier New" panose="02070309020205020404" pitchFamily="49" charset="0"/>
                <a:cs typeface="Courier New" panose="02070309020205020404" pitchFamily="49" charset="0"/>
              </a:rPr>
              <a:t>- Cuộc khởi nghĩa nhanh chóng được nhân dân khắp nơi ủng hộ.</a:t>
            </a:r>
          </a:p>
          <a:p>
            <a:pPr marL="152400" indent="0">
              <a:buNone/>
            </a:pPr>
            <a:endParaRPr lang="vi-VN" sz="1400" dirty="0">
              <a:latin typeface="Courier New" panose="02070309020205020404" pitchFamily="49" charset="0"/>
              <a:cs typeface="Courier New" panose="02070309020205020404" pitchFamily="49" charset="0"/>
            </a:endParaRPr>
          </a:p>
          <a:p>
            <a:pPr marL="152400" indent="0">
              <a:buNone/>
            </a:pPr>
            <a:r>
              <a:rPr lang="vi-VN" sz="1400" dirty="0">
                <a:latin typeface="Courier New" panose="02070309020205020404" pitchFamily="49" charset="0"/>
                <a:cs typeface="Courier New" panose="02070309020205020404" pitchFamily="49" charset="0"/>
              </a:rPr>
              <a:t>- Nghĩa quân nhanh chóng đánh bại kẻ thù, làm chủ Mê Linh, rồi từ Mê Linh tiến đánh Cổ Loa và Luy Lâu.</a:t>
            </a:r>
          </a:p>
          <a:p>
            <a:pPr marL="152400" indent="0">
              <a:buNone/>
            </a:pPr>
            <a:endParaRPr lang="vi-VN" sz="1400" dirty="0">
              <a:latin typeface="Courier New" panose="02070309020205020404" pitchFamily="49" charset="0"/>
              <a:cs typeface="Courier New" panose="02070309020205020404" pitchFamily="49" charset="0"/>
            </a:endParaRPr>
          </a:p>
          <a:p>
            <a:pPr marL="152400" indent="0">
              <a:buNone/>
            </a:pPr>
            <a:r>
              <a:rPr lang="vi-VN" sz="1400" dirty="0">
                <a:latin typeface="Courier New" panose="02070309020205020404" pitchFamily="49" charset="0"/>
                <a:cs typeface="Courier New" panose="02070309020205020404" pitchFamily="49" charset="0"/>
              </a:rPr>
              <a:t>- Tô Định hoảng hốt bỏ chạy về nước. Quân Hán ở các quận khác cũng bị đánh tan.</a:t>
            </a:r>
          </a:p>
          <a:p>
            <a:pPr marL="152400" indent="0">
              <a:buNone/>
            </a:pPr>
            <a:endParaRPr lang="vi-VN" sz="1400" dirty="0">
              <a:latin typeface="Courier New" panose="02070309020205020404" pitchFamily="49" charset="0"/>
              <a:cs typeface="Courier New" panose="02070309020205020404" pitchFamily="49" charset="0"/>
            </a:endParaRPr>
          </a:p>
          <a:p>
            <a:pPr marL="152400" indent="0">
              <a:buNone/>
            </a:pPr>
            <a:r>
              <a:rPr lang="vi-VN" sz="1400" dirty="0">
                <a:latin typeface="Courier New" panose="02070309020205020404" pitchFamily="49" charset="0"/>
                <a:cs typeface="Courier New" panose="02070309020205020404" pitchFamily="49" charset="0"/>
              </a:rPr>
              <a:t>=&gt; Cuộc khởi nghĩa giành thắng lợi.</a:t>
            </a:r>
          </a:p>
          <a:p>
            <a:pPr marL="152400" indent="0">
              <a:buNone/>
            </a:pPr>
            <a:endParaRPr lang="vi-VN" sz="1400" dirty="0">
              <a:latin typeface="Courier New" panose="02070309020205020404" pitchFamily="49" charset="0"/>
              <a:cs typeface="Courier New" panose="02070309020205020404" pitchFamily="49" charset="0"/>
            </a:endParaRPr>
          </a:p>
          <a:p>
            <a:pPr marL="152400" indent="0">
              <a:buNone/>
            </a:pPr>
            <a:endParaRPr lang="vi-VN" sz="1600" dirty="0">
              <a:latin typeface="Courier New" panose="02070309020205020404" pitchFamily="49" charset="0"/>
              <a:cs typeface="Courier New" panose="02070309020205020404" pitchFamily="49" charset="0"/>
            </a:endParaRPr>
          </a:p>
          <a:p>
            <a:pPr marL="152400" indent="0">
              <a:buNone/>
            </a:pPr>
            <a:endParaRPr lang="vi-VN" sz="16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9629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713225" y="873925"/>
            <a:ext cx="7760881" cy="3712786"/>
          </a:xfrm>
          <a:prstGeom prst="rect">
            <a:avLst/>
          </a:prstGeom>
        </p:spPr>
      </p:pic>
    </p:spTree>
    <p:extLst>
      <p:ext uri="{BB962C8B-B14F-4D97-AF65-F5344CB8AC3E}">
        <p14:creationId xmlns:p14="http://schemas.microsoft.com/office/powerpoint/2010/main" val="91564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004" y="3317660"/>
            <a:ext cx="7717800" cy="572700"/>
          </a:xfrm>
        </p:spPr>
        <p:txBody>
          <a:bodyPr/>
          <a:lstStyle/>
          <a:p>
            <a:r>
              <a:rPr lang="vi-VN" sz="1800" u="sng" dirty="0" smtClean="0">
                <a:solidFill>
                  <a:srgbClr val="7030A0"/>
                </a:solidFill>
                <a:latin typeface="Courier New" panose="02070309020205020404" pitchFamily="49" charset="0"/>
                <a:cs typeface="Courier New" panose="02070309020205020404" pitchFamily="49" charset="0"/>
              </a:rPr>
              <a:t>Em có suy nghĩ gì về lời nhận xét của Lê Văn Hưu?</a:t>
            </a:r>
            <a:endParaRPr lang="en-US" sz="1800" u="sng" dirty="0">
              <a:solidFill>
                <a:srgbClr val="7030A0"/>
              </a:solidFill>
              <a:latin typeface="Courier New" panose="02070309020205020404" pitchFamily="49" charset="0"/>
              <a:cs typeface="Courier New" panose="02070309020205020404" pitchFamily="49" charset="0"/>
            </a:endParaRPr>
          </a:p>
        </p:txBody>
      </p:sp>
      <p:pic>
        <p:nvPicPr>
          <p:cNvPr id="4" name="Picture 3"/>
          <p:cNvPicPr>
            <a:picLocks noChangeAspect="1"/>
          </p:cNvPicPr>
          <p:nvPr/>
        </p:nvPicPr>
        <p:blipFill>
          <a:blip r:embed="rId2"/>
          <a:stretch>
            <a:fillRect/>
          </a:stretch>
        </p:blipFill>
        <p:spPr>
          <a:xfrm>
            <a:off x="1515084" y="325285"/>
            <a:ext cx="5856388" cy="2801681"/>
          </a:xfrm>
          <a:prstGeom prst="rect">
            <a:avLst/>
          </a:prstGeom>
        </p:spPr>
      </p:pic>
    </p:spTree>
    <p:extLst>
      <p:ext uri="{BB962C8B-B14F-4D97-AF65-F5344CB8AC3E}">
        <p14:creationId xmlns:p14="http://schemas.microsoft.com/office/powerpoint/2010/main" val="343124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1600" b="0" u="sng" dirty="0" smtClean="0">
                <a:latin typeface="Courier New" panose="02070309020205020404" pitchFamily="49" charset="0"/>
                <a:cs typeface="Courier New" panose="02070309020205020404" pitchFamily="49" charset="0"/>
              </a:rPr>
              <a:t>Trả lời:</a:t>
            </a:r>
            <a:r>
              <a:rPr lang="vi-VN" sz="1600" b="0" dirty="0" smtClean="0">
                <a:latin typeface="Courier New" panose="02070309020205020404" pitchFamily="49" charset="0"/>
                <a:cs typeface="Courier New" panose="02070309020205020404" pitchFamily="49" charset="0"/>
              </a:rPr>
              <a:t/>
            </a:r>
            <a:br>
              <a:rPr lang="vi-VN" sz="1600" b="0" dirty="0" smtClean="0">
                <a:latin typeface="Courier New" panose="02070309020205020404" pitchFamily="49" charset="0"/>
                <a:cs typeface="Courier New" panose="02070309020205020404" pitchFamily="49" charset="0"/>
              </a:rPr>
            </a:br>
            <a:r>
              <a:rPr lang="vi-VN" sz="1600" b="0" dirty="0" smtClean="0">
                <a:latin typeface="Courier New" panose="02070309020205020404" pitchFamily="49" charset="0"/>
                <a:cs typeface="Courier New" panose="02070309020205020404" pitchFamily="49" charset="0"/>
              </a:rPr>
              <a:t>Lời </a:t>
            </a:r>
            <a:r>
              <a:rPr lang="vi-VN" sz="1600" b="0" dirty="0">
                <a:latin typeface="Courier New" panose="02070309020205020404" pitchFamily="49" charset="0"/>
                <a:cs typeface="Courier New" panose="02070309020205020404" pitchFamily="49" charset="0"/>
              </a:rPr>
              <a:t>nhận xét của Lê Vãn Hưu chứng tỏ:</a:t>
            </a:r>
            <a:br>
              <a:rPr lang="vi-VN" sz="1600" b="0" dirty="0">
                <a:latin typeface="Courier New" panose="02070309020205020404" pitchFamily="49" charset="0"/>
                <a:cs typeface="Courier New" panose="02070309020205020404" pitchFamily="49" charset="0"/>
              </a:rPr>
            </a:br>
            <a:r>
              <a:rPr lang="vi-VN" sz="1600" b="0" dirty="0">
                <a:latin typeface="Courier New" panose="02070309020205020404" pitchFamily="49" charset="0"/>
                <a:cs typeface="Courier New" panose="02070309020205020404" pitchFamily="49" charset="0"/>
              </a:rPr>
              <a:t/>
            </a:r>
            <a:br>
              <a:rPr lang="vi-VN" sz="1600" b="0" dirty="0">
                <a:latin typeface="Courier New" panose="02070309020205020404" pitchFamily="49" charset="0"/>
                <a:cs typeface="Courier New" panose="02070309020205020404" pitchFamily="49" charset="0"/>
              </a:rPr>
            </a:br>
            <a:r>
              <a:rPr lang="vi-VN" sz="1600" b="0" dirty="0">
                <a:latin typeface="Courier New" panose="02070309020205020404" pitchFamily="49" charset="0"/>
                <a:cs typeface="Courier New" panose="02070309020205020404" pitchFamily="49" charset="0"/>
              </a:rPr>
              <a:t>- Quyền uy của Hai Bà Trưng, chỉ cần "hô một tiếng" nhân dân các quận đều đứng dậy hưởng ứng.</a:t>
            </a:r>
            <a:br>
              <a:rPr lang="vi-VN" sz="1600" b="0" dirty="0">
                <a:latin typeface="Courier New" panose="02070309020205020404" pitchFamily="49" charset="0"/>
                <a:cs typeface="Courier New" panose="02070309020205020404" pitchFamily="49" charset="0"/>
              </a:rPr>
            </a:br>
            <a:r>
              <a:rPr lang="vi-VN" sz="1600" b="0" dirty="0">
                <a:latin typeface="Courier New" panose="02070309020205020404" pitchFamily="49" charset="0"/>
                <a:cs typeface="Courier New" panose="02070309020205020404" pitchFamily="49" charset="0"/>
              </a:rPr>
              <a:t/>
            </a:r>
            <a:br>
              <a:rPr lang="vi-VN" sz="1600" b="0" dirty="0">
                <a:latin typeface="Courier New" panose="02070309020205020404" pitchFamily="49" charset="0"/>
                <a:cs typeface="Courier New" panose="02070309020205020404" pitchFamily="49" charset="0"/>
              </a:rPr>
            </a:br>
            <a:r>
              <a:rPr lang="vi-VN" sz="1600" b="0" dirty="0">
                <a:latin typeface="Courier New" panose="02070309020205020404" pitchFamily="49" charset="0"/>
                <a:cs typeface="Courier New" panose="02070309020205020404" pitchFamily="49" charset="0"/>
              </a:rPr>
              <a:t>- Lòng yêu nước, ý chí độc lập dân tộc của nhân dân ta.</a:t>
            </a:r>
            <a:br>
              <a:rPr lang="vi-VN" sz="1600" b="0" dirty="0">
                <a:latin typeface="Courier New" panose="02070309020205020404" pitchFamily="49" charset="0"/>
                <a:cs typeface="Courier New" panose="02070309020205020404" pitchFamily="49" charset="0"/>
              </a:rPr>
            </a:br>
            <a:r>
              <a:rPr lang="vi-VN" sz="1600" b="0" dirty="0">
                <a:latin typeface="Courier New" panose="02070309020205020404" pitchFamily="49" charset="0"/>
                <a:cs typeface="Courier New" panose="02070309020205020404" pitchFamily="49" charset="0"/>
              </a:rPr>
              <a:t/>
            </a:r>
            <a:br>
              <a:rPr lang="vi-VN" sz="1600" b="0" dirty="0">
                <a:latin typeface="Courier New" panose="02070309020205020404" pitchFamily="49" charset="0"/>
                <a:cs typeface="Courier New" panose="02070309020205020404" pitchFamily="49" charset="0"/>
              </a:rPr>
            </a:br>
            <a:r>
              <a:rPr lang="vi-VN" sz="1600" b="0" dirty="0">
                <a:latin typeface="Courier New" panose="02070309020205020404" pitchFamily="49" charset="0"/>
                <a:cs typeface="Courier New" panose="02070309020205020404" pitchFamily="49" charset="0"/>
              </a:rPr>
              <a:t>- Nhân dân ta vô cùng căm phẫn chính sách thống trị tàn bạo của chế độ phong kiến phương Bắc nên sẵn sàng nổi dậy khi có thời cơ.</a:t>
            </a:r>
            <a:br>
              <a:rPr lang="vi-VN" sz="1600" b="0" dirty="0">
                <a:latin typeface="Courier New" panose="02070309020205020404" pitchFamily="49" charset="0"/>
                <a:cs typeface="Courier New" panose="02070309020205020404" pitchFamily="49" charset="0"/>
              </a:rPr>
            </a:br>
            <a:r>
              <a:rPr lang="vi-VN" sz="1600" b="0" dirty="0">
                <a:latin typeface="Courier New" panose="02070309020205020404" pitchFamily="49" charset="0"/>
                <a:cs typeface="Courier New" panose="02070309020205020404" pitchFamily="49" charset="0"/>
              </a:rPr>
              <a:t/>
            </a:r>
            <a:br>
              <a:rPr lang="vi-VN" sz="1600" b="0" dirty="0">
                <a:latin typeface="Courier New" panose="02070309020205020404" pitchFamily="49" charset="0"/>
                <a:cs typeface="Courier New" panose="02070309020205020404" pitchFamily="49" charset="0"/>
              </a:rPr>
            </a:br>
            <a:r>
              <a:rPr lang="vi-VN" sz="1600" b="0" dirty="0">
                <a:latin typeface="Courier New" panose="02070309020205020404" pitchFamily="49" charset="0"/>
                <a:cs typeface="Courier New" panose="02070309020205020404" pitchFamily="49" charset="0"/>
              </a:rPr>
              <a:t>- Dân tộc ta đủ sức giành và giữ vững nền độc lập dân tộc.</a:t>
            </a:r>
            <a:br>
              <a:rPr lang="vi-VN" sz="1600" b="0" dirty="0">
                <a:latin typeface="Courier New" panose="02070309020205020404" pitchFamily="49" charset="0"/>
                <a:cs typeface="Courier New" panose="02070309020205020404" pitchFamily="49" charset="0"/>
              </a:rPr>
            </a:br>
            <a:r>
              <a:rPr lang="vi-VN" sz="1600" b="0" dirty="0">
                <a:latin typeface="Courier New" panose="02070309020205020404" pitchFamily="49" charset="0"/>
                <a:cs typeface="Courier New" panose="02070309020205020404" pitchFamily="49" charset="0"/>
              </a:rPr>
              <a:t/>
            </a:r>
            <a:br>
              <a:rPr lang="vi-VN" sz="1600" b="0" dirty="0">
                <a:latin typeface="Courier New" panose="02070309020205020404" pitchFamily="49" charset="0"/>
                <a:cs typeface="Courier New" panose="02070309020205020404" pitchFamily="49" charset="0"/>
              </a:rPr>
            </a:br>
            <a:r>
              <a:rPr lang="vi-VN" sz="1600" b="0" dirty="0">
                <a:latin typeface="Courier New" panose="02070309020205020404" pitchFamily="49" charset="0"/>
                <a:cs typeface="Courier New" panose="02070309020205020404" pitchFamily="49" charset="0"/>
              </a:rPr>
              <a:t/>
            </a:r>
            <a:br>
              <a:rPr lang="vi-VN" sz="1600" b="0" dirty="0">
                <a:latin typeface="Courier New" panose="02070309020205020404" pitchFamily="49" charset="0"/>
                <a:cs typeface="Courier New" panose="02070309020205020404" pitchFamily="49" charset="0"/>
              </a:rPr>
            </a:br>
            <a:r>
              <a:rPr lang="vi-VN" sz="1600" dirty="0">
                <a:latin typeface="Courier New" panose="02070309020205020404" pitchFamily="49" charset="0"/>
                <a:cs typeface="Courier New" panose="02070309020205020404" pitchFamily="49" charset="0"/>
              </a:rPr>
              <a:t/>
            </a:r>
            <a:br>
              <a:rPr lang="vi-VN" sz="1600" dirty="0">
                <a:latin typeface="Courier New" panose="02070309020205020404" pitchFamily="49" charset="0"/>
                <a:cs typeface="Courier New" panose="02070309020205020404" pitchFamily="49" charset="0"/>
              </a:rPr>
            </a:br>
            <a:endParaRPr lang="en-US" sz="16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4972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400" dirty="0">
                <a:solidFill>
                  <a:srgbClr val="FF0000"/>
                </a:solidFill>
                <a:latin typeface="Courier New" panose="02070309020205020404" pitchFamily="49" charset="0"/>
                <a:cs typeface="Courier New" panose="02070309020205020404" pitchFamily="49" charset="0"/>
              </a:rPr>
              <a:t>II, Cuộc khởi nghĩa Hai Bà </a:t>
            </a:r>
            <a:r>
              <a:rPr lang="vi-VN" sz="2400" dirty="0" smtClean="0">
                <a:solidFill>
                  <a:srgbClr val="FF0000"/>
                </a:solidFill>
                <a:latin typeface="Courier New" panose="02070309020205020404" pitchFamily="49" charset="0"/>
                <a:cs typeface="Courier New" panose="02070309020205020404" pitchFamily="49" charset="0"/>
              </a:rPr>
              <a:t>Trưng</a:t>
            </a:r>
            <a:br>
              <a:rPr lang="vi-VN" sz="2400" dirty="0" smtClean="0">
                <a:solidFill>
                  <a:srgbClr val="FF0000"/>
                </a:solidFill>
                <a:latin typeface="Courier New" panose="02070309020205020404" pitchFamily="49" charset="0"/>
                <a:cs typeface="Courier New" panose="02070309020205020404" pitchFamily="49" charset="0"/>
              </a:rPr>
            </a:br>
            <a:r>
              <a:rPr lang="vi-VN" sz="2400" dirty="0" smtClean="0">
                <a:solidFill>
                  <a:srgbClr val="FF0000"/>
                </a:solidFill>
                <a:latin typeface="Courier New" panose="02070309020205020404" pitchFamily="49" charset="0"/>
                <a:cs typeface="Courier New" panose="02070309020205020404" pitchFamily="49" charset="0"/>
              </a:rPr>
              <a:t> </a:t>
            </a:r>
            <a:r>
              <a:rPr lang="vi-VN" sz="1600" b="0" dirty="0" smtClean="0">
                <a:solidFill>
                  <a:schemeClr val="tx1">
                    <a:lumMod val="50000"/>
                    <a:lumOff val="50000"/>
                  </a:schemeClr>
                </a:solidFill>
                <a:latin typeface="Courier New" panose="02070309020205020404" pitchFamily="49" charset="0"/>
                <a:cs typeface="Courier New" panose="02070309020205020404" pitchFamily="49" charset="0"/>
              </a:rPr>
              <a:t>2, Giai đoạn 2: Từ năm 42-43</a:t>
            </a:r>
            <a:br>
              <a:rPr lang="vi-VN" sz="1600" b="0" dirty="0" smtClean="0">
                <a:solidFill>
                  <a:schemeClr val="tx1">
                    <a:lumMod val="50000"/>
                    <a:lumOff val="50000"/>
                  </a:schemeClr>
                </a:solidFill>
                <a:latin typeface="Courier New" panose="02070309020205020404" pitchFamily="49" charset="0"/>
                <a:cs typeface="Courier New" panose="02070309020205020404" pitchFamily="49" charset="0"/>
              </a:rPr>
            </a:br>
            <a:r>
              <a:rPr lang="vi-VN" sz="1600" b="0" dirty="0" smtClean="0">
                <a:solidFill>
                  <a:schemeClr val="tx1">
                    <a:lumMod val="50000"/>
                    <a:lumOff val="50000"/>
                  </a:schemeClr>
                </a:solidFill>
                <a:latin typeface="Courier New" panose="02070309020205020404" pitchFamily="49" charset="0"/>
                <a:cs typeface="Courier New" panose="02070309020205020404" pitchFamily="49" charset="0"/>
              </a:rPr>
              <a:t/>
            </a:r>
            <a:br>
              <a:rPr lang="vi-VN" sz="1600" b="0" dirty="0" smtClean="0">
                <a:solidFill>
                  <a:schemeClr val="tx1">
                    <a:lumMod val="50000"/>
                    <a:lumOff val="50000"/>
                  </a:schemeClr>
                </a:solidFill>
                <a:latin typeface="Courier New" panose="02070309020205020404" pitchFamily="49" charset="0"/>
                <a:cs typeface="Courier New" panose="02070309020205020404" pitchFamily="49" charset="0"/>
              </a:rPr>
            </a:br>
            <a:endParaRPr lang="en-US" sz="1600" dirty="0">
              <a:solidFill>
                <a:srgbClr val="FF0000"/>
              </a:solidFill>
              <a:latin typeface="Courier New" panose="02070309020205020404" pitchFamily="49" charset="0"/>
              <a:cs typeface="Courier New" panose="02070309020205020404" pitchFamily="49" charset="0"/>
            </a:endParaRPr>
          </a:p>
        </p:txBody>
      </p:sp>
      <p:sp>
        <p:nvSpPr>
          <p:cNvPr id="3" name="Horizontal Scroll 2"/>
          <p:cNvSpPr/>
          <p:nvPr/>
        </p:nvSpPr>
        <p:spPr>
          <a:xfrm>
            <a:off x="1920240" y="1357533"/>
            <a:ext cx="5198012" cy="2060916"/>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smtClean="0">
                <a:latin typeface="Courier New" panose="02070309020205020404" pitchFamily="49" charset="0"/>
                <a:cs typeface="Courier New" panose="02070309020205020404" pitchFamily="49" charset="0"/>
              </a:rPr>
              <a:t>* Nguyên nhân: </a:t>
            </a:r>
            <a:r>
              <a:rPr lang="vi-VN" dirty="0" smtClean="0">
                <a:latin typeface="Courier New" panose="02070309020205020404" pitchFamily="49" charset="0"/>
                <a:cs typeface="Courier New" panose="02070309020205020404" pitchFamily="49" charset="0"/>
              </a:rPr>
              <a:t>năm 42, Mã Viện chỉ huy đạo quân chiếm Hợp Phố, sau đó chia thành hai đạo quân thủy và bộ tiến vào nước ta.</a:t>
            </a:r>
            <a:endParaRPr lang="en-US"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12298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25" y="903551"/>
            <a:ext cx="7717800" cy="572700"/>
          </a:xfrm>
        </p:spPr>
        <p:txBody>
          <a:bodyPr/>
          <a:lstStyle/>
          <a:p>
            <a:r>
              <a:rPr lang="vi-VN" sz="1800" u="sng" dirty="0" smtClean="0">
                <a:solidFill>
                  <a:srgbClr val="7030A0"/>
                </a:solidFill>
                <a:latin typeface="Courier New" panose="02070309020205020404" pitchFamily="49" charset="0"/>
                <a:cs typeface="Courier New" panose="02070309020205020404" pitchFamily="49" charset="0"/>
              </a:rPr>
              <a:t>Tại sao Mã Viên lại được chọn làm chỉ huy đạo quân xâm lược?</a:t>
            </a:r>
            <a:br>
              <a:rPr lang="vi-VN" sz="1800" u="sng" dirty="0" smtClean="0">
                <a:solidFill>
                  <a:srgbClr val="7030A0"/>
                </a:solidFill>
                <a:latin typeface="Courier New" panose="02070309020205020404" pitchFamily="49" charset="0"/>
                <a:cs typeface="Courier New" panose="02070309020205020404" pitchFamily="49" charset="0"/>
              </a:rPr>
            </a:br>
            <a:r>
              <a:rPr lang="vi-VN" sz="1400" b="0" u="sng" dirty="0" smtClean="0">
                <a:solidFill>
                  <a:schemeClr val="tx1"/>
                </a:solidFill>
                <a:latin typeface="Courier New" panose="02070309020205020404" pitchFamily="49" charset="0"/>
                <a:cs typeface="Courier New" panose="02070309020205020404" pitchFamily="49" charset="0"/>
              </a:rPr>
              <a:t>Trả </a:t>
            </a:r>
            <a:r>
              <a:rPr lang="vi-VN" sz="1400" b="0" u="sng" dirty="0">
                <a:solidFill>
                  <a:schemeClr val="tx1"/>
                </a:solidFill>
                <a:latin typeface="Courier New" panose="02070309020205020404" pitchFamily="49" charset="0"/>
                <a:cs typeface="Courier New" panose="02070309020205020404" pitchFamily="49" charset="0"/>
              </a:rPr>
              <a:t>lời:</a:t>
            </a:r>
            <a:br>
              <a:rPr lang="vi-VN" sz="1400" b="0" u="sng" dirty="0">
                <a:solidFill>
                  <a:schemeClr val="tx1"/>
                </a:solidFill>
                <a:latin typeface="Courier New" panose="02070309020205020404" pitchFamily="49" charset="0"/>
                <a:cs typeface="Courier New" panose="02070309020205020404" pitchFamily="49" charset="0"/>
              </a:rPr>
            </a:br>
            <a:r>
              <a:rPr lang="vi-VN" sz="1400" b="0" u="sng" dirty="0">
                <a:solidFill>
                  <a:schemeClr val="tx1"/>
                </a:solidFill>
                <a:latin typeface="Courier New" panose="02070309020205020404" pitchFamily="49" charset="0"/>
                <a:cs typeface="Courier New" panose="02070309020205020404" pitchFamily="49" charset="0"/>
              </a:rPr>
              <a:t>Năm 42, vua Hán đã chọn Mã Viện, một viên tướng đã từng chinh chiến ở phương Nam, để chỉ huy đạo quân xâm lược tấn công chiếm lại nước ta.</a:t>
            </a:r>
            <a:br>
              <a:rPr lang="vi-VN" sz="1400" b="0" u="sng" dirty="0">
                <a:solidFill>
                  <a:schemeClr val="tx1"/>
                </a:solidFill>
                <a:latin typeface="Courier New" panose="02070309020205020404" pitchFamily="49" charset="0"/>
                <a:cs typeface="Courier New" panose="02070309020205020404" pitchFamily="49" charset="0"/>
              </a:rPr>
            </a:br>
            <a:r>
              <a:rPr lang="vi-VN" sz="1400" b="0" u="sng" dirty="0">
                <a:solidFill>
                  <a:schemeClr val="tx1"/>
                </a:solidFill>
                <a:latin typeface="Courier New" panose="02070309020205020404" pitchFamily="49" charset="0"/>
                <a:cs typeface="Courier New" panose="02070309020205020404" pitchFamily="49" charset="0"/>
              </a:rPr>
              <a:t/>
            </a:r>
            <a:br>
              <a:rPr lang="vi-VN" sz="1400" b="0" u="sng" dirty="0">
                <a:solidFill>
                  <a:schemeClr val="tx1"/>
                </a:solidFill>
                <a:latin typeface="Courier New" panose="02070309020205020404" pitchFamily="49" charset="0"/>
                <a:cs typeface="Courier New" panose="02070309020205020404" pitchFamily="49" charset="0"/>
              </a:rPr>
            </a:br>
            <a:r>
              <a:rPr lang="vi-VN" sz="1400" b="0" u="sng" dirty="0">
                <a:solidFill>
                  <a:schemeClr val="tx1"/>
                </a:solidFill>
                <a:latin typeface="Courier New" panose="02070309020205020404" pitchFamily="49" charset="0"/>
                <a:cs typeface="Courier New" panose="02070309020205020404" pitchFamily="49" charset="0"/>
              </a:rPr>
              <a:t>Sở dĩ, vua Hán lại chọn Mã Viện chỉ huy đạo quân vì đây là viên tướng lão luyện, nổi tiếng gian ác, lại lắm mưu nhiều kế, quen chinh chiến ở phương Nam.</a:t>
            </a:r>
            <a:r>
              <a:rPr lang="vi-VN" sz="1400" b="0" u="sng" dirty="0" smtClean="0">
                <a:solidFill>
                  <a:schemeClr val="tx1"/>
                </a:solidFill>
                <a:latin typeface="Courier New" panose="02070309020205020404" pitchFamily="49" charset="0"/>
                <a:cs typeface="Courier New" panose="02070309020205020404" pitchFamily="49" charset="0"/>
              </a:rPr>
              <a:t/>
            </a:r>
            <a:br>
              <a:rPr lang="vi-VN" sz="1400" b="0" u="sng" dirty="0" smtClean="0">
                <a:solidFill>
                  <a:schemeClr val="tx1"/>
                </a:solidFill>
                <a:latin typeface="Courier New" panose="02070309020205020404" pitchFamily="49" charset="0"/>
                <a:cs typeface="Courier New" panose="02070309020205020404" pitchFamily="49" charset="0"/>
              </a:rPr>
            </a:br>
            <a:endParaRPr lang="en-US" sz="1400" u="sng" dirty="0">
              <a:solidFill>
                <a:srgbClr val="7030A0"/>
              </a:solidFill>
              <a:latin typeface="Courier New" panose="02070309020205020404" pitchFamily="49" charset="0"/>
              <a:cs typeface="Courier New" panose="02070309020205020404" pitchFamily="49" charset="0"/>
            </a:endParaRPr>
          </a:p>
        </p:txBody>
      </p:sp>
      <p:sp>
        <p:nvSpPr>
          <p:cNvPr id="4" name="TextBox 3"/>
          <p:cNvSpPr txBox="1"/>
          <p:nvPr/>
        </p:nvSpPr>
        <p:spPr>
          <a:xfrm>
            <a:off x="713225" y="1322363"/>
            <a:ext cx="2571581" cy="307777"/>
          </a:xfrm>
          <a:prstGeom prst="rect">
            <a:avLst/>
          </a:prstGeom>
          <a:noFill/>
        </p:spPr>
        <p:txBody>
          <a:bodyPr wrap="square" rtlCol="0">
            <a:spAutoFit/>
          </a:bodyPr>
          <a:lstStyle/>
          <a:p>
            <a:endParaRPr lang="en-US" dirty="0"/>
          </a:p>
        </p:txBody>
      </p:sp>
      <p:sp>
        <p:nvSpPr>
          <p:cNvPr id="5" name="TextBox 4"/>
          <p:cNvSpPr txBox="1"/>
          <p:nvPr/>
        </p:nvSpPr>
        <p:spPr>
          <a:xfrm>
            <a:off x="801858" y="1630140"/>
            <a:ext cx="7533250" cy="2006358"/>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3077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400" dirty="0">
                <a:solidFill>
                  <a:srgbClr val="FF0000"/>
                </a:solidFill>
                <a:latin typeface="Courier New" panose="02070309020205020404" pitchFamily="49" charset="0"/>
                <a:cs typeface="Courier New" panose="02070309020205020404" pitchFamily="49" charset="0"/>
              </a:rPr>
              <a:t>II, Cuộc khởi nghĩa Hai Bà </a:t>
            </a:r>
            <a:r>
              <a:rPr lang="vi-VN" sz="2400" dirty="0" smtClean="0">
                <a:solidFill>
                  <a:srgbClr val="FF0000"/>
                </a:solidFill>
                <a:latin typeface="Courier New" panose="02070309020205020404" pitchFamily="49" charset="0"/>
                <a:cs typeface="Courier New" panose="02070309020205020404" pitchFamily="49" charset="0"/>
              </a:rPr>
              <a:t>Trưng</a:t>
            </a:r>
            <a:br>
              <a:rPr lang="vi-VN" sz="2400" dirty="0" smtClean="0">
                <a:solidFill>
                  <a:srgbClr val="FF0000"/>
                </a:solidFill>
                <a:latin typeface="Courier New" panose="02070309020205020404" pitchFamily="49" charset="0"/>
                <a:cs typeface="Courier New" panose="02070309020205020404" pitchFamily="49" charset="0"/>
              </a:rPr>
            </a:br>
            <a:r>
              <a:rPr lang="vi-VN" sz="2400" dirty="0" smtClean="0">
                <a:solidFill>
                  <a:srgbClr val="FF0000"/>
                </a:solidFill>
                <a:latin typeface="Courier New" panose="02070309020205020404" pitchFamily="49" charset="0"/>
                <a:cs typeface="Courier New" panose="02070309020205020404" pitchFamily="49" charset="0"/>
              </a:rPr>
              <a:t> </a:t>
            </a:r>
            <a:r>
              <a:rPr lang="vi-VN" sz="1600" b="0" dirty="0" smtClean="0">
                <a:solidFill>
                  <a:schemeClr val="tx1">
                    <a:lumMod val="50000"/>
                    <a:lumOff val="50000"/>
                  </a:schemeClr>
                </a:solidFill>
                <a:latin typeface="Courier New" panose="02070309020205020404" pitchFamily="49" charset="0"/>
                <a:cs typeface="Courier New" panose="02070309020205020404" pitchFamily="49" charset="0"/>
              </a:rPr>
              <a:t>2, Giai đoạn 2: Từ năm 42-43</a:t>
            </a:r>
            <a:br>
              <a:rPr lang="vi-VN" sz="1600" b="0" dirty="0" smtClean="0">
                <a:solidFill>
                  <a:schemeClr val="tx1">
                    <a:lumMod val="50000"/>
                    <a:lumOff val="50000"/>
                  </a:schemeClr>
                </a:solidFill>
                <a:latin typeface="Courier New" panose="02070309020205020404" pitchFamily="49" charset="0"/>
                <a:cs typeface="Courier New" panose="02070309020205020404" pitchFamily="49" charset="0"/>
              </a:rPr>
            </a:br>
            <a:r>
              <a:rPr lang="vi-VN" sz="1400" dirty="0">
                <a:solidFill>
                  <a:schemeClr val="tx1"/>
                </a:solidFill>
                <a:latin typeface="Courier New" panose="02070309020205020404" pitchFamily="49" charset="0"/>
                <a:cs typeface="Courier New" panose="02070309020205020404" pitchFamily="49" charset="0"/>
              </a:rPr>
              <a:t>* Nguyên nhân: </a:t>
            </a:r>
            <a:r>
              <a:rPr lang="vi-VN" sz="1400" b="0" dirty="0">
                <a:solidFill>
                  <a:schemeClr val="tx1"/>
                </a:solidFill>
                <a:latin typeface="Courier New" panose="02070309020205020404" pitchFamily="49" charset="0"/>
                <a:cs typeface="Courier New" panose="02070309020205020404" pitchFamily="49" charset="0"/>
              </a:rPr>
              <a:t>năm 42, Mã Viện chỉ huy đạo quân chiếm Hợp Phố, sau đó chia thành hai đạo quân thủy và bộ tiến vào nước ta.</a:t>
            </a:r>
            <a:br>
              <a:rPr lang="vi-VN" sz="1400" b="0" dirty="0">
                <a:solidFill>
                  <a:schemeClr val="tx1"/>
                </a:solidFill>
                <a:latin typeface="Courier New" panose="02070309020205020404" pitchFamily="49" charset="0"/>
                <a:cs typeface="Courier New" panose="02070309020205020404" pitchFamily="49" charset="0"/>
              </a:rPr>
            </a:br>
            <a:r>
              <a:rPr lang="vi-VN" sz="1400" b="0" dirty="0" smtClean="0">
                <a:solidFill>
                  <a:schemeClr val="tx1"/>
                </a:solidFill>
                <a:latin typeface="Courier New" panose="02070309020205020404" pitchFamily="49" charset="0"/>
                <a:cs typeface="Courier New" panose="02070309020205020404" pitchFamily="49" charset="0"/>
              </a:rPr>
              <a:t/>
            </a:r>
            <a:br>
              <a:rPr lang="vi-VN" sz="1400" b="0" dirty="0" smtClean="0">
                <a:solidFill>
                  <a:schemeClr val="tx1"/>
                </a:solidFill>
                <a:latin typeface="Courier New" panose="02070309020205020404" pitchFamily="49" charset="0"/>
                <a:cs typeface="Courier New" panose="02070309020205020404" pitchFamily="49" charset="0"/>
              </a:rPr>
            </a:br>
            <a:endParaRPr lang="en-US" sz="1400" dirty="0">
              <a:solidFill>
                <a:schemeClr val="tx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13060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857" y="4261056"/>
            <a:ext cx="7733400" cy="572700"/>
          </a:xfrm>
        </p:spPr>
        <p:txBody>
          <a:bodyPr/>
          <a:lstStyle/>
          <a:p>
            <a:r>
              <a:rPr lang="vi-VN" sz="2000" dirty="0" smtClean="0">
                <a:latin typeface="Times New Roman" panose="02020603050405020304" pitchFamily="18" charset="0"/>
                <a:cs typeface="Times New Roman" panose="02020603050405020304" pitchFamily="18" charset="0"/>
              </a:rPr>
              <a:t>Sơ đồ bộ máy cai trị của Nhà Hán</a:t>
            </a:r>
            <a:endParaRPr lang="en-US" sz="20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3810000" y="568036"/>
            <a:ext cx="2001533" cy="484909"/>
          </a:xfrm>
        </p:spPr>
        <p:style>
          <a:lnRef idx="2">
            <a:schemeClr val="accent4"/>
          </a:lnRef>
          <a:fillRef idx="1">
            <a:schemeClr val="lt1"/>
          </a:fillRef>
          <a:effectRef idx="0">
            <a:schemeClr val="accent4"/>
          </a:effectRef>
          <a:fontRef idx="minor">
            <a:schemeClr val="dk1"/>
          </a:fontRef>
        </p:style>
        <p:txBody>
          <a:bodyPr/>
          <a:lstStyle/>
          <a:p>
            <a:pPr marL="152400" indent="0">
              <a:buNone/>
            </a:pPr>
            <a:r>
              <a:rPr lang="vi-VN" dirty="0" smtClean="0">
                <a:ln w="0"/>
                <a:solidFill>
                  <a:schemeClr val="tx1"/>
                </a:solidFill>
                <a:effectLst>
                  <a:outerShdw blurRad="38100" dist="19050" dir="2700000" algn="tl" rotWithShape="0">
                    <a:schemeClr val="dk1">
                      <a:alpha val="40000"/>
                    </a:schemeClr>
                  </a:outerShdw>
                </a:effectLst>
                <a:latin typeface="Courier New" panose="02070309020205020404" pitchFamily="49" charset="0"/>
                <a:cs typeface="Courier New" panose="02070309020205020404" pitchFamily="49" charset="0"/>
              </a:rPr>
              <a:t>      Châu</a:t>
            </a:r>
            <a:endParaRPr lang="vi-VN" dirty="0">
              <a:ln w="0"/>
              <a:solidFill>
                <a:schemeClr val="tx1"/>
              </a:solidFill>
              <a:effectLst>
                <a:outerShdw blurRad="38100" dist="19050" dir="2700000" algn="tl" rotWithShape="0">
                  <a:schemeClr val="dk1">
                    <a:alpha val="40000"/>
                  </a:schemeClr>
                </a:outerShdw>
              </a:effectLst>
              <a:latin typeface="Courier New" panose="02070309020205020404" pitchFamily="49" charset="0"/>
              <a:cs typeface="Courier New" panose="02070309020205020404" pitchFamily="49" charset="0"/>
            </a:endParaRPr>
          </a:p>
          <a:p>
            <a:pPr marL="152400" indent="0">
              <a:buNone/>
            </a:pPr>
            <a:r>
              <a:rPr lang="vi-VN" dirty="0">
                <a:ln w="0"/>
                <a:solidFill>
                  <a:schemeClr val="tx1"/>
                </a:solidFill>
                <a:effectLst>
                  <a:outerShdw blurRad="38100" dist="19050" dir="2700000" algn="tl" rotWithShape="0">
                    <a:schemeClr val="dk1">
                      <a:alpha val="40000"/>
                    </a:schemeClr>
                  </a:outerShdw>
                </a:effectLst>
                <a:latin typeface="Courier New" panose="02070309020205020404" pitchFamily="49" charset="0"/>
                <a:cs typeface="Courier New" panose="02070309020205020404" pitchFamily="49" charset="0"/>
              </a:rPr>
              <a:t>Thứ sử (</a:t>
            </a:r>
            <a:r>
              <a:rPr lang="vi-VN" dirty="0" smtClean="0">
                <a:ln w="0"/>
                <a:solidFill>
                  <a:schemeClr val="tx1"/>
                </a:solidFill>
                <a:effectLst>
                  <a:outerShdw blurRad="38100" dist="19050" dir="2700000" algn="tl" rotWithShape="0">
                    <a:schemeClr val="dk1">
                      <a:alpha val="40000"/>
                    </a:schemeClr>
                  </a:outerShdw>
                </a:effectLst>
                <a:latin typeface="Courier New" panose="02070309020205020404" pitchFamily="49" charset="0"/>
                <a:cs typeface="Courier New" panose="02070309020205020404" pitchFamily="49" charset="0"/>
              </a:rPr>
              <a:t>Người </a:t>
            </a:r>
            <a:r>
              <a:rPr lang="vi-VN" dirty="0">
                <a:ln w="0"/>
                <a:solidFill>
                  <a:schemeClr val="tx1"/>
                </a:solidFill>
                <a:effectLst>
                  <a:outerShdw blurRad="38100" dist="19050" dir="2700000" algn="tl" rotWithShape="0">
                    <a:schemeClr val="dk1">
                      <a:alpha val="40000"/>
                    </a:schemeClr>
                  </a:outerShdw>
                </a:effectLst>
                <a:latin typeface="Courier New" panose="02070309020205020404" pitchFamily="49" charset="0"/>
                <a:cs typeface="Courier New" panose="02070309020205020404" pitchFamily="49" charset="0"/>
              </a:rPr>
              <a:t>Hán)</a:t>
            </a:r>
          </a:p>
          <a:p>
            <a:pPr marL="152400" indent="0">
              <a:buNone/>
            </a:pPr>
            <a:r>
              <a:rPr lang="vi-VN" dirty="0" smtClean="0">
                <a:ln w="0"/>
                <a:solidFill>
                  <a:schemeClr val="tx1"/>
                </a:solidFill>
                <a:effectLst>
                  <a:outerShdw blurRad="38100" dist="19050" dir="2700000" algn="tl" rotWithShape="0">
                    <a:schemeClr val="dk1">
                      <a:alpha val="40000"/>
                    </a:schemeClr>
                  </a:outerShdw>
                </a:effectLst>
                <a:latin typeface="Courier New" panose="02070309020205020404" pitchFamily="49" charset="0"/>
                <a:cs typeface="Courier New" panose="02070309020205020404" pitchFamily="49" charset="0"/>
              </a:rPr>
              <a:t>           </a:t>
            </a:r>
          </a:p>
        </p:txBody>
      </p:sp>
      <p:sp>
        <p:nvSpPr>
          <p:cNvPr id="5" name="Left-Up Arrow 4"/>
          <p:cNvSpPr/>
          <p:nvPr/>
        </p:nvSpPr>
        <p:spPr>
          <a:xfrm>
            <a:off x="4010767" y="1052945"/>
            <a:ext cx="613063" cy="566306"/>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31533" y="1168977"/>
            <a:ext cx="1487117" cy="6442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1200" dirty="0" smtClean="0">
                <a:ln w="0"/>
                <a:solidFill>
                  <a:schemeClr val="tx1"/>
                </a:solidFill>
                <a:effectLst>
                  <a:outerShdw blurRad="38100" dist="19050" dir="2700000" algn="tl" rotWithShape="0">
                    <a:schemeClr val="dk1">
                      <a:alpha val="40000"/>
                    </a:schemeClr>
                  </a:outerShdw>
                </a:effectLst>
                <a:latin typeface="Courier New" panose="02070309020205020404" pitchFamily="49" charset="0"/>
                <a:cs typeface="Courier New" panose="02070309020205020404" pitchFamily="49" charset="0"/>
              </a:rPr>
              <a:t>Quận</a:t>
            </a:r>
          </a:p>
          <a:p>
            <a:pPr algn="ctr"/>
            <a:r>
              <a:rPr lang="vi-VN" sz="1200" dirty="0" smtClean="0">
                <a:ln w="0"/>
                <a:solidFill>
                  <a:schemeClr val="tx1"/>
                </a:solidFill>
                <a:effectLst>
                  <a:outerShdw blurRad="38100" dist="19050" dir="2700000" algn="tl" rotWithShape="0">
                    <a:schemeClr val="dk1">
                      <a:alpha val="40000"/>
                    </a:schemeClr>
                  </a:outerShdw>
                </a:effectLst>
                <a:latin typeface="Courier New" panose="02070309020205020404" pitchFamily="49" charset="0"/>
                <a:cs typeface="Courier New" panose="02070309020205020404" pitchFamily="49" charset="0"/>
              </a:rPr>
              <a:t>Thái thú,Đô úy</a:t>
            </a:r>
          </a:p>
          <a:p>
            <a:pPr algn="ctr"/>
            <a:r>
              <a:rPr lang="vi-VN" sz="1200" dirty="0" smtClean="0">
                <a:ln w="0"/>
                <a:solidFill>
                  <a:schemeClr val="tx1"/>
                </a:solidFill>
                <a:effectLst>
                  <a:outerShdw blurRad="38100" dist="19050" dir="2700000" algn="tl" rotWithShape="0">
                    <a:schemeClr val="dk1">
                      <a:alpha val="40000"/>
                    </a:schemeClr>
                  </a:outerShdw>
                </a:effectLst>
                <a:latin typeface="Courier New" panose="02070309020205020404" pitchFamily="49" charset="0"/>
                <a:cs typeface="Courier New" panose="02070309020205020404" pitchFamily="49" charset="0"/>
              </a:rPr>
              <a:t>(Người Hán)</a:t>
            </a:r>
            <a:endParaRPr lang="en-US" sz="1200" dirty="0">
              <a:ln w="0"/>
              <a:solidFill>
                <a:schemeClr val="tx1"/>
              </a:solidFill>
              <a:effectLst>
                <a:outerShdw blurRad="38100" dist="19050" dir="2700000" algn="tl" rotWithShape="0">
                  <a:schemeClr val="dk1">
                    <a:alpha val="40000"/>
                  </a:schemeClr>
                </a:outerShdw>
              </a:effectLst>
              <a:latin typeface="Courier New" panose="02070309020205020404" pitchFamily="49" charset="0"/>
              <a:cs typeface="Courier New" panose="02070309020205020404" pitchFamily="49" charset="0"/>
            </a:endParaRPr>
          </a:p>
        </p:txBody>
      </p:sp>
      <p:sp>
        <p:nvSpPr>
          <p:cNvPr id="10" name="Rectangle 9"/>
          <p:cNvSpPr/>
          <p:nvPr/>
        </p:nvSpPr>
        <p:spPr>
          <a:xfrm>
            <a:off x="5565783" y="1184565"/>
            <a:ext cx="1524000" cy="6442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1200" dirty="0" smtClean="0">
                <a:ln w="0"/>
                <a:solidFill>
                  <a:schemeClr val="tx1"/>
                </a:solidFill>
                <a:effectLst>
                  <a:outerShdw blurRad="38100" dist="19050" dir="2700000" algn="tl" rotWithShape="0">
                    <a:schemeClr val="dk1">
                      <a:alpha val="40000"/>
                    </a:schemeClr>
                  </a:outerShdw>
                </a:effectLst>
                <a:latin typeface="Courier New" panose="02070309020205020404" pitchFamily="49" charset="0"/>
                <a:cs typeface="Courier New" panose="02070309020205020404" pitchFamily="49" charset="0"/>
              </a:rPr>
              <a:t>Quận</a:t>
            </a:r>
          </a:p>
          <a:p>
            <a:pPr algn="ctr"/>
            <a:r>
              <a:rPr lang="vi-VN" sz="1200" dirty="0" smtClean="0">
                <a:ln w="0"/>
                <a:solidFill>
                  <a:schemeClr val="tx1"/>
                </a:solidFill>
                <a:effectLst>
                  <a:outerShdw blurRad="38100" dist="19050" dir="2700000" algn="tl" rotWithShape="0">
                    <a:schemeClr val="dk1">
                      <a:alpha val="40000"/>
                    </a:schemeClr>
                  </a:outerShdw>
                </a:effectLst>
                <a:latin typeface="Courier New" panose="02070309020205020404" pitchFamily="49" charset="0"/>
                <a:cs typeface="Courier New" panose="02070309020205020404" pitchFamily="49" charset="0"/>
              </a:rPr>
              <a:t>Thái thú,Đô úy</a:t>
            </a:r>
          </a:p>
          <a:p>
            <a:pPr algn="ctr"/>
            <a:r>
              <a:rPr lang="vi-VN" sz="1200" dirty="0" smtClean="0">
                <a:ln w="0"/>
                <a:solidFill>
                  <a:schemeClr val="tx1"/>
                </a:solidFill>
                <a:effectLst>
                  <a:outerShdw blurRad="38100" dist="19050" dir="2700000" algn="tl" rotWithShape="0">
                    <a:schemeClr val="dk1">
                      <a:alpha val="40000"/>
                    </a:schemeClr>
                  </a:outerShdw>
                </a:effectLst>
                <a:latin typeface="Courier New" panose="02070309020205020404" pitchFamily="49" charset="0"/>
                <a:cs typeface="Courier New" panose="02070309020205020404" pitchFamily="49" charset="0"/>
              </a:rPr>
              <a:t>(Người Hán)</a:t>
            </a:r>
            <a:endParaRPr lang="en-US" sz="1200" dirty="0">
              <a:ln w="0"/>
              <a:solidFill>
                <a:schemeClr val="tx1"/>
              </a:solidFill>
              <a:effectLst>
                <a:outerShdw blurRad="38100" dist="19050" dir="2700000" algn="tl" rotWithShape="0">
                  <a:schemeClr val="dk1">
                    <a:alpha val="40000"/>
                  </a:schemeClr>
                </a:outerShdw>
              </a:effectLst>
              <a:latin typeface="Courier New" panose="02070309020205020404" pitchFamily="49" charset="0"/>
              <a:cs typeface="Courier New" panose="02070309020205020404" pitchFamily="49" charset="0"/>
            </a:endParaRPr>
          </a:p>
        </p:txBody>
      </p:sp>
      <p:sp>
        <p:nvSpPr>
          <p:cNvPr id="13" name="Left-Up Arrow 12"/>
          <p:cNvSpPr/>
          <p:nvPr/>
        </p:nvSpPr>
        <p:spPr>
          <a:xfrm>
            <a:off x="2617016" y="1840926"/>
            <a:ext cx="579376" cy="552366"/>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67687" y="1988129"/>
            <a:ext cx="1341193" cy="59574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1200" dirty="0" smtClean="0">
                <a:latin typeface="Courier New" panose="02070309020205020404" pitchFamily="49" charset="0"/>
                <a:cs typeface="Courier New" panose="02070309020205020404" pitchFamily="49" charset="0"/>
              </a:rPr>
              <a:t>Huyện </a:t>
            </a:r>
          </a:p>
          <a:p>
            <a:pPr algn="ctr"/>
            <a:r>
              <a:rPr lang="vi-VN" sz="1200" dirty="0" smtClean="0">
                <a:latin typeface="Courier New" panose="02070309020205020404" pitchFamily="49" charset="0"/>
                <a:cs typeface="Courier New" panose="02070309020205020404" pitchFamily="49" charset="0"/>
              </a:rPr>
              <a:t>Lạc tướng</a:t>
            </a:r>
          </a:p>
          <a:p>
            <a:pPr algn="ctr"/>
            <a:r>
              <a:rPr lang="vi-VN" sz="1200" dirty="0" smtClean="0">
                <a:latin typeface="Courier New" panose="02070309020205020404" pitchFamily="49" charset="0"/>
                <a:cs typeface="Courier New" panose="02070309020205020404" pitchFamily="49" charset="0"/>
              </a:rPr>
              <a:t>(Người Việt)</a:t>
            </a:r>
            <a:endParaRPr lang="en-US" sz="1200" dirty="0">
              <a:latin typeface="Courier New" panose="02070309020205020404" pitchFamily="49" charset="0"/>
              <a:cs typeface="Courier New" panose="02070309020205020404" pitchFamily="49" charset="0"/>
            </a:endParaRPr>
          </a:p>
        </p:txBody>
      </p:sp>
      <p:sp>
        <p:nvSpPr>
          <p:cNvPr id="15" name="Left-Up Arrow 14"/>
          <p:cNvSpPr/>
          <p:nvPr/>
        </p:nvSpPr>
        <p:spPr>
          <a:xfrm rot="5400000">
            <a:off x="6377285" y="1828931"/>
            <a:ext cx="542923" cy="585799"/>
          </a:xfrm>
          <a:prstGeom prst="leftUpArrow">
            <a:avLst>
              <a:gd name="adj1" fmla="val 25000"/>
              <a:gd name="adj2" fmla="val 2280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Up Arrow 16"/>
          <p:cNvSpPr/>
          <p:nvPr/>
        </p:nvSpPr>
        <p:spPr>
          <a:xfrm rot="5400000">
            <a:off x="5022858" y="1076326"/>
            <a:ext cx="566304" cy="519546"/>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961731" y="1988129"/>
            <a:ext cx="1347692" cy="61652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1200" dirty="0">
                <a:latin typeface="Courier New" panose="02070309020205020404" pitchFamily="49" charset="0"/>
                <a:cs typeface="Courier New" panose="02070309020205020404" pitchFamily="49" charset="0"/>
              </a:rPr>
              <a:t>Huyện </a:t>
            </a:r>
          </a:p>
          <a:p>
            <a:pPr algn="ctr"/>
            <a:r>
              <a:rPr lang="vi-VN" sz="1200" dirty="0">
                <a:latin typeface="Courier New" panose="02070309020205020404" pitchFamily="49" charset="0"/>
                <a:cs typeface="Courier New" panose="02070309020205020404" pitchFamily="49" charset="0"/>
              </a:rPr>
              <a:t>Lạc tướng</a:t>
            </a:r>
          </a:p>
          <a:p>
            <a:pPr algn="ctr"/>
            <a:r>
              <a:rPr lang="vi-VN" sz="1200" dirty="0">
                <a:latin typeface="Courier New" panose="02070309020205020404" pitchFamily="49" charset="0"/>
                <a:cs typeface="Courier New" panose="02070309020205020404" pitchFamily="49" charset="0"/>
              </a:rPr>
              <a:t>(Người Việt)</a:t>
            </a:r>
          </a:p>
        </p:txBody>
      </p:sp>
      <p:sp>
        <p:nvSpPr>
          <p:cNvPr id="21" name="Left-Up Arrow 20"/>
          <p:cNvSpPr/>
          <p:nvPr/>
        </p:nvSpPr>
        <p:spPr>
          <a:xfrm rot="5400000">
            <a:off x="3403558" y="1778200"/>
            <a:ext cx="552366" cy="677818"/>
          </a:xfrm>
          <a:prstGeom prst="leftUpArrow">
            <a:avLst>
              <a:gd name="adj1" fmla="val 25000"/>
              <a:gd name="adj2" fmla="val 2553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Up Arrow 21"/>
          <p:cNvSpPr/>
          <p:nvPr/>
        </p:nvSpPr>
        <p:spPr>
          <a:xfrm>
            <a:off x="5607786" y="1840926"/>
            <a:ext cx="670461" cy="552366"/>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038735" y="1964685"/>
            <a:ext cx="1569051" cy="63996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1200" dirty="0">
                <a:latin typeface="Courier New" panose="02070309020205020404" pitchFamily="49" charset="0"/>
                <a:cs typeface="Courier New" panose="02070309020205020404" pitchFamily="49" charset="0"/>
              </a:rPr>
              <a:t>Huyện </a:t>
            </a:r>
          </a:p>
          <a:p>
            <a:pPr algn="ctr"/>
            <a:r>
              <a:rPr lang="vi-VN" sz="1200" dirty="0">
                <a:latin typeface="Courier New" panose="02070309020205020404" pitchFamily="49" charset="0"/>
                <a:cs typeface="Courier New" panose="02070309020205020404" pitchFamily="49" charset="0"/>
              </a:rPr>
              <a:t>Lạc tướng</a:t>
            </a:r>
          </a:p>
          <a:p>
            <a:pPr algn="ctr"/>
            <a:r>
              <a:rPr lang="vi-VN" sz="1200" dirty="0">
                <a:latin typeface="Courier New" panose="02070309020205020404" pitchFamily="49" charset="0"/>
                <a:cs typeface="Courier New" panose="02070309020205020404" pitchFamily="49" charset="0"/>
              </a:rPr>
              <a:t>(</a:t>
            </a:r>
            <a:r>
              <a:rPr lang="vi-VN" sz="1200" dirty="0" smtClean="0">
                <a:latin typeface="Courier New" panose="02070309020205020404" pitchFamily="49" charset="0"/>
                <a:cs typeface="Courier New" panose="02070309020205020404" pitchFamily="49" charset="0"/>
              </a:rPr>
              <a:t>Người Việt</a:t>
            </a:r>
            <a:r>
              <a:rPr lang="vi-VN" sz="12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162844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ppt_x"/>
                                          </p:val>
                                        </p:tav>
                                        <p:tav tm="100000">
                                          <p:val>
                                            <p:strVal val="#ppt_x"/>
                                          </p:val>
                                        </p:tav>
                                      </p:tavLst>
                                    </p:anim>
                                    <p:anim calcmode="lin" valueType="num">
                                      <p:cBhvr additive="base">
                                        <p:cTn id="6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6" grpId="0" animBg="1"/>
      <p:bldP spid="10" grpId="0" animBg="1"/>
      <p:bldP spid="14" grpId="0" animBg="1"/>
      <p:bldP spid="18"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Flowchart: Off-page Connector 2"/>
          <p:cNvSpPr/>
          <p:nvPr/>
        </p:nvSpPr>
        <p:spPr>
          <a:xfrm>
            <a:off x="2672861" y="1336430"/>
            <a:ext cx="3657600" cy="2307102"/>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b="1" dirty="0" smtClean="0">
                <a:latin typeface="Courier New" panose="02070309020205020404" pitchFamily="49" charset="0"/>
                <a:cs typeface="Courier New" panose="02070309020205020404" pitchFamily="49" charset="0"/>
              </a:rPr>
              <a:t>* Diễn biến: </a:t>
            </a:r>
            <a:r>
              <a:rPr lang="vi-VN" dirty="0" smtClean="0">
                <a:latin typeface="Courier New" panose="02070309020205020404" pitchFamily="49" charset="0"/>
                <a:cs typeface="Courier New" panose="02070309020205020404" pitchFamily="49" charset="0"/>
              </a:rPr>
              <a:t>Hai Bà Trưng kéo quân từ Mê Linh về Lãng Bạc nghênh  chiến, thế giặc mạnh ta phải về giữ Cổ Loa và Luy Lâu.</a:t>
            </a:r>
            <a:endParaRPr lang="en-US"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64238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400" dirty="0">
                <a:solidFill>
                  <a:srgbClr val="FF0000"/>
                </a:solidFill>
                <a:latin typeface="Courier New" panose="02070309020205020404" pitchFamily="49" charset="0"/>
                <a:cs typeface="Courier New" panose="02070309020205020404" pitchFamily="49" charset="0"/>
              </a:rPr>
              <a:t>II, Cuộc khởi nghĩa Hai Bà </a:t>
            </a:r>
            <a:r>
              <a:rPr lang="vi-VN" sz="2400" dirty="0" smtClean="0">
                <a:solidFill>
                  <a:srgbClr val="FF0000"/>
                </a:solidFill>
                <a:latin typeface="Courier New" panose="02070309020205020404" pitchFamily="49" charset="0"/>
                <a:cs typeface="Courier New" panose="02070309020205020404" pitchFamily="49" charset="0"/>
              </a:rPr>
              <a:t>Trưng</a:t>
            </a:r>
            <a:br>
              <a:rPr lang="vi-VN" sz="2400" dirty="0" smtClean="0">
                <a:solidFill>
                  <a:srgbClr val="FF0000"/>
                </a:solidFill>
                <a:latin typeface="Courier New" panose="02070309020205020404" pitchFamily="49" charset="0"/>
                <a:cs typeface="Courier New" panose="02070309020205020404" pitchFamily="49" charset="0"/>
              </a:rPr>
            </a:br>
            <a:r>
              <a:rPr lang="vi-VN" sz="2400" dirty="0" smtClean="0">
                <a:solidFill>
                  <a:srgbClr val="FF0000"/>
                </a:solidFill>
                <a:latin typeface="Courier New" panose="02070309020205020404" pitchFamily="49" charset="0"/>
                <a:cs typeface="Courier New" panose="02070309020205020404" pitchFamily="49" charset="0"/>
              </a:rPr>
              <a:t> </a:t>
            </a:r>
            <a:r>
              <a:rPr lang="vi-VN" sz="1600" b="0" dirty="0" smtClean="0">
                <a:solidFill>
                  <a:schemeClr val="tx1">
                    <a:lumMod val="50000"/>
                    <a:lumOff val="50000"/>
                  </a:schemeClr>
                </a:solidFill>
                <a:latin typeface="Courier New" panose="02070309020205020404" pitchFamily="49" charset="0"/>
                <a:cs typeface="Courier New" panose="02070309020205020404" pitchFamily="49" charset="0"/>
              </a:rPr>
              <a:t>2, Giai đoạn 2: Từ năm 42-43</a:t>
            </a:r>
            <a:br>
              <a:rPr lang="vi-VN" sz="1600" b="0" dirty="0" smtClean="0">
                <a:solidFill>
                  <a:schemeClr val="tx1">
                    <a:lumMod val="50000"/>
                    <a:lumOff val="50000"/>
                  </a:schemeClr>
                </a:solidFill>
                <a:latin typeface="Courier New" panose="02070309020205020404" pitchFamily="49" charset="0"/>
                <a:cs typeface="Courier New" panose="02070309020205020404" pitchFamily="49" charset="0"/>
              </a:rPr>
            </a:br>
            <a:r>
              <a:rPr lang="vi-VN" sz="1400" dirty="0">
                <a:solidFill>
                  <a:schemeClr val="tx1"/>
                </a:solidFill>
                <a:latin typeface="Courier New" panose="02070309020205020404" pitchFamily="49" charset="0"/>
                <a:cs typeface="Courier New" panose="02070309020205020404" pitchFamily="49" charset="0"/>
              </a:rPr>
              <a:t>* Nguyên nhân: </a:t>
            </a:r>
            <a:r>
              <a:rPr lang="vi-VN" sz="1400" b="0" dirty="0">
                <a:solidFill>
                  <a:schemeClr val="tx1"/>
                </a:solidFill>
                <a:latin typeface="Courier New" panose="02070309020205020404" pitchFamily="49" charset="0"/>
                <a:cs typeface="Courier New" panose="02070309020205020404" pitchFamily="49" charset="0"/>
              </a:rPr>
              <a:t>năm 42, Mã Viện chỉ huy đạo quân chiếm Hợp Phố, sau đó chia thành hai đạo quân thủy và bộ tiến vào nước ta</a:t>
            </a:r>
            <a:r>
              <a:rPr lang="vi-VN" sz="1400" b="0" dirty="0" smtClean="0">
                <a:solidFill>
                  <a:schemeClr val="tx1"/>
                </a:solidFill>
                <a:latin typeface="Courier New" panose="02070309020205020404" pitchFamily="49" charset="0"/>
                <a:cs typeface="Courier New" panose="02070309020205020404" pitchFamily="49" charset="0"/>
              </a:rPr>
              <a:t>.</a:t>
            </a:r>
            <a:br>
              <a:rPr lang="vi-VN" sz="1400" b="0" dirty="0" smtClean="0">
                <a:solidFill>
                  <a:schemeClr val="tx1"/>
                </a:solidFill>
                <a:latin typeface="Courier New" panose="02070309020205020404" pitchFamily="49" charset="0"/>
                <a:cs typeface="Courier New" panose="02070309020205020404" pitchFamily="49" charset="0"/>
              </a:rPr>
            </a:br>
            <a:r>
              <a:rPr lang="vi-VN" sz="1400" dirty="0" smtClean="0">
                <a:solidFill>
                  <a:schemeClr val="tx1"/>
                </a:solidFill>
                <a:latin typeface="Courier New" panose="02070309020205020404" pitchFamily="49" charset="0"/>
                <a:cs typeface="Courier New" panose="02070309020205020404" pitchFamily="49" charset="0"/>
              </a:rPr>
              <a:t>* </a:t>
            </a:r>
            <a:r>
              <a:rPr lang="vi-VN" sz="1400" dirty="0">
                <a:solidFill>
                  <a:schemeClr val="tx1"/>
                </a:solidFill>
                <a:latin typeface="Courier New" panose="02070309020205020404" pitchFamily="49" charset="0"/>
                <a:cs typeface="Courier New" panose="02070309020205020404" pitchFamily="49" charset="0"/>
              </a:rPr>
              <a:t>Diễn biến: </a:t>
            </a:r>
            <a:r>
              <a:rPr lang="vi-VN" sz="1400" b="0" dirty="0">
                <a:solidFill>
                  <a:schemeClr val="tx1"/>
                </a:solidFill>
                <a:latin typeface="Courier New" panose="02070309020205020404" pitchFamily="49" charset="0"/>
                <a:cs typeface="Courier New" panose="02070309020205020404" pitchFamily="49" charset="0"/>
              </a:rPr>
              <a:t>Hai Bà Trưng kéo quân từ Mê Linh về Lãng Bạc nghênh  chiến, thế giặc mạnh ta phải về giữ Cổ Loa và Luy </a:t>
            </a:r>
            <a:r>
              <a:rPr lang="vi-VN" sz="1400" b="0" dirty="0" smtClean="0">
                <a:solidFill>
                  <a:schemeClr val="tx1"/>
                </a:solidFill>
                <a:latin typeface="Courier New" panose="02070309020205020404" pitchFamily="49" charset="0"/>
                <a:cs typeface="Courier New" panose="02070309020205020404" pitchFamily="49" charset="0"/>
              </a:rPr>
              <a:t>Lâu.</a:t>
            </a:r>
            <a:r>
              <a:rPr lang="vi-VN" sz="1400" b="0" dirty="0" smtClean="0">
                <a:solidFill>
                  <a:schemeClr val="tx1"/>
                </a:solidFill>
                <a:latin typeface="Courier New" panose="02070309020205020404" pitchFamily="49" charset="0"/>
                <a:cs typeface="Courier New" panose="02070309020205020404" pitchFamily="49" charset="0"/>
              </a:rPr>
              <a:t/>
            </a:r>
            <a:br>
              <a:rPr lang="vi-VN" sz="1400" b="0" dirty="0" smtClean="0">
                <a:solidFill>
                  <a:schemeClr val="tx1"/>
                </a:solidFill>
                <a:latin typeface="Courier New" panose="02070309020205020404" pitchFamily="49" charset="0"/>
                <a:cs typeface="Courier New" panose="02070309020205020404" pitchFamily="49" charset="0"/>
              </a:rPr>
            </a:br>
            <a:endParaRPr lang="en-US" sz="1400" dirty="0">
              <a:solidFill>
                <a:schemeClr val="tx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14722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918" y="4570800"/>
            <a:ext cx="7717800" cy="572700"/>
          </a:xfrm>
        </p:spPr>
        <p:txBody>
          <a:bodyPr/>
          <a:lstStyle/>
          <a:p>
            <a:r>
              <a:rPr lang="vi-VN" sz="1800" dirty="0" smtClean="0">
                <a:latin typeface="Courier New" panose="02070309020205020404" pitchFamily="49" charset="0"/>
                <a:cs typeface="Courier New" panose="02070309020205020404" pitchFamily="49" charset="0"/>
              </a:rPr>
              <a:t>Hai Bà Trưng nhảy xuống sông Hát tự vẫn</a:t>
            </a:r>
            <a:endParaRPr lang="en-US" sz="1800" dirty="0">
              <a:latin typeface="Courier New" panose="02070309020205020404" pitchFamily="49" charset="0"/>
              <a:cs typeface="Courier New" panose="02070309020205020404" pitchFamily="49" charset="0"/>
            </a:endParaRPr>
          </a:p>
        </p:txBody>
      </p:sp>
      <p:pic>
        <p:nvPicPr>
          <p:cNvPr id="3" name="Picture 2"/>
          <p:cNvPicPr>
            <a:picLocks noChangeAspect="1"/>
          </p:cNvPicPr>
          <p:nvPr/>
        </p:nvPicPr>
        <p:blipFill>
          <a:blip r:embed="rId2"/>
          <a:stretch>
            <a:fillRect/>
          </a:stretch>
        </p:blipFill>
        <p:spPr>
          <a:xfrm>
            <a:off x="211016" y="-179725"/>
            <a:ext cx="8757138" cy="4850201"/>
          </a:xfrm>
          <a:prstGeom prst="rect">
            <a:avLst/>
          </a:prstGeom>
        </p:spPr>
      </p:pic>
    </p:spTree>
    <p:extLst>
      <p:ext uri="{BB962C8B-B14F-4D97-AF65-F5344CB8AC3E}">
        <p14:creationId xmlns:p14="http://schemas.microsoft.com/office/powerpoint/2010/main" val="294678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752" y="2346035"/>
            <a:ext cx="7717800" cy="572700"/>
          </a:xfrm>
        </p:spPr>
        <p:txBody>
          <a:bodyPr/>
          <a:lstStyle/>
          <a:p>
            <a:endParaRPr lang="en-US" sz="1600" dirty="0">
              <a:latin typeface="Courier New" panose="02070309020205020404" pitchFamily="49" charset="0"/>
              <a:cs typeface="Courier New" panose="02070309020205020404" pitchFamily="49" charset="0"/>
            </a:endParaRPr>
          </a:p>
        </p:txBody>
      </p:sp>
      <p:sp>
        <p:nvSpPr>
          <p:cNvPr id="3" name="Rounded Rectangle 2"/>
          <p:cNvSpPr/>
          <p:nvPr/>
        </p:nvSpPr>
        <p:spPr>
          <a:xfrm>
            <a:off x="731520" y="1786597"/>
            <a:ext cx="7744265" cy="18147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b="1" dirty="0">
                <a:latin typeface="Courier New" panose="02070309020205020404" pitchFamily="49" charset="0"/>
                <a:cs typeface="Courier New" panose="02070309020205020404" pitchFamily="49" charset="0"/>
              </a:rPr>
              <a:t>* Kết quả: </a:t>
            </a:r>
            <a:r>
              <a:rPr lang="vi-VN" dirty="0">
                <a:latin typeface="Courier New" panose="02070309020205020404" pitchFamily="49" charset="0"/>
                <a:cs typeface="Courier New" panose="02070309020205020404" pitchFamily="49" charset="0"/>
              </a:rPr>
              <a:t>Cuộc kháng chiến chống quân xâm lược hán bị thất  bại. Hai Bà Trưng đã hy sinh nhưng cuộc kháng chiến vẫn tiếp tục đến tháng 11 năm 43.</a:t>
            </a:r>
            <a:endParaRPr lang="en-US"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6930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400" dirty="0">
                <a:solidFill>
                  <a:srgbClr val="FF0000"/>
                </a:solidFill>
                <a:latin typeface="Courier New" panose="02070309020205020404" pitchFamily="49" charset="0"/>
                <a:cs typeface="Courier New" panose="02070309020205020404" pitchFamily="49" charset="0"/>
              </a:rPr>
              <a:t>II, Cuộc khởi nghĩa Hai Bà </a:t>
            </a:r>
            <a:r>
              <a:rPr lang="vi-VN" sz="2400" dirty="0" smtClean="0">
                <a:solidFill>
                  <a:srgbClr val="FF0000"/>
                </a:solidFill>
                <a:latin typeface="Courier New" panose="02070309020205020404" pitchFamily="49" charset="0"/>
                <a:cs typeface="Courier New" panose="02070309020205020404" pitchFamily="49" charset="0"/>
              </a:rPr>
              <a:t>Trưng</a:t>
            </a:r>
            <a:br>
              <a:rPr lang="vi-VN" sz="2400" dirty="0" smtClean="0">
                <a:solidFill>
                  <a:srgbClr val="FF0000"/>
                </a:solidFill>
                <a:latin typeface="Courier New" panose="02070309020205020404" pitchFamily="49" charset="0"/>
                <a:cs typeface="Courier New" panose="02070309020205020404" pitchFamily="49" charset="0"/>
              </a:rPr>
            </a:br>
            <a:r>
              <a:rPr lang="vi-VN" sz="2400" dirty="0" smtClean="0">
                <a:solidFill>
                  <a:srgbClr val="FF0000"/>
                </a:solidFill>
                <a:latin typeface="Courier New" panose="02070309020205020404" pitchFamily="49" charset="0"/>
                <a:cs typeface="Courier New" panose="02070309020205020404" pitchFamily="49" charset="0"/>
              </a:rPr>
              <a:t> </a:t>
            </a:r>
            <a:r>
              <a:rPr lang="vi-VN" sz="1600" b="0" dirty="0" smtClean="0">
                <a:solidFill>
                  <a:schemeClr val="tx1">
                    <a:lumMod val="50000"/>
                    <a:lumOff val="50000"/>
                  </a:schemeClr>
                </a:solidFill>
                <a:latin typeface="Courier New" panose="02070309020205020404" pitchFamily="49" charset="0"/>
                <a:cs typeface="Courier New" panose="02070309020205020404" pitchFamily="49" charset="0"/>
              </a:rPr>
              <a:t>2, Giai đoạn 2: Từ năm 42-43</a:t>
            </a:r>
            <a:br>
              <a:rPr lang="vi-VN" sz="1600" b="0" dirty="0" smtClean="0">
                <a:solidFill>
                  <a:schemeClr val="tx1">
                    <a:lumMod val="50000"/>
                    <a:lumOff val="50000"/>
                  </a:schemeClr>
                </a:solidFill>
                <a:latin typeface="Courier New" panose="02070309020205020404" pitchFamily="49" charset="0"/>
                <a:cs typeface="Courier New" panose="02070309020205020404" pitchFamily="49" charset="0"/>
              </a:rPr>
            </a:br>
            <a:r>
              <a:rPr lang="vi-VN" sz="1400" dirty="0">
                <a:solidFill>
                  <a:schemeClr val="tx1"/>
                </a:solidFill>
                <a:latin typeface="Courier New" panose="02070309020205020404" pitchFamily="49" charset="0"/>
                <a:cs typeface="Courier New" panose="02070309020205020404" pitchFamily="49" charset="0"/>
              </a:rPr>
              <a:t>* Nguyên nhân: </a:t>
            </a:r>
            <a:r>
              <a:rPr lang="vi-VN" sz="1400" b="0" dirty="0">
                <a:solidFill>
                  <a:schemeClr val="tx1"/>
                </a:solidFill>
                <a:latin typeface="Courier New" panose="02070309020205020404" pitchFamily="49" charset="0"/>
                <a:cs typeface="Courier New" panose="02070309020205020404" pitchFamily="49" charset="0"/>
              </a:rPr>
              <a:t>năm 42, Mã Viện chỉ huy đạo quân chiếm Hợp Phố, sau đó chia thành hai đạo quân thủy và bộ tiến vào nước ta</a:t>
            </a:r>
            <a:r>
              <a:rPr lang="vi-VN" sz="1400" b="0" dirty="0" smtClean="0">
                <a:solidFill>
                  <a:schemeClr val="tx1"/>
                </a:solidFill>
                <a:latin typeface="Courier New" panose="02070309020205020404" pitchFamily="49" charset="0"/>
                <a:cs typeface="Courier New" panose="02070309020205020404" pitchFamily="49" charset="0"/>
              </a:rPr>
              <a:t>.</a:t>
            </a:r>
            <a:br>
              <a:rPr lang="vi-VN" sz="1400" b="0" dirty="0" smtClean="0">
                <a:solidFill>
                  <a:schemeClr val="tx1"/>
                </a:solidFill>
                <a:latin typeface="Courier New" panose="02070309020205020404" pitchFamily="49" charset="0"/>
                <a:cs typeface="Courier New" panose="02070309020205020404" pitchFamily="49" charset="0"/>
              </a:rPr>
            </a:br>
            <a:r>
              <a:rPr lang="vi-VN" sz="1400" dirty="0" smtClean="0">
                <a:solidFill>
                  <a:schemeClr val="tx1"/>
                </a:solidFill>
                <a:latin typeface="Courier New" panose="02070309020205020404" pitchFamily="49" charset="0"/>
                <a:cs typeface="Courier New" panose="02070309020205020404" pitchFamily="49" charset="0"/>
              </a:rPr>
              <a:t>* </a:t>
            </a:r>
            <a:r>
              <a:rPr lang="vi-VN" sz="1400" dirty="0">
                <a:solidFill>
                  <a:schemeClr val="tx1"/>
                </a:solidFill>
                <a:latin typeface="Courier New" panose="02070309020205020404" pitchFamily="49" charset="0"/>
                <a:cs typeface="Courier New" panose="02070309020205020404" pitchFamily="49" charset="0"/>
              </a:rPr>
              <a:t>Diễn biến: </a:t>
            </a:r>
            <a:r>
              <a:rPr lang="vi-VN" sz="1400" b="0" dirty="0">
                <a:solidFill>
                  <a:schemeClr val="tx1"/>
                </a:solidFill>
                <a:latin typeface="Courier New" panose="02070309020205020404" pitchFamily="49" charset="0"/>
                <a:cs typeface="Courier New" panose="02070309020205020404" pitchFamily="49" charset="0"/>
              </a:rPr>
              <a:t>Hai Bà Trưng kéo quân từ Mê Linh về Lãng Bạc nghênh  chiến, thế giặc mạnh ta phải về giữ Cổ Loa và Luy </a:t>
            </a:r>
            <a:r>
              <a:rPr lang="vi-VN" sz="1400" b="0" dirty="0" smtClean="0">
                <a:solidFill>
                  <a:schemeClr val="tx1"/>
                </a:solidFill>
                <a:latin typeface="Courier New" panose="02070309020205020404" pitchFamily="49" charset="0"/>
                <a:cs typeface="Courier New" panose="02070309020205020404" pitchFamily="49" charset="0"/>
              </a:rPr>
              <a:t>Lâu.</a:t>
            </a:r>
            <a:r>
              <a:rPr lang="vi-VN" sz="1400" b="0" dirty="0" smtClean="0">
                <a:solidFill>
                  <a:schemeClr val="tx1"/>
                </a:solidFill>
                <a:latin typeface="Courier New" panose="02070309020205020404" pitchFamily="49" charset="0"/>
                <a:cs typeface="Courier New" panose="02070309020205020404" pitchFamily="49" charset="0"/>
              </a:rPr>
              <a:t/>
            </a:r>
            <a:br>
              <a:rPr lang="vi-VN" sz="1400" b="0" dirty="0" smtClean="0">
                <a:solidFill>
                  <a:schemeClr val="tx1"/>
                </a:solidFill>
                <a:latin typeface="Courier New" panose="02070309020205020404" pitchFamily="49" charset="0"/>
                <a:cs typeface="Courier New" panose="02070309020205020404" pitchFamily="49" charset="0"/>
              </a:rPr>
            </a:br>
            <a:r>
              <a:rPr lang="vi-VN" sz="1400" dirty="0">
                <a:solidFill>
                  <a:schemeClr val="tx1"/>
                </a:solidFill>
                <a:latin typeface="Courier New" panose="02070309020205020404" pitchFamily="49" charset="0"/>
                <a:cs typeface="Courier New" panose="02070309020205020404" pitchFamily="49" charset="0"/>
              </a:rPr>
              <a:t>* Kết quả: </a:t>
            </a:r>
            <a:r>
              <a:rPr lang="vi-VN" sz="1400" b="0" dirty="0">
                <a:solidFill>
                  <a:schemeClr val="tx1"/>
                </a:solidFill>
                <a:latin typeface="Courier New" panose="02070309020205020404" pitchFamily="49" charset="0"/>
                <a:cs typeface="Courier New" panose="02070309020205020404" pitchFamily="49" charset="0"/>
              </a:rPr>
              <a:t>Cuộc kháng chiến chống quân xâm lược hán bị thất  bại. Hai Bà Trưng đã hy sinh nhưng cuộc kháng chiến vẫn tiếp tục đến tháng 11 năm 43</a:t>
            </a:r>
            <a:r>
              <a:rPr lang="vi-VN" sz="1400" b="0" dirty="0" smtClean="0">
                <a:solidFill>
                  <a:schemeClr val="tx1"/>
                </a:solidFill>
                <a:latin typeface="Courier New" panose="02070309020205020404" pitchFamily="49" charset="0"/>
                <a:cs typeface="Courier New" panose="02070309020205020404" pitchFamily="49" charset="0"/>
              </a:rPr>
              <a:t>.</a:t>
            </a:r>
            <a:br>
              <a:rPr lang="vi-VN" sz="1400" b="0" dirty="0" smtClean="0">
                <a:solidFill>
                  <a:schemeClr val="tx1"/>
                </a:solidFill>
                <a:latin typeface="Courier New" panose="02070309020205020404" pitchFamily="49" charset="0"/>
                <a:cs typeface="Courier New" panose="02070309020205020404" pitchFamily="49" charset="0"/>
              </a:rPr>
            </a:br>
            <a:endParaRPr lang="en-US" sz="1400" dirty="0">
              <a:solidFill>
                <a:schemeClr val="tx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69588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786" y="911132"/>
            <a:ext cx="7717800" cy="572700"/>
          </a:xfrm>
        </p:spPr>
        <p:txBody>
          <a:bodyPr/>
          <a:lstStyle/>
          <a:p>
            <a:r>
              <a:rPr lang="vi-VN" sz="1800" u="sng" dirty="0" smtClean="0">
                <a:solidFill>
                  <a:srgbClr val="7030A0"/>
                </a:solidFill>
                <a:latin typeface="Courier New" panose="02070309020205020404" pitchFamily="49" charset="0"/>
                <a:cs typeface="Courier New" panose="02070309020205020404" pitchFamily="49" charset="0"/>
              </a:rPr>
              <a:t>Tại sao cuộc khởi nghĩa của Hai Bà Trưng lại thất bại?</a:t>
            </a:r>
            <a:br>
              <a:rPr lang="vi-VN" sz="1800" u="sng" dirty="0" smtClean="0">
                <a:solidFill>
                  <a:srgbClr val="7030A0"/>
                </a:solidFill>
                <a:latin typeface="Courier New" panose="02070309020205020404" pitchFamily="49" charset="0"/>
                <a:cs typeface="Courier New" panose="02070309020205020404" pitchFamily="49" charset="0"/>
              </a:rPr>
            </a:br>
            <a:r>
              <a:rPr lang="vi-VN" sz="1800" u="sng" dirty="0" smtClean="0">
                <a:solidFill>
                  <a:srgbClr val="7030A0"/>
                </a:solidFill>
                <a:latin typeface="Courier New" panose="02070309020205020404" pitchFamily="49" charset="0"/>
                <a:cs typeface="Courier New" panose="02070309020205020404" pitchFamily="49" charset="0"/>
              </a:rPr>
              <a:t/>
            </a:r>
            <a:br>
              <a:rPr lang="vi-VN" sz="1800" u="sng" dirty="0" smtClean="0">
                <a:solidFill>
                  <a:srgbClr val="7030A0"/>
                </a:solidFill>
                <a:latin typeface="Courier New" panose="02070309020205020404" pitchFamily="49" charset="0"/>
                <a:cs typeface="Courier New" panose="02070309020205020404" pitchFamily="49" charset="0"/>
              </a:rPr>
            </a:br>
            <a:r>
              <a:rPr lang="vi-VN" sz="1800" u="sng" dirty="0">
                <a:solidFill>
                  <a:srgbClr val="7030A0"/>
                </a:solidFill>
                <a:latin typeface="Courier New" panose="02070309020205020404" pitchFamily="49" charset="0"/>
                <a:cs typeface="Courier New" panose="02070309020205020404" pitchFamily="49" charset="0"/>
              </a:rPr>
              <a:t/>
            </a:r>
            <a:br>
              <a:rPr lang="vi-VN" sz="1800" u="sng" dirty="0">
                <a:solidFill>
                  <a:srgbClr val="7030A0"/>
                </a:solidFill>
                <a:latin typeface="Courier New" panose="02070309020205020404" pitchFamily="49" charset="0"/>
                <a:cs typeface="Courier New" panose="02070309020205020404" pitchFamily="49" charset="0"/>
              </a:rPr>
            </a:br>
            <a:r>
              <a:rPr lang="vi-VN" sz="1800" b="0" u="sng" dirty="0" smtClean="0">
                <a:solidFill>
                  <a:schemeClr val="tx1"/>
                </a:solidFill>
                <a:latin typeface="Courier New" panose="02070309020205020404" pitchFamily="49" charset="0"/>
                <a:cs typeface="Courier New" panose="02070309020205020404" pitchFamily="49" charset="0"/>
              </a:rPr>
              <a:t>Trả lời:</a:t>
            </a:r>
            <a:r>
              <a:rPr lang="vi-VN" sz="1800" b="0" dirty="0">
                <a:solidFill>
                  <a:schemeClr val="tx1"/>
                </a:solidFill>
                <a:latin typeface="Courier New" panose="02070309020205020404" pitchFamily="49" charset="0"/>
                <a:cs typeface="Courier New" panose="02070309020205020404" pitchFamily="49" charset="0"/>
              </a:rPr>
              <a:t/>
            </a:r>
            <a:br>
              <a:rPr lang="vi-VN" sz="1800" b="0" dirty="0">
                <a:solidFill>
                  <a:schemeClr val="tx1"/>
                </a:solidFill>
                <a:latin typeface="Courier New" panose="02070309020205020404" pitchFamily="49" charset="0"/>
                <a:cs typeface="Courier New" panose="02070309020205020404" pitchFamily="49" charset="0"/>
              </a:rPr>
            </a:br>
            <a:r>
              <a:rPr lang="vi-VN" sz="1400" b="0" dirty="0">
                <a:solidFill>
                  <a:schemeClr val="tx1"/>
                </a:solidFill>
                <a:latin typeface="Courier New" panose="02070309020205020404" pitchFamily="49" charset="0"/>
                <a:cs typeface="Courier New" panose="02070309020205020404" pitchFamily="49" charset="0"/>
              </a:rPr>
              <a:t>- Lực lưỡng quân đội ít hơn so </a:t>
            </a:r>
            <a:r>
              <a:rPr lang="vi-VN" sz="1400" b="0" dirty="0" smtClean="0">
                <a:solidFill>
                  <a:schemeClr val="tx1"/>
                </a:solidFill>
                <a:latin typeface="Courier New" panose="02070309020205020404" pitchFamily="49" charset="0"/>
                <a:cs typeface="Courier New" panose="02070309020205020404" pitchFamily="49" charset="0"/>
              </a:rPr>
              <a:t>với giặc</a:t>
            </a:r>
            <a:r>
              <a:rPr lang="vi-VN" sz="1400" b="0" dirty="0">
                <a:solidFill>
                  <a:schemeClr val="tx1"/>
                </a:solidFill>
                <a:latin typeface="Courier New" panose="02070309020205020404" pitchFamily="49" charset="0"/>
                <a:cs typeface="Courier New" panose="02070309020205020404" pitchFamily="49" charset="0"/>
              </a:rPr>
              <a:t/>
            </a:r>
            <a:br>
              <a:rPr lang="vi-VN" sz="1400" b="0" dirty="0">
                <a:solidFill>
                  <a:schemeClr val="tx1"/>
                </a:solidFill>
                <a:latin typeface="Courier New" panose="02070309020205020404" pitchFamily="49" charset="0"/>
                <a:cs typeface="Courier New" panose="02070309020205020404" pitchFamily="49" charset="0"/>
              </a:rPr>
            </a:br>
            <a:r>
              <a:rPr lang="vi-VN" sz="1400" b="0" dirty="0">
                <a:solidFill>
                  <a:schemeClr val="tx1"/>
                </a:solidFill>
                <a:latin typeface="Courier New" panose="02070309020205020404" pitchFamily="49" charset="0"/>
                <a:cs typeface="Courier New" panose="02070309020205020404" pitchFamily="49" charset="0"/>
              </a:rPr>
              <a:t/>
            </a:r>
            <a:br>
              <a:rPr lang="vi-VN" sz="1400" b="0" dirty="0">
                <a:solidFill>
                  <a:schemeClr val="tx1"/>
                </a:solidFill>
                <a:latin typeface="Courier New" panose="02070309020205020404" pitchFamily="49" charset="0"/>
                <a:cs typeface="Courier New" panose="02070309020205020404" pitchFamily="49" charset="0"/>
              </a:rPr>
            </a:br>
            <a:r>
              <a:rPr lang="vi-VN" sz="1400" b="0" dirty="0">
                <a:solidFill>
                  <a:schemeClr val="tx1"/>
                </a:solidFill>
                <a:latin typeface="Courier New" panose="02070309020205020404" pitchFamily="49" charset="0"/>
                <a:cs typeface="Courier New" panose="02070309020205020404" pitchFamily="49" charset="0"/>
              </a:rPr>
              <a:t>-  Tinh thần chiến đấu ko còn như trước</a:t>
            </a:r>
            <a:br>
              <a:rPr lang="vi-VN" sz="1400" b="0" dirty="0">
                <a:solidFill>
                  <a:schemeClr val="tx1"/>
                </a:solidFill>
                <a:latin typeface="Courier New" panose="02070309020205020404" pitchFamily="49" charset="0"/>
                <a:cs typeface="Courier New" panose="02070309020205020404" pitchFamily="49" charset="0"/>
              </a:rPr>
            </a:br>
            <a:r>
              <a:rPr lang="vi-VN" sz="1400" b="0" dirty="0">
                <a:solidFill>
                  <a:schemeClr val="tx1"/>
                </a:solidFill>
                <a:latin typeface="Courier New" panose="02070309020205020404" pitchFamily="49" charset="0"/>
                <a:cs typeface="Courier New" panose="02070309020205020404" pitchFamily="49" charset="0"/>
              </a:rPr>
              <a:t/>
            </a:r>
            <a:br>
              <a:rPr lang="vi-VN" sz="1400" b="0" dirty="0">
                <a:solidFill>
                  <a:schemeClr val="tx1"/>
                </a:solidFill>
                <a:latin typeface="Courier New" panose="02070309020205020404" pitchFamily="49" charset="0"/>
                <a:cs typeface="Courier New" panose="02070309020205020404" pitchFamily="49" charset="0"/>
              </a:rPr>
            </a:br>
            <a:r>
              <a:rPr lang="vi-VN" sz="1400" b="0" dirty="0">
                <a:solidFill>
                  <a:schemeClr val="tx1"/>
                </a:solidFill>
                <a:latin typeface="Courier New" panose="02070309020205020404" pitchFamily="49" charset="0"/>
                <a:cs typeface="Courier New" panose="02070309020205020404" pitchFamily="49" charset="0"/>
              </a:rPr>
              <a:t>- Mọt số tư liệu còn cho rằng: Hai Bà Trưng thất bại là do quân lính Mã Viện cổi quần chiến đấu</a:t>
            </a:r>
            <a:br>
              <a:rPr lang="vi-VN" sz="1400" b="0" dirty="0">
                <a:solidFill>
                  <a:schemeClr val="tx1"/>
                </a:solidFill>
                <a:latin typeface="Courier New" panose="02070309020205020404" pitchFamily="49" charset="0"/>
                <a:cs typeface="Courier New" panose="02070309020205020404" pitchFamily="49" charset="0"/>
              </a:rPr>
            </a:br>
            <a:r>
              <a:rPr lang="vi-VN" sz="1400" b="0" dirty="0">
                <a:solidFill>
                  <a:schemeClr val="tx1"/>
                </a:solidFill>
                <a:latin typeface="Courier New" panose="02070309020205020404" pitchFamily="49" charset="0"/>
                <a:cs typeface="Courier New" panose="02070309020205020404" pitchFamily="49" charset="0"/>
              </a:rPr>
              <a:t/>
            </a:r>
            <a:br>
              <a:rPr lang="vi-VN" sz="1400" b="0" dirty="0">
                <a:solidFill>
                  <a:schemeClr val="tx1"/>
                </a:solidFill>
                <a:latin typeface="Courier New" panose="02070309020205020404" pitchFamily="49" charset="0"/>
                <a:cs typeface="Courier New" panose="02070309020205020404" pitchFamily="49" charset="0"/>
              </a:rPr>
            </a:br>
            <a:r>
              <a:rPr lang="vi-VN" sz="1400" b="0" dirty="0">
                <a:solidFill>
                  <a:schemeClr val="tx1"/>
                </a:solidFill>
                <a:latin typeface="Courier New" panose="02070309020205020404" pitchFamily="49" charset="0"/>
                <a:cs typeface="Courier New" panose="02070309020205020404" pitchFamily="49" charset="0"/>
              </a:rPr>
              <a:t>- </a:t>
            </a:r>
            <a:r>
              <a:rPr lang="vi-VN" sz="1400" b="0" dirty="0" smtClean="0">
                <a:solidFill>
                  <a:schemeClr val="tx1"/>
                </a:solidFill>
                <a:latin typeface="Courier New" panose="02070309020205020404" pitchFamily="49" charset="0"/>
                <a:cs typeface="Courier New" panose="02070309020205020404" pitchFamily="49" charset="0"/>
              </a:rPr>
              <a:t>Không </a:t>
            </a:r>
            <a:r>
              <a:rPr lang="vi-VN" sz="1400" b="0" dirty="0">
                <a:solidFill>
                  <a:schemeClr val="tx1"/>
                </a:solidFill>
                <a:latin typeface="Courier New" panose="02070309020205020404" pitchFamily="49" charset="0"/>
                <a:cs typeface="Courier New" panose="02070309020205020404" pitchFamily="49" charset="0"/>
              </a:rPr>
              <a:t>đủ lực lượng </a:t>
            </a:r>
            <a:br>
              <a:rPr lang="vi-VN" sz="1400" b="0" dirty="0">
                <a:solidFill>
                  <a:schemeClr val="tx1"/>
                </a:solidFill>
                <a:latin typeface="Courier New" panose="02070309020205020404" pitchFamily="49" charset="0"/>
                <a:cs typeface="Courier New" panose="02070309020205020404" pitchFamily="49" charset="0"/>
              </a:rPr>
            </a:br>
            <a:r>
              <a:rPr lang="vi-VN" sz="1400" b="0" dirty="0">
                <a:solidFill>
                  <a:schemeClr val="tx1"/>
                </a:solidFill>
                <a:latin typeface="Courier New" panose="02070309020205020404" pitchFamily="49" charset="0"/>
                <a:cs typeface="Courier New" panose="02070309020205020404" pitchFamily="49" charset="0"/>
              </a:rPr>
              <a:t/>
            </a:r>
            <a:br>
              <a:rPr lang="vi-VN" sz="1400" b="0" dirty="0">
                <a:solidFill>
                  <a:schemeClr val="tx1"/>
                </a:solidFill>
                <a:latin typeface="Courier New" panose="02070309020205020404" pitchFamily="49" charset="0"/>
                <a:cs typeface="Courier New" panose="02070309020205020404" pitchFamily="49" charset="0"/>
              </a:rPr>
            </a:br>
            <a:r>
              <a:rPr lang="vi-VN" sz="1400" b="0" dirty="0">
                <a:solidFill>
                  <a:schemeClr val="tx1"/>
                </a:solidFill>
                <a:latin typeface="Courier New" panose="02070309020205020404" pitchFamily="49" charset="0"/>
                <a:cs typeface="Courier New" panose="02070309020205020404" pitchFamily="49" charset="0"/>
              </a:rPr>
              <a:t>-Thi Sách mất</a:t>
            </a:r>
            <a:br>
              <a:rPr lang="vi-VN" sz="1400" b="0" dirty="0">
                <a:solidFill>
                  <a:schemeClr val="tx1"/>
                </a:solidFill>
                <a:latin typeface="Courier New" panose="02070309020205020404" pitchFamily="49" charset="0"/>
                <a:cs typeface="Courier New" panose="02070309020205020404" pitchFamily="49" charset="0"/>
              </a:rPr>
            </a:br>
            <a:r>
              <a:rPr lang="vi-VN" sz="1400" b="0" dirty="0">
                <a:solidFill>
                  <a:schemeClr val="tx1"/>
                </a:solidFill>
                <a:latin typeface="Courier New" panose="02070309020205020404" pitchFamily="49" charset="0"/>
                <a:cs typeface="Courier New" panose="02070309020205020404" pitchFamily="49" charset="0"/>
              </a:rPr>
              <a:t/>
            </a:r>
            <a:br>
              <a:rPr lang="vi-VN" sz="1400" b="0" dirty="0">
                <a:solidFill>
                  <a:schemeClr val="tx1"/>
                </a:solidFill>
                <a:latin typeface="Courier New" panose="02070309020205020404" pitchFamily="49" charset="0"/>
                <a:cs typeface="Courier New" panose="02070309020205020404" pitchFamily="49" charset="0"/>
              </a:rPr>
            </a:br>
            <a:r>
              <a:rPr lang="vi-VN" sz="1400" b="0" dirty="0">
                <a:solidFill>
                  <a:schemeClr val="tx1"/>
                </a:solidFill>
                <a:latin typeface="Courier New" panose="02070309020205020404" pitchFamily="49" charset="0"/>
                <a:cs typeface="Courier New" panose="02070309020205020404" pitchFamily="49" charset="0"/>
              </a:rPr>
              <a:t>-Tinh thần ngày một giảm</a:t>
            </a:r>
            <a:endParaRPr lang="en-US" sz="1400" u="sng" dirty="0">
              <a:solidFill>
                <a:srgbClr val="7030A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872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594" y="594609"/>
            <a:ext cx="7717800" cy="572700"/>
          </a:xfrm>
        </p:spPr>
        <p:txBody>
          <a:bodyPr/>
          <a:lstStyle/>
          <a:p>
            <a:endParaRPr lang="en-US" sz="1800" b="0" dirty="0">
              <a:latin typeface="Courier New" panose="02070309020205020404" pitchFamily="49" charset="0"/>
              <a:cs typeface="Courier New" panose="02070309020205020404" pitchFamily="49" charset="0"/>
            </a:endParaRPr>
          </a:p>
        </p:txBody>
      </p:sp>
      <p:sp>
        <p:nvSpPr>
          <p:cNvPr id="5" name="Rounded Rectangular Callout 4"/>
          <p:cNvSpPr/>
          <p:nvPr/>
        </p:nvSpPr>
        <p:spPr>
          <a:xfrm>
            <a:off x="1631977" y="1042767"/>
            <a:ext cx="5767754" cy="2757268"/>
          </a:xfrm>
          <a:prstGeom prst="wedgeRoundRectCallou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b="1" dirty="0">
                <a:latin typeface="Courier New" panose="02070309020205020404" pitchFamily="49" charset="0"/>
                <a:cs typeface="Courier New" panose="02070309020205020404" pitchFamily="49" charset="0"/>
              </a:rPr>
              <a:t>* Ý nghĩa: </a:t>
            </a:r>
            <a:r>
              <a:rPr lang="vi-VN" dirty="0">
                <a:latin typeface="Courier New" panose="02070309020205020404" pitchFamily="49" charset="0"/>
                <a:cs typeface="Courier New" panose="02070309020205020404" pitchFamily="49" charset="0"/>
              </a:rPr>
              <a:t>Cuộc khởi nghĩa chống xâm lược Hán tiêu biểu cho ý chí quật cường, bất khuất của nhân dân ta. Tuy thất bại nhưng Hai Bà đã nêu cao gương yêu nước.</a:t>
            </a:r>
            <a:br>
              <a:rPr lang="vi-VN" dirty="0">
                <a:latin typeface="Courier New" panose="02070309020205020404" pitchFamily="49" charset="0"/>
                <a:cs typeface="Courier New" panose="02070309020205020404" pitchFamily="49" charset="0"/>
              </a:rPr>
            </a:br>
            <a:endParaRPr lang="en-US"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6071911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400" dirty="0">
                <a:solidFill>
                  <a:srgbClr val="FF0000"/>
                </a:solidFill>
                <a:latin typeface="Courier New" panose="02070309020205020404" pitchFamily="49" charset="0"/>
                <a:cs typeface="Courier New" panose="02070309020205020404" pitchFamily="49" charset="0"/>
              </a:rPr>
              <a:t>II, Cuộc khởi nghĩa Hai Bà </a:t>
            </a:r>
            <a:r>
              <a:rPr lang="vi-VN" sz="2400" dirty="0" smtClean="0">
                <a:solidFill>
                  <a:srgbClr val="FF0000"/>
                </a:solidFill>
                <a:latin typeface="Courier New" panose="02070309020205020404" pitchFamily="49" charset="0"/>
                <a:cs typeface="Courier New" panose="02070309020205020404" pitchFamily="49" charset="0"/>
              </a:rPr>
              <a:t>Trưng</a:t>
            </a:r>
            <a:br>
              <a:rPr lang="vi-VN" sz="2400" dirty="0" smtClean="0">
                <a:solidFill>
                  <a:srgbClr val="FF0000"/>
                </a:solidFill>
                <a:latin typeface="Courier New" panose="02070309020205020404" pitchFamily="49" charset="0"/>
                <a:cs typeface="Courier New" panose="02070309020205020404" pitchFamily="49" charset="0"/>
              </a:rPr>
            </a:br>
            <a:r>
              <a:rPr lang="vi-VN" sz="2400" dirty="0" smtClean="0">
                <a:solidFill>
                  <a:srgbClr val="FF0000"/>
                </a:solidFill>
                <a:latin typeface="Courier New" panose="02070309020205020404" pitchFamily="49" charset="0"/>
                <a:cs typeface="Courier New" panose="02070309020205020404" pitchFamily="49" charset="0"/>
              </a:rPr>
              <a:t> </a:t>
            </a:r>
            <a:r>
              <a:rPr lang="vi-VN" sz="1600" b="0" dirty="0" smtClean="0">
                <a:solidFill>
                  <a:schemeClr val="tx1">
                    <a:lumMod val="50000"/>
                    <a:lumOff val="50000"/>
                  </a:schemeClr>
                </a:solidFill>
                <a:latin typeface="Courier New" panose="02070309020205020404" pitchFamily="49" charset="0"/>
                <a:cs typeface="Courier New" panose="02070309020205020404" pitchFamily="49" charset="0"/>
              </a:rPr>
              <a:t>2, Giai đoạn 2: Từ năm 42-43</a:t>
            </a:r>
            <a:br>
              <a:rPr lang="vi-VN" sz="1600" b="0" dirty="0" smtClean="0">
                <a:solidFill>
                  <a:schemeClr val="tx1">
                    <a:lumMod val="50000"/>
                    <a:lumOff val="50000"/>
                  </a:schemeClr>
                </a:solidFill>
                <a:latin typeface="Courier New" panose="02070309020205020404" pitchFamily="49" charset="0"/>
                <a:cs typeface="Courier New" panose="02070309020205020404" pitchFamily="49" charset="0"/>
              </a:rPr>
            </a:br>
            <a:r>
              <a:rPr lang="vi-VN" sz="1400" dirty="0">
                <a:solidFill>
                  <a:schemeClr val="tx1"/>
                </a:solidFill>
                <a:latin typeface="Courier New" panose="02070309020205020404" pitchFamily="49" charset="0"/>
                <a:cs typeface="Courier New" panose="02070309020205020404" pitchFamily="49" charset="0"/>
              </a:rPr>
              <a:t>* Nguyên nhân: </a:t>
            </a:r>
            <a:r>
              <a:rPr lang="vi-VN" sz="1400" b="0" dirty="0">
                <a:solidFill>
                  <a:schemeClr val="tx1"/>
                </a:solidFill>
                <a:latin typeface="Courier New" panose="02070309020205020404" pitchFamily="49" charset="0"/>
                <a:cs typeface="Courier New" panose="02070309020205020404" pitchFamily="49" charset="0"/>
              </a:rPr>
              <a:t>năm 42, Mã Viện chỉ huy đạo quân chiếm Hợp Phố, sau đó chia thành hai đạo quân thủy và bộ tiến vào nước ta</a:t>
            </a:r>
            <a:r>
              <a:rPr lang="vi-VN" sz="1400" b="0" dirty="0" smtClean="0">
                <a:solidFill>
                  <a:schemeClr val="tx1"/>
                </a:solidFill>
                <a:latin typeface="Courier New" panose="02070309020205020404" pitchFamily="49" charset="0"/>
                <a:cs typeface="Courier New" panose="02070309020205020404" pitchFamily="49" charset="0"/>
              </a:rPr>
              <a:t>.</a:t>
            </a:r>
            <a:br>
              <a:rPr lang="vi-VN" sz="1400" b="0" dirty="0" smtClean="0">
                <a:solidFill>
                  <a:schemeClr val="tx1"/>
                </a:solidFill>
                <a:latin typeface="Courier New" panose="02070309020205020404" pitchFamily="49" charset="0"/>
                <a:cs typeface="Courier New" panose="02070309020205020404" pitchFamily="49" charset="0"/>
              </a:rPr>
            </a:br>
            <a:r>
              <a:rPr lang="vi-VN" sz="1400" dirty="0" smtClean="0">
                <a:solidFill>
                  <a:schemeClr val="tx1"/>
                </a:solidFill>
                <a:latin typeface="Courier New" panose="02070309020205020404" pitchFamily="49" charset="0"/>
                <a:cs typeface="Courier New" panose="02070309020205020404" pitchFamily="49" charset="0"/>
              </a:rPr>
              <a:t>* </a:t>
            </a:r>
            <a:r>
              <a:rPr lang="vi-VN" sz="1400" dirty="0">
                <a:solidFill>
                  <a:schemeClr val="tx1"/>
                </a:solidFill>
                <a:latin typeface="Courier New" panose="02070309020205020404" pitchFamily="49" charset="0"/>
                <a:cs typeface="Courier New" panose="02070309020205020404" pitchFamily="49" charset="0"/>
              </a:rPr>
              <a:t>Diễn biến: </a:t>
            </a:r>
            <a:r>
              <a:rPr lang="vi-VN" sz="1400" b="0" dirty="0">
                <a:solidFill>
                  <a:schemeClr val="tx1"/>
                </a:solidFill>
                <a:latin typeface="Courier New" panose="02070309020205020404" pitchFamily="49" charset="0"/>
                <a:cs typeface="Courier New" panose="02070309020205020404" pitchFamily="49" charset="0"/>
              </a:rPr>
              <a:t>Hai Bà Trưng kéo quân từ Mê Linh về Lãng Bạc nghênh  chiến, thế giặc mạnh ta phải về giữ Cổ Loa và Luy </a:t>
            </a:r>
            <a:r>
              <a:rPr lang="vi-VN" sz="1400" b="0" dirty="0" smtClean="0">
                <a:solidFill>
                  <a:schemeClr val="tx1"/>
                </a:solidFill>
                <a:latin typeface="Courier New" panose="02070309020205020404" pitchFamily="49" charset="0"/>
                <a:cs typeface="Courier New" panose="02070309020205020404" pitchFamily="49" charset="0"/>
              </a:rPr>
              <a:t>Lâu.</a:t>
            </a:r>
            <a:r>
              <a:rPr lang="vi-VN" sz="1400" b="0" dirty="0" smtClean="0">
                <a:solidFill>
                  <a:schemeClr val="tx1"/>
                </a:solidFill>
                <a:latin typeface="Courier New" panose="02070309020205020404" pitchFamily="49" charset="0"/>
                <a:cs typeface="Courier New" panose="02070309020205020404" pitchFamily="49" charset="0"/>
              </a:rPr>
              <a:t/>
            </a:r>
            <a:br>
              <a:rPr lang="vi-VN" sz="1400" b="0" dirty="0" smtClean="0">
                <a:solidFill>
                  <a:schemeClr val="tx1"/>
                </a:solidFill>
                <a:latin typeface="Courier New" panose="02070309020205020404" pitchFamily="49" charset="0"/>
                <a:cs typeface="Courier New" panose="02070309020205020404" pitchFamily="49" charset="0"/>
              </a:rPr>
            </a:br>
            <a:r>
              <a:rPr lang="vi-VN" sz="1400" dirty="0">
                <a:solidFill>
                  <a:schemeClr val="tx1"/>
                </a:solidFill>
                <a:latin typeface="Courier New" panose="02070309020205020404" pitchFamily="49" charset="0"/>
                <a:cs typeface="Courier New" panose="02070309020205020404" pitchFamily="49" charset="0"/>
              </a:rPr>
              <a:t>* Kết quả: </a:t>
            </a:r>
            <a:r>
              <a:rPr lang="vi-VN" sz="1400" b="0" dirty="0">
                <a:solidFill>
                  <a:schemeClr val="tx1"/>
                </a:solidFill>
                <a:latin typeface="Courier New" panose="02070309020205020404" pitchFamily="49" charset="0"/>
                <a:cs typeface="Courier New" panose="02070309020205020404" pitchFamily="49" charset="0"/>
              </a:rPr>
              <a:t>Cuộc kháng chiến chống quân xâm lược hán bị thất  bại. Hai Bà Trưng đã hy sinh nhưng cuộc kháng chiến vẫn tiếp tục đến tháng 11 năm 43</a:t>
            </a:r>
            <a:r>
              <a:rPr lang="vi-VN" sz="1400" b="0" dirty="0" smtClean="0">
                <a:solidFill>
                  <a:schemeClr val="tx1"/>
                </a:solidFill>
                <a:latin typeface="Courier New" panose="02070309020205020404" pitchFamily="49" charset="0"/>
                <a:cs typeface="Courier New" panose="02070309020205020404" pitchFamily="49" charset="0"/>
              </a:rPr>
              <a:t>.</a:t>
            </a:r>
            <a:r>
              <a:rPr lang="vi-VN" sz="1400" b="0" dirty="0">
                <a:solidFill>
                  <a:schemeClr val="tx1"/>
                </a:solidFill>
                <a:latin typeface="Courier New" panose="02070309020205020404" pitchFamily="49" charset="0"/>
                <a:cs typeface="Courier New" panose="02070309020205020404" pitchFamily="49" charset="0"/>
              </a:rPr>
              <a:t/>
            </a:r>
            <a:br>
              <a:rPr lang="vi-VN" sz="1400" b="0" dirty="0">
                <a:solidFill>
                  <a:schemeClr val="tx1"/>
                </a:solidFill>
                <a:latin typeface="Courier New" panose="02070309020205020404" pitchFamily="49" charset="0"/>
                <a:cs typeface="Courier New" panose="02070309020205020404" pitchFamily="49" charset="0"/>
              </a:rPr>
            </a:br>
            <a:r>
              <a:rPr lang="vi-VN" sz="1400" dirty="0">
                <a:solidFill>
                  <a:schemeClr val="tx1"/>
                </a:solidFill>
                <a:latin typeface="Courier New" panose="02070309020205020404" pitchFamily="49" charset="0"/>
                <a:cs typeface="Courier New" panose="02070309020205020404" pitchFamily="49" charset="0"/>
              </a:rPr>
              <a:t>* Ý nghĩa: </a:t>
            </a:r>
            <a:r>
              <a:rPr lang="vi-VN" sz="1400" b="0" dirty="0">
                <a:solidFill>
                  <a:schemeClr val="tx1"/>
                </a:solidFill>
                <a:latin typeface="Courier New" panose="02070309020205020404" pitchFamily="49" charset="0"/>
                <a:cs typeface="Courier New" panose="02070309020205020404" pitchFamily="49" charset="0"/>
              </a:rPr>
              <a:t>Cuộc khởi nghĩa chống xâm lược Hán tiêu biểu cho ý chí quật cường, bất khuất của nhân dân ta. Tuy thất bại nhưng Hai Bà đã nêu cao gương yêu nước.</a:t>
            </a:r>
            <a:br>
              <a:rPr lang="vi-VN" sz="1400" b="0" dirty="0">
                <a:solidFill>
                  <a:schemeClr val="tx1"/>
                </a:solidFill>
                <a:latin typeface="Courier New" panose="02070309020205020404" pitchFamily="49" charset="0"/>
                <a:cs typeface="Courier New" panose="02070309020205020404" pitchFamily="49" charset="0"/>
              </a:rPr>
            </a:br>
            <a:r>
              <a:rPr lang="vi-VN" sz="1400" b="0" dirty="0">
                <a:solidFill>
                  <a:schemeClr val="tx1"/>
                </a:solidFill>
                <a:latin typeface="Courier New" panose="02070309020205020404" pitchFamily="49" charset="0"/>
                <a:cs typeface="Courier New" panose="02070309020205020404" pitchFamily="49" charset="0"/>
              </a:rPr>
              <a:t/>
            </a:r>
            <a:br>
              <a:rPr lang="vi-VN" sz="1400" b="0" dirty="0">
                <a:solidFill>
                  <a:schemeClr val="tx1"/>
                </a:solidFill>
                <a:latin typeface="Courier New" panose="02070309020205020404" pitchFamily="49" charset="0"/>
                <a:cs typeface="Courier New" panose="02070309020205020404" pitchFamily="49" charset="0"/>
              </a:rPr>
            </a:br>
            <a:endParaRPr lang="en-US" sz="1400" dirty="0">
              <a:solidFill>
                <a:schemeClr val="tx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36364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902" y="4570800"/>
            <a:ext cx="7717800" cy="572700"/>
          </a:xfrm>
        </p:spPr>
        <p:txBody>
          <a:bodyPr/>
          <a:lstStyle/>
          <a:p>
            <a:r>
              <a:rPr lang="vi-VN" sz="1800" dirty="0" smtClean="0">
                <a:latin typeface="Courier New" panose="02070309020205020404" pitchFamily="49" charset="0"/>
                <a:cs typeface="Courier New" panose="02070309020205020404" pitchFamily="49" charset="0"/>
              </a:rPr>
              <a:t>Đền thờ Hai Bà Trưng ở Mê Linh (Vĩnh Phúc)</a:t>
            </a:r>
            <a:endParaRPr lang="en-US" sz="1800" dirty="0">
              <a:latin typeface="Courier New" panose="02070309020205020404" pitchFamily="49" charset="0"/>
              <a:cs typeface="Courier New" panose="02070309020205020404" pitchFamily="49" charset="0"/>
            </a:endParaRPr>
          </a:p>
        </p:txBody>
      </p:sp>
      <p:pic>
        <p:nvPicPr>
          <p:cNvPr id="3" name="Picture 2"/>
          <p:cNvPicPr>
            <a:picLocks noChangeAspect="1"/>
          </p:cNvPicPr>
          <p:nvPr/>
        </p:nvPicPr>
        <p:blipFill>
          <a:blip r:embed="rId2"/>
          <a:stretch>
            <a:fillRect/>
          </a:stretch>
        </p:blipFill>
        <p:spPr>
          <a:xfrm>
            <a:off x="266890" y="40383"/>
            <a:ext cx="8623892" cy="4530417"/>
          </a:xfrm>
          <a:prstGeom prst="rect">
            <a:avLst/>
          </a:prstGeom>
        </p:spPr>
      </p:pic>
    </p:spTree>
    <p:extLst>
      <p:ext uri="{BB962C8B-B14F-4D97-AF65-F5344CB8AC3E}">
        <p14:creationId xmlns:p14="http://schemas.microsoft.com/office/powerpoint/2010/main" val="31356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793" cy="4456562"/>
          </a:xfrm>
          <a:prstGeom prst="rect">
            <a:avLst/>
          </a:prstGeom>
        </p:spPr>
      </p:pic>
      <p:sp>
        <p:nvSpPr>
          <p:cNvPr id="2" name="Title 1"/>
          <p:cNvSpPr>
            <a:spLocks noGrp="1"/>
          </p:cNvSpPr>
          <p:nvPr>
            <p:ph type="title"/>
          </p:nvPr>
        </p:nvSpPr>
        <p:spPr>
          <a:xfrm>
            <a:off x="713496" y="4456562"/>
            <a:ext cx="7717800" cy="572700"/>
          </a:xfrm>
        </p:spPr>
        <p:txBody>
          <a:bodyPr/>
          <a:lstStyle/>
          <a:p>
            <a:r>
              <a:rPr lang="vi-VN" sz="1400" dirty="0">
                <a:latin typeface="Courier New" panose="02070309020205020404" pitchFamily="49" charset="0"/>
                <a:cs typeface="Courier New" panose="02070309020205020404" pitchFamily="49" charset="0"/>
              </a:rPr>
              <a:t>Tượng thờ Hai Bà Trưng ở quận Bình Thạnh Thành Phố Hồ Chí Minh </a:t>
            </a:r>
            <a:br>
              <a:rPr lang="vi-VN" sz="1400" dirty="0">
                <a:latin typeface="Courier New" panose="02070309020205020404" pitchFamily="49" charset="0"/>
                <a:cs typeface="Courier New" panose="02070309020205020404" pitchFamily="49" charset="0"/>
              </a:rPr>
            </a:br>
            <a:endParaRPr lang="en-US"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94088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400" dirty="0" smtClean="0">
                <a:solidFill>
                  <a:schemeClr val="accent2"/>
                </a:solidFill>
                <a:latin typeface="Courier New" panose="02070309020205020404" pitchFamily="49" charset="0"/>
                <a:cs typeface="Courier New" panose="02070309020205020404" pitchFamily="49" charset="0"/>
              </a:rPr>
              <a:t>II, Cuộc khởi nghĩa Hai Bà Trưng</a:t>
            </a:r>
            <a:endParaRPr lang="en-US" sz="2400" dirty="0">
              <a:solidFill>
                <a:schemeClr val="accent2"/>
              </a:solidFill>
              <a:latin typeface="Courier New" panose="02070309020205020404" pitchFamily="49" charset="0"/>
              <a:cs typeface="Courier New" panose="02070309020205020404" pitchFamily="49" charset="0"/>
            </a:endParaRPr>
          </a:p>
        </p:txBody>
      </p:sp>
      <p:sp>
        <p:nvSpPr>
          <p:cNvPr id="3" name="Text Placeholder 2"/>
          <p:cNvSpPr>
            <a:spLocks noGrp="1"/>
          </p:cNvSpPr>
          <p:nvPr>
            <p:ph type="body" idx="1"/>
          </p:nvPr>
        </p:nvSpPr>
        <p:spPr/>
        <p:txBody>
          <a:bodyPr/>
          <a:lstStyle/>
          <a:p>
            <a:pPr marL="152400" indent="0">
              <a:buNone/>
            </a:pPr>
            <a:r>
              <a:rPr lang="vi-VN" sz="1600" dirty="0" smtClean="0">
                <a:solidFill>
                  <a:schemeClr val="tx1">
                    <a:lumMod val="50000"/>
                    <a:lumOff val="50000"/>
                  </a:schemeClr>
                </a:solidFill>
                <a:latin typeface="Courier New" panose="02070309020205020404" pitchFamily="49" charset="0"/>
                <a:cs typeface="Courier New" panose="02070309020205020404" pitchFamily="49" charset="0"/>
              </a:rPr>
              <a:t>1, Giai đoạn 1: Từ năm 40-42.</a:t>
            </a:r>
          </a:p>
          <a:p>
            <a:pPr marL="152400" indent="0">
              <a:buNone/>
            </a:pPr>
            <a:endParaRPr lang="vi-VN" sz="1600" dirty="0" smtClean="0">
              <a:latin typeface="Courier New" panose="02070309020205020404" pitchFamily="49" charset="0"/>
              <a:cs typeface="Courier New" panose="02070309020205020404" pitchFamily="49" charset="0"/>
            </a:endParaRPr>
          </a:p>
          <a:p>
            <a:pPr marL="152400" indent="0">
              <a:buNone/>
            </a:pPr>
            <a:r>
              <a:rPr lang="vi-VN" sz="1600" b="1" u="sng" dirty="0" smtClean="0">
                <a:solidFill>
                  <a:srgbClr val="7030A0"/>
                </a:solidFill>
                <a:latin typeface="Courier New" panose="02070309020205020404" pitchFamily="49" charset="0"/>
                <a:cs typeface="Courier New" panose="02070309020205020404" pitchFamily="49" charset="0"/>
              </a:rPr>
              <a:t>Nguyên nhân của cuộc khởi nghĩa Hai Bà Trưng là gì?</a:t>
            </a:r>
            <a:endParaRPr lang="vi-VN" sz="1600" b="1" u="sng" dirty="0">
              <a:solidFill>
                <a:srgbClr val="7030A0"/>
              </a:solidFill>
              <a:latin typeface="Courier New" panose="02070309020205020404" pitchFamily="49" charset="0"/>
              <a:cs typeface="Courier New" panose="02070309020205020404" pitchFamily="49" charset="0"/>
            </a:endParaRPr>
          </a:p>
          <a:p>
            <a:pPr marL="152400" indent="0">
              <a:buNone/>
            </a:pPr>
            <a:endParaRPr lang="vi-VN" sz="1600" b="1" u="sng" dirty="0" smtClean="0">
              <a:solidFill>
                <a:srgbClr val="7030A0"/>
              </a:solidFill>
              <a:latin typeface="Courier New" panose="02070309020205020404" pitchFamily="49" charset="0"/>
              <a:cs typeface="Courier New" panose="02070309020205020404" pitchFamily="49" charset="0"/>
            </a:endParaRPr>
          </a:p>
          <a:p>
            <a:pPr marL="152400" indent="0">
              <a:buNone/>
            </a:pPr>
            <a:r>
              <a:rPr lang="vi-VN" sz="1600" u="sng" dirty="0" smtClean="0">
                <a:latin typeface="Courier New" panose="02070309020205020404" pitchFamily="49" charset="0"/>
                <a:cs typeface="Courier New" panose="02070309020205020404" pitchFamily="49" charset="0"/>
              </a:rPr>
              <a:t>Trả Lời:</a:t>
            </a:r>
          </a:p>
          <a:p>
            <a:pPr marL="152400" indent="0">
              <a:buNone/>
            </a:pPr>
            <a:r>
              <a:rPr lang="vi-VN" sz="1600" b="1" dirty="0" smtClean="0">
                <a:latin typeface="Courier New" panose="02070309020205020404" pitchFamily="49" charset="0"/>
                <a:cs typeface="Courier New" panose="02070309020205020404" pitchFamily="49" charset="0"/>
              </a:rPr>
              <a:t>* Nguyên Nhân</a:t>
            </a:r>
            <a:r>
              <a:rPr lang="vi-VN" sz="1600" dirty="0" smtClean="0">
                <a:latin typeface="Courier New" panose="02070309020205020404" pitchFamily="49" charset="0"/>
                <a:cs typeface="Courier New" panose="02070309020205020404" pitchFamily="49" charset="0"/>
              </a:rPr>
              <a:t>: Do chính sách thống trị tàn bạo của phong kiến phương Bắc; chồng bà Trưng Trắc là Thi Sách bị Tô Định giết chết.</a:t>
            </a:r>
            <a:endParaRPr lang="en-US" sz="16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55680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613" y="4570800"/>
            <a:ext cx="7717800" cy="572700"/>
          </a:xfrm>
        </p:spPr>
        <p:txBody>
          <a:bodyPr/>
          <a:lstStyle/>
          <a:p>
            <a:r>
              <a:rPr lang="vi-VN" sz="2000" dirty="0">
                <a:latin typeface="Courier New" panose="02070309020205020404" pitchFamily="49" charset="0"/>
                <a:cs typeface="Courier New" panose="02070309020205020404" pitchFamily="49" charset="0"/>
              </a:rPr>
              <a:t>Tượng thờ Hai Bà Trưng ở đền Đồng Nhân ( Hà Nội )</a:t>
            </a:r>
            <a:br>
              <a:rPr lang="vi-VN" sz="2000" dirty="0">
                <a:latin typeface="Courier New" panose="02070309020205020404" pitchFamily="49" charset="0"/>
                <a:cs typeface="Courier New" panose="02070309020205020404" pitchFamily="49" charset="0"/>
              </a:rPr>
            </a:br>
            <a:endParaRPr lang="en-US" sz="2000" dirty="0">
              <a:latin typeface="Courier New" panose="02070309020205020404" pitchFamily="49" charset="0"/>
              <a:cs typeface="Courier New" panose="02070309020205020404" pitchFamily="49" charset="0"/>
            </a:endParaRPr>
          </a:p>
        </p:txBody>
      </p:sp>
      <p:pic>
        <p:nvPicPr>
          <p:cNvPr id="3" name="Picture 2"/>
          <p:cNvPicPr>
            <a:picLocks noChangeAspect="1"/>
          </p:cNvPicPr>
          <p:nvPr/>
        </p:nvPicPr>
        <p:blipFill>
          <a:blip r:embed="rId2"/>
          <a:stretch>
            <a:fillRect/>
          </a:stretch>
        </p:blipFill>
        <p:spPr>
          <a:xfrm>
            <a:off x="0" y="52490"/>
            <a:ext cx="9144793" cy="4582815"/>
          </a:xfrm>
          <a:prstGeom prst="rect">
            <a:avLst/>
          </a:prstGeom>
        </p:spPr>
      </p:pic>
    </p:spTree>
    <p:extLst>
      <p:ext uri="{BB962C8B-B14F-4D97-AF65-F5344CB8AC3E}">
        <p14:creationId xmlns:p14="http://schemas.microsoft.com/office/powerpoint/2010/main" val="269322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i="1" u="sng" dirty="0" smtClean="0">
                <a:solidFill>
                  <a:srgbClr val="7030A0"/>
                </a:solidFill>
                <a:latin typeface="Courier New" panose="02070309020205020404" pitchFamily="49" charset="0"/>
                <a:cs typeface="Courier New" panose="02070309020205020404" pitchFamily="49" charset="0"/>
              </a:rPr>
              <a:t>Bài </a:t>
            </a:r>
            <a:r>
              <a:rPr lang="vi-VN" i="1" u="sng" dirty="0">
                <a:solidFill>
                  <a:srgbClr val="7030A0"/>
                </a:solidFill>
                <a:latin typeface="Courier New" panose="02070309020205020404" pitchFamily="49" charset="0"/>
                <a:cs typeface="Courier New" panose="02070309020205020404" pitchFamily="49" charset="0"/>
              </a:rPr>
              <a:t>tập:</a:t>
            </a:r>
            <a:br>
              <a:rPr lang="vi-VN" i="1" u="sng" dirty="0">
                <a:solidFill>
                  <a:srgbClr val="7030A0"/>
                </a:solidFill>
                <a:latin typeface="Courier New" panose="02070309020205020404" pitchFamily="49" charset="0"/>
                <a:cs typeface="Courier New" panose="02070309020205020404" pitchFamily="49" charset="0"/>
              </a:rPr>
            </a:br>
            <a:r>
              <a:rPr lang="vi-VN" sz="2400" dirty="0">
                <a:latin typeface="Courier New" panose="02070309020205020404" pitchFamily="49" charset="0"/>
                <a:cs typeface="Courier New" panose="02070309020205020404" pitchFamily="49" charset="0"/>
              </a:rPr>
              <a:t>1. Từ cuộc khởi nghĩa của Hai Bà Trưng chúng ta học tập được gì?</a:t>
            </a:r>
            <a:br>
              <a:rPr lang="vi-VN" sz="2400" dirty="0">
                <a:latin typeface="Courier New" panose="02070309020205020404" pitchFamily="49" charset="0"/>
                <a:cs typeface="Courier New" panose="02070309020205020404" pitchFamily="49" charset="0"/>
              </a:rPr>
            </a:br>
            <a:r>
              <a:rPr lang="vi-VN" sz="2400" dirty="0">
                <a:latin typeface="Courier New" panose="02070309020205020404" pitchFamily="49" charset="0"/>
                <a:cs typeface="Courier New" panose="02070309020205020404" pitchFamily="49" charset="0"/>
              </a:rPr>
              <a:t>2. Nêu một bài thơ, ca dao, tục ngữ hay một câu đố nói về Hai Bà Trưng mà em biết</a:t>
            </a:r>
            <a:r>
              <a:rPr lang="vi-VN" sz="2400" dirty="0" smtClean="0">
                <a:latin typeface="Courier New" panose="02070309020205020404" pitchFamily="49" charset="0"/>
                <a:cs typeface="Courier New" panose="02070309020205020404" pitchFamily="49" charset="0"/>
              </a:rPr>
              <a:t>?</a:t>
            </a:r>
            <a:br>
              <a:rPr lang="vi-VN" sz="2400" dirty="0" smtClean="0">
                <a:latin typeface="Courier New" panose="02070309020205020404" pitchFamily="49" charset="0"/>
                <a:cs typeface="Courier New" panose="02070309020205020404" pitchFamily="49" charset="0"/>
              </a:rPr>
            </a:br>
            <a:r>
              <a:rPr lang="vi-VN" sz="2400" dirty="0" smtClean="0">
                <a:latin typeface="Courier New" panose="02070309020205020404" pitchFamily="49" charset="0"/>
                <a:cs typeface="Courier New" panose="02070309020205020404" pitchFamily="49" charset="0"/>
              </a:rPr>
              <a:t>3. Trình bày diễn biến của cuộc kháng chiến chống quân xâm lược Hán.</a:t>
            </a:r>
            <a:br>
              <a:rPr lang="vi-VN" sz="2400" dirty="0" smtClean="0">
                <a:latin typeface="Courier New" panose="02070309020205020404" pitchFamily="49" charset="0"/>
                <a:cs typeface="Courier New" panose="02070309020205020404" pitchFamily="49" charset="0"/>
              </a:rPr>
            </a:br>
            <a:r>
              <a:rPr lang="vi-VN" sz="2400" dirty="0" smtClean="0">
                <a:latin typeface="Courier New" panose="02070309020205020404" pitchFamily="49" charset="0"/>
                <a:cs typeface="Courier New" panose="02070309020205020404" pitchFamily="49" charset="0"/>
              </a:rPr>
              <a:t>4. Việc nhân dân ta lập đền thờ Hai Bà Trưng và các vị tương sở khắp nơi đã nói lên điều gì?</a:t>
            </a:r>
            <a:r>
              <a:rPr lang="vi-VN" sz="2400" dirty="0">
                <a:latin typeface="Courier New" panose="02070309020205020404" pitchFamily="49" charset="0"/>
                <a:cs typeface="Courier New" panose="02070309020205020404" pitchFamily="49" charset="0"/>
              </a:rPr>
              <a:t/>
            </a:r>
            <a:br>
              <a:rPr lang="vi-VN" sz="2400" dirty="0">
                <a:latin typeface="Courier New" panose="02070309020205020404" pitchFamily="49" charset="0"/>
                <a:cs typeface="Courier New" panose="02070309020205020404" pitchFamily="49" charset="0"/>
              </a:rPr>
            </a:br>
            <a:r>
              <a:rPr lang="vi-VN" sz="2400" dirty="0">
                <a:latin typeface="Courier New" panose="02070309020205020404" pitchFamily="49" charset="0"/>
                <a:cs typeface="Courier New" panose="02070309020205020404" pitchFamily="49" charset="0"/>
              </a:rPr>
              <a:t/>
            </a:r>
            <a:br>
              <a:rPr lang="vi-VN" sz="2400" dirty="0">
                <a:latin typeface="Courier New" panose="02070309020205020404" pitchFamily="49" charset="0"/>
                <a:cs typeface="Courier New" panose="02070309020205020404" pitchFamily="49" charset="0"/>
              </a:rPr>
            </a:br>
            <a:r>
              <a:rPr lang="vi-VN" sz="2400" dirty="0" smtClean="0">
                <a:latin typeface="Courier New" panose="02070309020205020404" pitchFamily="49" charset="0"/>
                <a:cs typeface="Courier New" panose="02070309020205020404" pitchFamily="49" charset="0"/>
              </a:rPr>
              <a:t/>
            </a:r>
            <a:br>
              <a:rPr lang="vi-VN" sz="2400" dirty="0" smtClean="0">
                <a:latin typeface="Courier New" panose="02070309020205020404" pitchFamily="49" charset="0"/>
                <a:cs typeface="Courier New" panose="02070309020205020404" pitchFamily="49" charset="0"/>
              </a:rPr>
            </a:br>
            <a:endParaRPr lang="en-US" sz="2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8334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0078406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400" dirty="0">
                <a:solidFill>
                  <a:schemeClr val="accent2"/>
                </a:solidFill>
                <a:latin typeface="Courier New" panose="02070309020205020404" pitchFamily="49" charset="0"/>
                <a:cs typeface="Courier New" panose="02070309020205020404" pitchFamily="49" charset="0"/>
              </a:rPr>
              <a:t>II, Cuộc khởi nghĩa Hai Bà Trưng</a:t>
            </a:r>
            <a:endParaRPr lang="en-US" sz="2400" dirty="0">
              <a:solidFill>
                <a:schemeClr val="accent2"/>
              </a:solidFill>
              <a:latin typeface="Courier New" panose="02070309020205020404" pitchFamily="49" charset="0"/>
              <a:cs typeface="Courier New" panose="02070309020205020404" pitchFamily="49" charset="0"/>
            </a:endParaRPr>
          </a:p>
        </p:txBody>
      </p:sp>
      <p:sp>
        <p:nvSpPr>
          <p:cNvPr id="3" name="Text Placeholder 2"/>
          <p:cNvSpPr>
            <a:spLocks noGrp="1"/>
          </p:cNvSpPr>
          <p:nvPr>
            <p:ph type="body" idx="1"/>
          </p:nvPr>
        </p:nvSpPr>
        <p:spPr/>
        <p:txBody>
          <a:bodyPr/>
          <a:lstStyle/>
          <a:p>
            <a:pPr marL="152400" indent="0">
              <a:buNone/>
            </a:pPr>
            <a:r>
              <a:rPr lang="en-US" sz="1600" dirty="0">
                <a:solidFill>
                  <a:schemeClr val="tx1">
                    <a:lumMod val="50000"/>
                    <a:lumOff val="50000"/>
                  </a:schemeClr>
                </a:solidFill>
                <a:latin typeface="Courier New" panose="02070309020205020404" pitchFamily="49" charset="0"/>
                <a:cs typeface="Courier New" panose="02070309020205020404" pitchFamily="49" charset="0"/>
              </a:rPr>
              <a:t>1, </a:t>
            </a:r>
            <a:r>
              <a:rPr lang="en-US" sz="1600" dirty="0" err="1">
                <a:solidFill>
                  <a:schemeClr val="tx1">
                    <a:lumMod val="50000"/>
                    <a:lumOff val="50000"/>
                  </a:schemeClr>
                </a:solidFill>
                <a:latin typeface="Courier New" panose="02070309020205020404" pitchFamily="49" charset="0"/>
                <a:cs typeface="Courier New" panose="02070309020205020404" pitchFamily="49" charset="0"/>
              </a:rPr>
              <a:t>Giai</a:t>
            </a:r>
            <a:r>
              <a:rPr lang="en-US" sz="1600" dirty="0">
                <a:solidFill>
                  <a:schemeClr val="tx1">
                    <a:lumMod val="50000"/>
                    <a:lumOff val="50000"/>
                  </a:schemeClr>
                </a:solidFill>
                <a:latin typeface="Courier New" panose="02070309020205020404" pitchFamily="49" charset="0"/>
                <a:cs typeface="Courier New" panose="02070309020205020404" pitchFamily="49" charset="0"/>
              </a:rPr>
              <a:t> </a:t>
            </a:r>
            <a:r>
              <a:rPr lang="en-US" sz="1600" dirty="0" err="1">
                <a:solidFill>
                  <a:schemeClr val="tx1">
                    <a:lumMod val="50000"/>
                    <a:lumOff val="50000"/>
                  </a:schemeClr>
                </a:solidFill>
                <a:latin typeface="Courier New" panose="02070309020205020404" pitchFamily="49" charset="0"/>
                <a:cs typeface="Courier New" panose="02070309020205020404" pitchFamily="49" charset="0"/>
              </a:rPr>
              <a:t>đoạn</a:t>
            </a:r>
            <a:r>
              <a:rPr lang="en-US" sz="1600" dirty="0">
                <a:solidFill>
                  <a:schemeClr val="tx1">
                    <a:lumMod val="50000"/>
                    <a:lumOff val="50000"/>
                  </a:schemeClr>
                </a:solidFill>
                <a:latin typeface="Courier New" panose="02070309020205020404" pitchFamily="49" charset="0"/>
                <a:cs typeface="Courier New" panose="02070309020205020404" pitchFamily="49" charset="0"/>
              </a:rPr>
              <a:t> 1: </a:t>
            </a:r>
            <a:r>
              <a:rPr lang="en-US" sz="1600" dirty="0" err="1">
                <a:solidFill>
                  <a:schemeClr val="tx1">
                    <a:lumMod val="50000"/>
                    <a:lumOff val="50000"/>
                  </a:schemeClr>
                </a:solidFill>
                <a:latin typeface="Courier New" panose="02070309020205020404" pitchFamily="49" charset="0"/>
                <a:cs typeface="Courier New" panose="02070309020205020404" pitchFamily="49" charset="0"/>
              </a:rPr>
              <a:t>Từ</a:t>
            </a:r>
            <a:r>
              <a:rPr lang="en-US" sz="1600" dirty="0">
                <a:solidFill>
                  <a:schemeClr val="tx1">
                    <a:lumMod val="50000"/>
                    <a:lumOff val="50000"/>
                  </a:schemeClr>
                </a:solidFill>
                <a:latin typeface="Courier New" panose="02070309020205020404" pitchFamily="49" charset="0"/>
                <a:cs typeface="Courier New" panose="02070309020205020404" pitchFamily="49" charset="0"/>
              </a:rPr>
              <a:t> </a:t>
            </a:r>
            <a:r>
              <a:rPr lang="en-US" sz="1600" dirty="0" err="1">
                <a:solidFill>
                  <a:schemeClr val="tx1">
                    <a:lumMod val="50000"/>
                    <a:lumOff val="50000"/>
                  </a:schemeClr>
                </a:solidFill>
                <a:latin typeface="Courier New" panose="02070309020205020404" pitchFamily="49" charset="0"/>
                <a:cs typeface="Courier New" panose="02070309020205020404" pitchFamily="49" charset="0"/>
              </a:rPr>
              <a:t>năm</a:t>
            </a:r>
            <a:r>
              <a:rPr lang="en-US" sz="1600" dirty="0">
                <a:solidFill>
                  <a:schemeClr val="tx1">
                    <a:lumMod val="50000"/>
                    <a:lumOff val="50000"/>
                  </a:schemeClr>
                </a:solidFill>
                <a:latin typeface="Courier New" panose="02070309020205020404" pitchFamily="49" charset="0"/>
                <a:cs typeface="Courier New" panose="02070309020205020404" pitchFamily="49" charset="0"/>
              </a:rPr>
              <a:t> 40-42</a:t>
            </a:r>
            <a:r>
              <a:rPr lang="en-US" sz="1600" dirty="0" smtClean="0">
                <a:solidFill>
                  <a:schemeClr val="tx1">
                    <a:lumMod val="50000"/>
                    <a:lumOff val="50000"/>
                  </a:schemeClr>
                </a:solidFill>
                <a:latin typeface="Courier New" panose="02070309020205020404" pitchFamily="49" charset="0"/>
                <a:cs typeface="Courier New" panose="02070309020205020404" pitchFamily="49" charset="0"/>
              </a:rPr>
              <a:t>.</a:t>
            </a:r>
            <a:endParaRPr lang="vi-VN" sz="1600" dirty="0" smtClean="0">
              <a:solidFill>
                <a:schemeClr val="tx1">
                  <a:lumMod val="50000"/>
                  <a:lumOff val="50000"/>
                </a:schemeClr>
              </a:solidFill>
              <a:latin typeface="Courier New" panose="02070309020205020404" pitchFamily="49" charset="0"/>
              <a:cs typeface="Courier New" panose="02070309020205020404" pitchFamily="49" charset="0"/>
            </a:endParaRPr>
          </a:p>
          <a:p>
            <a:pPr marL="152400" indent="0">
              <a:buNone/>
            </a:pPr>
            <a:r>
              <a:rPr lang="vi-VN" sz="1600" b="1" dirty="0" smtClean="0">
                <a:solidFill>
                  <a:schemeClr val="tx1"/>
                </a:solidFill>
                <a:latin typeface="Courier New" panose="02070309020205020404" pitchFamily="49" charset="0"/>
                <a:cs typeface="Courier New" panose="02070309020205020404" pitchFamily="49" charset="0"/>
              </a:rPr>
              <a:t>* Nguyên </a:t>
            </a:r>
            <a:r>
              <a:rPr lang="vi-VN" sz="1600" b="1" dirty="0">
                <a:solidFill>
                  <a:schemeClr val="tx1"/>
                </a:solidFill>
                <a:latin typeface="Courier New" panose="02070309020205020404" pitchFamily="49" charset="0"/>
                <a:cs typeface="Courier New" panose="02070309020205020404" pitchFamily="49" charset="0"/>
              </a:rPr>
              <a:t>Nhân: </a:t>
            </a:r>
            <a:endParaRPr lang="vi-VN" sz="1600" b="1" dirty="0" smtClean="0">
              <a:solidFill>
                <a:schemeClr val="tx1"/>
              </a:solidFill>
              <a:latin typeface="Courier New" panose="02070309020205020404" pitchFamily="49" charset="0"/>
              <a:cs typeface="Courier New" panose="02070309020205020404" pitchFamily="49" charset="0"/>
            </a:endParaRPr>
          </a:p>
          <a:p>
            <a:pPr marL="152400" indent="0">
              <a:buNone/>
            </a:pPr>
            <a:r>
              <a:rPr lang="vi-VN" sz="1600" dirty="0" smtClean="0">
                <a:solidFill>
                  <a:schemeClr val="tx1"/>
                </a:solidFill>
                <a:latin typeface="Courier New" panose="02070309020205020404" pitchFamily="49" charset="0"/>
                <a:cs typeface="Courier New" panose="02070309020205020404" pitchFamily="49" charset="0"/>
              </a:rPr>
              <a:t>Do </a:t>
            </a:r>
            <a:r>
              <a:rPr lang="vi-VN" sz="1600" dirty="0">
                <a:solidFill>
                  <a:schemeClr val="tx1"/>
                </a:solidFill>
                <a:latin typeface="Courier New" panose="02070309020205020404" pitchFamily="49" charset="0"/>
                <a:cs typeface="Courier New" panose="02070309020205020404" pitchFamily="49" charset="0"/>
              </a:rPr>
              <a:t>chính sách thống trị tàn bạo của phong kiến phương Bắc; chồng bà Trưng Trắc là Thi Sách bị Tô Định giết chết.</a:t>
            </a:r>
          </a:p>
          <a:p>
            <a:pPr marL="152400" indent="0">
              <a:buNone/>
            </a:pPr>
            <a:endParaRPr lang="en-US" sz="1600" dirty="0">
              <a:solidFill>
                <a:srgbClr val="7030A0"/>
              </a:solidFill>
              <a:latin typeface="Courier New" panose="02070309020205020404" pitchFamily="49" charset="0"/>
              <a:cs typeface="Courier New" panose="02070309020205020404" pitchFamily="49" charset="0"/>
            </a:endParaRPr>
          </a:p>
          <a:p>
            <a:pPr marL="152400" indent="0">
              <a:buNone/>
            </a:pPr>
            <a:endParaRPr lang="en-US" dirty="0"/>
          </a:p>
        </p:txBody>
      </p:sp>
    </p:spTree>
    <p:extLst>
      <p:ext uri="{BB962C8B-B14F-4D97-AF65-F5344CB8AC3E}">
        <p14:creationId xmlns:p14="http://schemas.microsoft.com/office/powerpoint/2010/main" val="380796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475" y="4372000"/>
            <a:ext cx="7733400" cy="572700"/>
          </a:xfrm>
        </p:spPr>
        <p:txBody>
          <a:bodyPr/>
          <a:lstStyle/>
          <a:p>
            <a:endParaRPr lang="en-US" dirty="0"/>
          </a:p>
        </p:txBody>
      </p:sp>
      <p:sp>
        <p:nvSpPr>
          <p:cNvPr id="3" name="Text Placeholder 2"/>
          <p:cNvSpPr>
            <a:spLocks noGrp="1"/>
          </p:cNvSpPr>
          <p:nvPr>
            <p:ph type="body" idx="1"/>
          </p:nvPr>
        </p:nvSpPr>
        <p:spPr/>
        <p:txBody>
          <a:bodyPr/>
          <a:lstStyle/>
          <a:p>
            <a:pPr marL="152400" indent="0">
              <a:buNone/>
            </a:pPr>
            <a:r>
              <a:rPr lang="vi-VN" sz="1600" b="1" u="sng" dirty="0" smtClean="0">
                <a:solidFill>
                  <a:srgbClr val="7030A0"/>
                </a:solidFill>
                <a:latin typeface="Courier New" panose="02070309020205020404" pitchFamily="49" charset="0"/>
                <a:cs typeface="Courier New" panose="02070309020205020404" pitchFamily="49" charset="0"/>
              </a:rPr>
              <a:t>Hãy nêu diễn biến của cuộc khởi nghĩa Hai Bà Trưng?</a:t>
            </a:r>
          </a:p>
          <a:p>
            <a:pPr marL="152400" indent="0">
              <a:buNone/>
            </a:pPr>
            <a:endParaRPr lang="vi-VN" sz="1600" b="1" u="sng" dirty="0" smtClean="0">
              <a:solidFill>
                <a:srgbClr val="7030A0"/>
              </a:solidFill>
              <a:latin typeface="Courier New" panose="02070309020205020404" pitchFamily="49" charset="0"/>
              <a:cs typeface="Courier New" panose="02070309020205020404" pitchFamily="49" charset="0"/>
            </a:endParaRPr>
          </a:p>
          <a:p>
            <a:pPr marL="152400" indent="0">
              <a:buNone/>
            </a:pPr>
            <a:r>
              <a:rPr lang="vi-VN" sz="1600" u="sng" dirty="0" smtClean="0">
                <a:solidFill>
                  <a:schemeClr val="tx1"/>
                </a:solidFill>
                <a:latin typeface="Courier New" panose="02070309020205020404" pitchFamily="49" charset="0"/>
                <a:cs typeface="Courier New" panose="02070309020205020404" pitchFamily="49" charset="0"/>
              </a:rPr>
              <a:t>Trả lời:</a:t>
            </a:r>
          </a:p>
          <a:p>
            <a:pPr marL="152400" indent="0">
              <a:buNone/>
            </a:pPr>
            <a:r>
              <a:rPr lang="vi-VN" sz="1600" b="1" dirty="0" smtClean="0">
                <a:solidFill>
                  <a:schemeClr val="tx1"/>
                </a:solidFill>
                <a:latin typeface="Courier New" panose="02070309020205020404" pitchFamily="49" charset="0"/>
                <a:cs typeface="Courier New" panose="02070309020205020404" pitchFamily="49" charset="0"/>
              </a:rPr>
              <a:t>*</a:t>
            </a:r>
            <a:r>
              <a:rPr lang="vi-VN" sz="1600" dirty="0" smtClean="0">
                <a:solidFill>
                  <a:schemeClr val="tx1"/>
                </a:solidFill>
                <a:latin typeface="Courier New" panose="02070309020205020404" pitchFamily="49" charset="0"/>
                <a:cs typeface="Courier New" panose="02070309020205020404" pitchFamily="49" charset="0"/>
              </a:rPr>
              <a:t> </a:t>
            </a:r>
            <a:r>
              <a:rPr lang="vi-VN" sz="1600" b="1" dirty="0" smtClean="0">
                <a:solidFill>
                  <a:schemeClr val="tx1"/>
                </a:solidFill>
                <a:latin typeface="Courier New" panose="02070309020205020404" pitchFamily="49" charset="0"/>
                <a:cs typeface="Courier New" panose="02070309020205020404" pitchFamily="49" charset="0"/>
              </a:rPr>
              <a:t>Diễn biến:</a:t>
            </a:r>
            <a:r>
              <a:rPr lang="vi-VN" sz="1600" dirty="0" smtClean="0">
                <a:solidFill>
                  <a:schemeClr val="tx1"/>
                </a:solidFill>
                <a:latin typeface="Courier New" panose="02070309020205020404" pitchFamily="49" charset="0"/>
                <a:cs typeface="Courier New" panose="02070309020205020404" pitchFamily="49" charset="0"/>
              </a:rPr>
              <a:t>- Mùa xuân năm 40(Tháng 3 dương lịch), Hai Bà Trưng dựng cờ khởi nghĩa ở Hát Môn(Hà Nội)</a:t>
            </a:r>
          </a:p>
          <a:p>
            <a:pPr marL="152400" indent="0">
              <a:buNone/>
            </a:pPr>
            <a:r>
              <a:rPr lang="vi-VN" sz="1600" dirty="0" smtClean="0">
                <a:solidFill>
                  <a:schemeClr val="tx1"/>
                </a:solidFill>
                <a:latin typeface="Courier New" panose="02070309020205020404" pitchFamily="49" charset="0"/>
                <a:cs typeface="Courier New" panose="02070309020205020404" pitchFamily="49" charset="0"/>
              </a:rPr>
              <a:t>            - Nghĩa quân nhanh chóng làm chủ Mê Linh; rồi từ Mê Linh, tiến đánh Cổ Loa và Luy Lâu</a:t>
            </a:r>
          </a:p>
          <a:p>
            <a:pPr marL="152400" indent="0">
              <a:buNone/>
            </a:pPr>
            <a:r>
              <a:rPr lang="vi-VN" sz="1600" dirty="0" smtClean="0">
                <a:solidFill>
                  <a:schemeClr val="tx1"/>
                </a:solidFill>
                <a:latin typeface="Courier New" panose="02070309020205020404" pitchFamily="49" charset="0"/>
                <a:cs typeface="Courier New" panose="02070309020205020404" pitchFamily="49" charset="0"/>
              </a:rPr>
              <a:t>            - Tô Định hốt hoảng, bỏ thành lẻn trốn về Nam Hải(Trung Quốc). Quân Hán ở các quận khác cũng bị đánh tan.</a:t>
            </a:r>
          </a:p>
          <a:p>
            <a:pPr marL="152400" indent="0">
              <a:buNone/>
            </a:pPr>
            <a:endParaRPr lang="en-US" sz="1600" b="1" u="sng" dirty="0">
              <a:solidFill>
                <a:schemeClr val="tx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00210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400" dirty="0" smtClean="0">
                <a:solidFill>
                  <a:schemeClr val="accent2"/>
                </a:solidFill>
                <a:latin typeface="Courier New" panose="02070309020205020404" pitchFamily="49" charset="0"/>
                <a:cs typeface="Courier New" panose="02070309020205020404" pitchFamily="49" charset="0"/>
              </a:rPr>
              <a:t>II, Cuộc khởi nghĩa Hai Bà Trưng</a:t>
            </a:r>
            <a:endParaRPr lang="en-US" sz="2400" dirty="0">
              <a:solidFill>
                <a:schemeClr val="accent2"/>
              </a:solidFill>
              <a:latin typeface="Courier New" panose="02070309020205020404" pitchFamily="49" charset="0"/>
              <a:cs typeface="Courier New" panose="02070309020205020404" pitchFamily="49" charset="0"/>
            </a:endParaRPr>
          </a:p>
        </p:txBody>
      </p:sp>
      <p:sp>
        <p:nvSpPr>
          <p:cNvPr id="3" name="Text Placeholder 2"/>
          <p:cNvSpPr>
            <a:spLocks noGrp="1"/>
          </p:cNvSpPr>
          <p:nvPr>
            <p:ph type="body" idx="1"/>
          </p:nvPr>
        </p:nvSpPr>
        <p:spPr/>
        <p:txBody>
          <a:bodyPr/>
          <a:lstStyle/>
          <a:p>
            <a:pPr marL="152400" indent="0">
              <a:buNone/>
            </a:pPr>
            <a:r>
              <a:rPr lang="en-US" sz="1600" dirty="0">
                <a:solidFill>
                  <a:schemeClr val="tx1">
                    <a:lumMod val="50000"/>
                    <a:lumOff val="50000"/>
                  </a:schemeClr>
                </a:solidFill>
                <a:latin typeface="Courier New" panose="02070309020205020404" pitchFamily="49" charset="0"/>
                <a:cs typeface="Courier New" panose="02070309020205020404" pitchFamily="49" charset="0"/>
              </a:rPr>
              <a:t>1, </a:t>
            </a:r>
            <a:r>
              <a:rPr lang="en-US" sz="1600" dirty="0" err="1">
                <a:solidFill>
                  <a:schemeClr val="tx1">
                    <a:lumMod val="50000"/>
                    <a:lumOff val="50000"/>
                  </a:schemeClr>
                </a:solidFill>
                <a:latin typeface="Courier New" panose="02070309020205020404" pitchFamily="49" charset="0"/>
                <a:cs typeface="Courier New" panose="02070309020205020404" pitchFamily="49" charset="0"/>
              </a:rPr>
              <a:t>Giai</a:t>
            </a:r>
            <a:r>
              <a:rPr lang="en-US" sz="1600" dirty="0">
                <a:solidFill>
                  <a:schemeClr val="tx1">
                    <a:lumMod val="50000"/>
                    <a:lumOff val="50000"/>
                  </a:schemeClr>
                </a:solidFill>
                <a:latin typeface="Courier New" panose="02070309020205020404" pitchFamily="49" charset="0"/>
                <a:cs typeface="Courier New" panose="02070309020205020404" pitchFamily="49" charset="0"/>
              </a:rPr>
              <a:t> </a:t>
            </a:r>
            <a:r>
              <a:rPr lang="en-US" sz="1600" dirty="0" err="1">
                <a:solidFill>
                  <a:schemeClr val="tx1">
                    <a:lumMod val="50000"/>
                    <a:lumOff val="50000"/>
                  </a:schemeClr>
                </a:solidFill>
                <a:latin typeface="Courier New" panose="02070309020205020404" pitchFamily="49" charset="0"/>
                <a:cs typeface="Courier New" panose="02070309020205020404" pitchFamily="49" charset="0"/>
              </a:rPr>
              <a:t>đoạn</a:t>
            </a:r>
            <a:r>
              <a:rPr lang="en-US" sz="1600" dirty="0">
                <a:solidFill>
                  <a:schemeClr val="tx1">
                    <a:lumMod val="50000"/>
                    <a:lumOff val="50000"/>
                  </a:schemeClr>
                </a:solidFill>
                <a:latin typeface="Courier New" panose="02070309020205020404" pitchFamily="49" charset="0"/>
                <a:cs typeface="Courier New" panose="02070309020205020404" pitchFamily="49" charset="0"/>
              </a:rPr>
              <a:t> 1: </a:t>
            </a:r>
            <a:r>
              <a:rPr lang="en-US" sz="1600" dirty="0" err="1">
                <a:solidFill>
                  <a:schemeClr val="tx1">
                    <a:lumMod val="50000"/>
                    <a:lumOff val="50000"/>
                  </a:schemeClr>
                </a:solidFill>
                <a:latin typeface="Courier New" panose="02070309020205020404" pitchFamily="49" charset="0"/>
                <a:cs typeface="Courier New" panose="02070309020205020404" pitchFamily="49" charset="0"/>
              </a:rPr>
              <a:t>Từ</a:t>
            </a:r>
            <a:r>
              <a:rPr lang="en-US" sz="1600" dirty="0">
                <a:solidFill>
                  <a:schemeClr val="tx1">
                    <a:lumMod val="50000"/>
                    <a:lumOff val="50000"/>
                  </a:schemeClr>
                </a:solidFill>
                <a:latin typeface="Courier New" panose="02070309020205020404" pitchFamily="49" charset="0"/>
                <a:cs typeface="Courier New" panose="02070309020205020404" pitchFamily="49" charset="0"/>
              </a:rPr>
              <a:t> </a:t>
            </a:r>
            <a:r>
              <a:rPr lang="en-US" sz="1600" dirty="0" err="1">
                <a:solidFill>
                  <a:schemeClr val="tx1">
                    <a:lumMod val="50000"/>
                    <a:lumOff val="50000"/>
                  </a:schemeClr>
                </a:solidFill>
                <a:latin typeface="Courier New" panose="02070309020205020404" pitchFamily="49" charset="0"/>
                <a:cs typeface="Courier New" panose="02070309020205020404" pitchFamily="49" charset="0"/>
              </a:rPr>
              <a:t>năm</a:t>
            </a:r>
            <a:r>
              <a:rPr lang="en-US" sz="1600" dirty="0">
                <a:solidFill>
                  <a:schemeClr val="tx1">
                    <a:lumMod val="50000"/>
                    <a:lumOff val="50000"/>
                  </a:schemeClr>
                </a:solidFill>
                <a:latin typeface="Courier New" panose="02070309020205020404" pitchFamily="49" charset="0"/>
                <a:cs typeface="Courier New" panose="02070309020205020404" pitchFamily="49" charset="0"/>
              </a:rPr>
              <a:t> 40-42.</a:t>
            </a:r>
          </a:p>
          <a:p>
            <a:pPr marL="152400" indent="0">
              <a:buNone/>
            </a:pPr>
            <a:r>
              <a:rPr lang="vi-VN" b="1" u="sng" dirty="0">
                <a:latin typeface="Courier New" panose="02070309020205020404" pitchFamily="49" charset="0"/>
                <a:cs typeface="Courier New" panose="02070309020205020404" pitchFamily="49" charset="0"/>
              </a:rPr>
              <a:t>* Nguyên Nhân: </a:t>
            </a:r>
            <a:r>
              <a:rPr lang="vi-VN" dirty="0">
                <a:latin typeface="Courier New" panose="02070309020205020404" pitchFamily="49" charset="0"/>
                <a:cs typeface="Courier New" panose="02070309020205020404" pitchFamily="49" charset="0"/>
              </a:rPr>
              <a:t>Do chính sách thống trị tàn bạo của phong kiến phương Bắc; chồng bà Trưng Trắc là Thi Sách bị Tô Định giết chết.</a:t>
            </a:r>
          </a:p>
          <a:p>
            <a:pPr marL="152400" indent="0">
              <a:buNone/>
            </a:pPr>
            <a:r>
              <a:rPr lang="vi-VN" b="1" u="sng" dirty="0">
                <a:latin typeface="Courier New" panose="02070309020205020404" pitchFamily="49" charset="0"/>
                <a:cs typeface="Courier New" panose="02070309020205020404" pitchFamily="49" charset="0"/>
              </a:rPr>
              <a:t>* Diễn biến:- </a:t>
            </a:r>
            <a:r>
              <a:rPr lang="vi-VN" dirty="0">
                <a:latin typeface="Courier New" panose="02070309020205020404" pitchFamily="49" charset="0"/>
                <a:cs typeface="Courier New" panose="02070309020205020404" pitchFamily="49" charset="0"/>
              </a:rPr>
              <a:t>Mùa xuân năm 40(Tháng 3 dương lịch), Hai Bà Trưng dựng cờ khởi nghĩa ở Hát Môn(Hà Nội)</a:t>
            </a:r>
          </a:p>
          <a:p>
            <a:pPr marL="152400" indent="0">
              <a:buNone/>
            </a:pPr>
            <a:r>
              <a:rPr lang="vi-VN" dirty="0">
                <a:latin typeface="Courier New" panose="02070309020205020404" pitchFamily="49" charset="0"/>
                <a:cs typeface="Courier New" panose="02070309020205020404" pitchFamily="49" charset="0"/>
              </a:rPr>
              <a:t>            - Nghĩa quân nhanh chóng làm chủ Mê Linh; rồi từ Mê Linh, tiến đánh Cổ Loa và Luy Lâu</a:t>
            </a:r>
          </a:p>
          <a:p>
            <a:pPr marL="152400" indent="0">
              <a:buNone/>
            </a:pPr>
            <a:r>
              <a:rPr lang="vi-VN" dirty="0">
                <a:latin typeface="Courier New" panose="02070309020205020404" pitchFamily="49" charset="0"/>
                <a:cs typeface="Courier New" panose="02070309020205020404" pitchFamily="49" charset="0"/>
              </a:rPr>
              <a:t>            - Tô Định hốt hoảng, bỏ thành lẻn trốn về Nam Hải(Trung Quốc). Quân Hán ở các quận khác cũng bị đánh tan.</a:t>
            </a:r>
          </a:p>
          <a:p>
            <a:pPr marL="152400" indent="0">
              <a:buNone/>
            </a:pPr>
            <a:endParaRPr lang="en-US" sz="16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3586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52" y="4372000"/>
            <a:ext cx="7733400" cy="572700"/>
          </a:xfrm>
        </p:spPr>
        <p:txBody>
          <a:bodyPr/>
          <a:lstStyle/>
          <a:p>
            <a:endParaRPr lang="en-US" b="0" dirty="0"/>
          </a:p>
        </p:txBody>
      </p:sp>
      <p:sp>
        <p:nvSpPr>
          <p:cNvPr id="3" name="Text Placeholder 2"/>
          <p:cNvSpPr>
            <a:spLocks noGrp="1"/>
          </p:cNvSpPr>
          <p:nvPr>
            <p:ph type="body" idx="1"/>
          </p:nvPr>
        </p:nvSpPr>
        <p:spPr/>
        <p:txBody>
          <a:bodyPr/>
          <a:lstStyle/>
          <a:p>
            <a:pPr marL="152400" indent="0">
              <a:buNone/>
            </a:pPr>
            <a:r>
              <a:rPr lang="vi-VN" sz="1600" b="1" u="sng" dirty="0" smtClean="0">
                <a:solidFill>
                  <a:srgbClr val="7030A0"/>
                </a:solidFill>
                <a:latin typeface="Courier New" panose="02070309020205020404" pitchFamily="49" charset="0"/>
                <a:cs typeface="Courier New" panose="02070309020205020404" pitchFamily="49" charset="0"/>
              </a:rPr>
              <a:t>Hãy nêu kết quả của cuộc khởi nghĩa Hai Bà Trưng?</a:t>
            </a:r>
          </a:p>
          <a:p>
            <a:pPr marL="152400" indent="0">
              <a:buNone/>
            </a:pPr>
            <a:endParaRPr lang="vi-VN" sz="1600" b="1" u="sng" dirty="0">
              <a:solidFill>
                <a:srgbClr val="7030A0"/>
              </a:solidFill>
              <a:latin typeface="Courier New" panose="02070309020205020404" pitchFamily="49" charset="0"/>
              <a:cs typeface="Courier New" panose="02070309020205020404" pitchFamily="49" charset="0"/>
            </a:endParaRPr>
          </a:p>
          <a:p>
            <a:pPr marL="152400" indent="0">
              <a:buNone/>
            </a:pPr>
            <a:r>
              <a:rPr lang="vi-VN" sz="1600" u="sng" dirty="0" smtClean="0">
                <a:solidFill>
                  <a:schemeClr val="tx1"/>
                </a:solidFill>
                <a:latin typeface="Courier New" panose="02070309020205020404" pitchFamily="49" charset="0"/>
                <a:cs typeface="Courier New" panose="02070309020205020404" pitchFamily="49" charset="0"/>
              </a:rPr>
              <a:t>Trả lời:</a:t>
            </a:r>
            <a:endParaRPr lang="vi-VN" sz="1600" b="1" dirty="0">
              <a:solidFill>
                <a:schemeClr val="tx1"/>
              </a:solidFill>
              <a:latin typeface="Courier New" panose="02070309020205020404" pitchFamily="49" charset="0"/>
              <a:cs typeface="Courier New" panose="02070309020205020404" pitchFamily="49" charset="0"/>
            </a:endParaRPr>
          </a:p>
          <a:p>
            <a:pPr marL="152400" indent="0">
              <a:buNone/>
            </a:pPr>
            <a:r>
              <a:rPr lang="vi-VN" sz="1600" b="1" dirty="0" smtClean="0">
                <a:solidFill>
                  <a:schemeClr val="tx1"/>
                </a:solidFill>
                <a:latin typeface="Courier New" panose="02070309020205020404" pitchFamily="49" charset="0"/>
                <a:cs typeface="Courier New" panose="02070309020205020404" pitchFamily="49" charset="0"/>
              </a:rPr>
              <a:t>* Kết quả:</a:t>
            </a:r>
            <a:r>
              <a:rPr lang="vi-VN" sz="1600" dirty="0" smtClean="0">
                <a:solidFill>
                  <a:schemeClr val="tx1"/>
                </a:solidFill>
                <a:latin typeface="Courier New" panose="02070309020205020404" pitchFamily="49" charset="0"/>
                <a:cs typeface="Courier New" panose="02070309020205020404" pitchFamily="49" charset="0"/>
              </a:rPr>
              <a:t>- Thái thú Tô Định bỏ trốn</a:t>
            </a:r>
          </a:p>
          <a:p>
            <a:pPr marL="152400" indent="0">
              <a:buNone/>
            </a:pPr>
            <a:r>
              <a:rPr lang="vi-VN" sz="1600" b="1" dirty="0">
                <a:solidFill>
                  <a:schemeClr val="tx1"/>
                </a:solidFill>
                <a:latin typeface="Courier New" panose="02070309020205020404" pitchFamily="49" charset="0"/>
                <a:cs typeface="Courier New" panose="02070309020205020404" pitchFamily="49" charset="0"/>
              </a:rPr>
              <a:t> </a:t>
            </a:r>
            <a:r>
              <a:rPr lang="vi-VN" sz="1600" b="1" dirty="0" smtClean="0">
                <a:solidFill>
                  <a:schemeClr val="tx1"/>
                </a:solidFill>
                <a:latin typeface="Courier New" panose="02070309020205020404" pitchFamily="49" charset="0"/>
                <a:cs typeface="Courier New" panose="02070309020205020404" pitchFamily="49" charset="0"/>
              </a:rPr>
              <a:t>       </a:t>
            </a:r>
            <a:r>
              <a:rPr lang="vi-VN" sz="1600" dirty="0" smtClean="0">
                <a:solidFill>
                  <a:schemeClr val="tx1"/>
                </a:solidFill>
                <a:latin typeface="Courier New" panose="02070309020205020404" pitchFamily="49" charset="0"/>
                <a:cs typeface="Courier New" panose="02070309020205020404" pitchFamily="49" charset="0"/>
              </a:rPr>
              <a:t>-</a:t>
            </a:r>
            <a:r>
              <a:rPr lang="vi-VN" sz="1600" b="1" dirty="0" smtClean="0">
                <a:solidFill>
                  <a:schemeClr val="tx1"/>
                </a:solidFill>
                <a:latin typeface="Courier New" panose="02070309020205020404" pitchFamily="49" charset="0"/>
                <a:cs typeface="Courier New" panose="02070309020205020404" pitchFamily="49" charset="0"/>
              </a:rPr>
              <a:t> </a:t>
            </a:r>
            <a:r>
              <a:rPr lang="vi-VN" sz="1600" dirty="0" smtClean="0">
                <a:solidFill>
                  <a:schemeClr val="tx1"/>
                </a:solidFill>
                <a:latin typeface="Courier New" panose="02070309020205020404" pitchFamily="49" charset="0"/>
                <a:cs typeface="Courier New" panose="02070309020205020404" pitchFamily="49" charset="0"/>
              </a:rPr>
              <a:t>Quân Hán bị đánh tan -&gt;khởi nghĩa giành thắng lợi</a:t>
            </a:r>
          </a:p>
        </p:txBody>
      </p:sp>
    </p:spTree>
    <p:extLst>
      <p:ext uri="{BB962C8B-B14F-4D97-AF65-F5344CB8AC3E}">
        <p14:creationId xmlns:p14="http://schemas.microsoft.com/office/powerpoint/2010/main" val="35237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400" dirty="0" smtClean="0">
                <a:solidFill>
                  <a:schemeClr val="accent2"/>
                </a:solidFill>
                <a:latin typeface="Courier New" panose="02070309020205020404" pitchFamily="49" charset="0"/>
                <a:cs typeface="Courier New" panose="02070309020205020404" pitchFamily="49" charset="0"/>
              </a:rPr>
              <a:t>II, Cuộc khởi nghĩa Hai Bà Trưng</a:t>
            </a:r>
            <a:endParaRPr lang="en-US" sz="2400" dirty="0">
              <a:solidFill>
                <a:schemeClr val="accent2"/>
              </a:solidFill>
              <a:latin typeface="Courier New" panose="02070309020205020404" pitchFamily="49" charset="0"/>
              <a:cs typeface="Courier New" panose="02070309020205020404" pitchFamily="49" charset="0"/>
            </a:endParaRPr>
          </a:p>
        </p:txBody>
      </p:sp>
      <p:sp>
        <p:nvSpPr>
          <p:cNvPr id="3" name="Text Placeholder 2"/>
          <p:cNvSpPr>
            <a:spLocks noGrp="1"/>
          </p:cNvSpPr>
          <p:nvPr>
            <p:ph type="body" idx="1"/>
          </p:nvPr>
        </p:nvSpPr>
        <p:spPr/>
        <p:txBody>
          <a:bodyPr/>
          <a:lstStyle/>
          <a:p>
            <a:pPr marL="152400" indent="0">
              <a:buNone/>
            </a:pPr>
            <a:r>
              <a:rPr lang="en-US" sz="1600" dirty="0">
                <a:solidFill>
                  <a:schemeClr val="tx1">
                    <a:lumMod val="50000"/>
                    <a:lumOff val="50000"/>
                  </a:schemeClr>
                </a:solidFill>
                <a:latin typeface="Courier New" panose="02070309020205020404" pitchFamily="49" charset="0"/>
                <a:cs typeface="Courier New" panose="02070309020205020404" pitchFamily="49" charset="0"/>
              </a:rPr>
              <a:t>1, </a:t>
            </a:r>
            <a:r>
              <a:rPr lang="en-US" sz="1600" dirty="0" err="1">
                <a:solidFill>
                  <a:schemeClr val="tx1">
                    <a:lumMod val="50000"/>
                    <a:lumOff val="50000"/>
                  </a:schemeClr>
                </a:solidFill>
                <a:latin typeface="Courier New" panose="02070309020205020404" pitchFamily="49" charset="0"/>
                <a:cs typeface="Courier New" panose="02070309020205020404" pitchFamily="49" charset="0"/>
              </a:rPr>
              <a:t>Giai</a:t>
            </a:r>
            <a:r>
              <a:rPr lang="en-US" sz="1600" dirty="0">
                <a:solidFill>
                  <a:schemeClr val="tx1">
                    <a:lumMod val="50000"/>
                    <a:lumOff val="50000"/>
                  </a:schemeClr>
                </a:solidFill>
                <a:latin typeface="Courier New" panose="02070309020205020404" pitchFamily="49" charset="0"/>
                <a:cs typeface="Courier New" panose="02070309020205020404" pitchFamily="49" charset="0"/>
              </a:rPr>
              <a:t> </a:t>
            </a:r>
            <a:r>
              <a:rPr lang="en-US" sz="1600" dirty="0" err="1">
                <a:solidFill>
                  <a:schemeClr val="tx1">
                    <a:lumMod val="50000"/>
                    <a:lumOff val="50000"/>
                  </a:schemeClr>
                </a:solidFill>
                <a:latin typeface="Courier New" panose="02070309020205020404" pitchFamily="49" charset="0"/>
                <a:cs typeface="Courier New" panose="02070309020205020404" pitchFamily="49" charset="0"/>
              </a:rPr>
              <a:t>đoạn</a:t>
            </a:r>
            <a:r>
              <a:rPr lang="en-US" sz="1600" dirty="0">
                <a:solidFill>
                  <a:schemeClr val="tx1">
                    <a:lumMod val="50000"/>
                    <a:lumOff val="50000"/>
                  </a:schemeClr>
                </a:solidFill>
                <a:latin typeface="Courier New" panose="02070309020205020404" pitchFamily="49" charset="0"/>
                <a:cs typeface="Courier New" panose="02070309020205020404" pitchFamily="49" charset="0"/>
              </a:rPr>
              <a:t> 1: </a:t>
            </a:r>
            <a:r>
              <a:rPr lang="en-US" sz="1600" dirty="0" err="1">
                <a:solidFill>
                  <a:schemeClr val="tx1">
                    <a:lumMod val="50000"/>
                    <a:lumOff val="50000"/>
                  </a:schemeClr>
                </a:solidFill>
                <a:latin typeface="Courier New" panose="02070309020205020404" pitchFamily="49" charset="0"/>
                <a:cs typeface="Courier New" panose="02070309020205020404" pitchFamily="49" charset="0"/>
              </a:rPr>
              <a:t>Từ</a:t>
            </a:r>
            <a:r>
              <a:rPr lang="en-US" sz="1600" dirty="0">
                <a:solidFill>
                  <a:schemeClr val="tx1">
                    <a:lumMod val="50000"/>
                    <a:lumOff val="50000"/>
                  </a:schemeClr>
                </a:solidFill>
                <a:latin typeface="Courier New" panose="02070309020205020404" pitchFamily="49" charset="0"/>
                <a:cs typeface="Courier New" panose="02070309020205020404" pitchFamily="49" charset="0"/>
              </a:rPr>
              <a:t> </a:t>
            </a:r>
            <a:r>
              <a:rPr lang="en-US" sz="1600" dirty="0" err="1">
                <a:solidFill>
                  <a:schemeClr val="tx1">
                    <a:lumMod val="50000"/>
                    <a:lumOff val="50000"/>
                  </a:schemeClr>
                </a:solidFill>
                <a:latin typeface="Courier New" panose="02070309020205020404" pitchFamily="49" charset="0"/>
                <a:cs typeface="Courier New" panose="02070309020205020404" pitchFamily="49" charset="0"/>
              </a:rPr>
              <a:t>năm</a:t>
            </a:r>
            <a:r>
              <a:rPr lang="en-US" sz="1600" dirty="0">
                <a:solidFill>
                  <a:schemeClr val="tx1">
                    <a:lumMod val="50000"/>
                    <a:lumOff val="50000"/>
                  </a:schemeClr>
                </a:solidFill>
                <a:latin typeface="Courier New" panose="02070309020205020404" pitchFamily="49" charset="0"/>
                <a:cs typeface="Courier New" panose="02070309020205020404" pitchFamily="49" charset="0"/>
              </a:rPr>
              <a:t> 40-42.</a:t>
            </a:r>
          </a:p>
          <a:p>
            <a:pPr marL="152400" indent="0">
              <a:buNone/>
            </a:pPr>
            <a:r>
              <a:rPr lang="vi-VN" b="1" u="sng" dirty="0">
                <a:latin typeface="Courier New" panose="02070309020205020404" pitchFamily="49" charset="0"/>
                <a:cs typeface="Courier New" panose="02070309020205020404" pitchFamily="49" charset="0"/>
              </a:rPr>
              <a:t>* Nguyên Nhân: </a:t>
            </a:r>
            <a:r>
              <a:rPr lang="vi-VN" dirty="0">
                <a:latin typeface="Courier New" panose="02070309020205020404" pitchFamily="49" charset="0"/>
                <a:cs typeface="Courier New" panose="02070309020205020404" pitchFamily="49" charset="0"/>
              </a:rPr>
              <a:t>Do chính sách thống trị tàn bạo của phong kiến phương Bắc; chồng bà Trưng Trắc là Thi Sách bị Tô Định giết chết.</a:t>
            </a:r>
          </a:p>
          <a:p>
            <a:pPr marL="152400" indent="0">
              <a:buNone/>
            </a:pPr>
            <a:r>
              <a:rPr lang="vi-VN" b="1" u="sng" dirty="0">
                <a:latin typeface="Courier New" panose="02070309020205020404" pitchFamily="49" charset="0"/>
                <a:cs typeface="Courier New" panose="02070309020205020404" pitchFamily="49" charset="0"/>
              </a:rPr>
              <a:t>* Diễn biến:- </a:t>
            </a:r>
            <a:r>
              <a:rPr lang="vi-VN" dirty="0">
                <a:latin typeface="Courier New" panose="02070309020205020404" pitchFamily="49" charset="0"/>
                <a:cs typeface="Courier New" panose="02070309020205020404" pitchFamily="49" charset="0"/>
              </a:rPr>
              <a:t>Mùa xuân năm 40(Tháng 3 dương lịch), Hai Bà Trưng dựng cờ khởi nghĩa ở Hát Môn(Hà Nội</a:t>
            </a:r>
            <a:r>
              <a:rPr lang="vi-VN" dirty="0" smtClean="0">
                <a:latin typeface="Courier New" panose="02070309020205020404" pitchFamily="49" charset="0"/>
                <a:cs typeface="Courier New" panose="02070309020205020404" pitchFamily="49" charset="0"/>
              </a:rPr>
              <a:t>).</a:t>
            </a:r>
            <a:endParaRPr lang="vi-VN" dirty="0">
              <a:latin typeface="Courier New" panose="02070309020205020404" pitchFamily="49" charset="0"/>
              <a:cs typeface="Courier New" panose="02070309020205020404" pitchFamily="49" charset="0"/>
            </a:endParaRPr>
          </a:p>
          <a:p>
            <a:pPr marL="152400" indent="0">
              <a:buNone/>
            </a:pPr>
            <a:r>
              <a:rPr lang="vi-VN" dirty="0">
                <a:latin typeface="Courier New" panose="02070309020205020404" pitchFamily="49" charset="0"/>
                <a:cs typeface="Courier New" panose="02070309020205020404" pitchFamily="49" charset="0"/>
              </a:rPr>
              <a:t>            - Nghĩa quân nhanh chóng làm chủ Mê Linh; rồi từ Mê Linh, tiến đánh Cổ Loa và Luy </a:t>
            </a:r>
            <a:r>
              <a:rPr lang="vi-VN" dirty="0" smtClean="0">
                <a:latin typeface="Courier New" panose="02070309020205020404" pitchFamily="49" charset="0"/>
                <a:cs typeface="Courier New" panose="02070309020205020404" pitchFamily="49" charset="0"/>
              </a:rPr>
              <a:t>Lâu.</a:t>
            </a:r>
            <a:endParaRPr lang="vi-VN" dirty="0">
              <a:latin typeface="Courier New" panose="02070309020205020404" pitchFamily="49" charset="0"/>
              <a:cs typeface="Courier New" panose="02070309020205020404" pitchFamily="49" charset="0"/>
            </a:endParaRPr>
          </a:p>
          <a:p>
            <a:pPr marL="152400" indent="0">
              <a:buNone/>
            </a:pPr>
            <a:r>
              <a:rPr lang="vi-VN" dirty="0">
                <a:latin typeface="Courier New" panose="02070309020205020404" pitchFamily="49" charset="0"/>
                <a:cs typeface="Courier New" panose="02070309020205020404" pitchFamily="49" charset="0"/>
              </a:rPr>
              <a:t>            - Tô Định hốt hoảng, bỏ thành lẻn trốn về Nam Hải(Trung Quốc). Quân Hán ở các quận khác cũng bị đánh tan.</a:t>
            </a:r>
          </a:p>
          <a:p>
            <a:pPr marL="152400" indent="0">
              <a:buNone/>
            </a:pPr>
            <a:r>
              <a:rPr lang="en-US" b="1" u="sng" dirty="0">
                <a:latin typeface="Courier New" panose="02070309020205020404" pitchFamily="49" charset="0"/>
                <a:cs typeface="Courier New" panose="02070309020205020404" pitchFamily="49" charset="0"/>
              </a:rPr>
              <a:t>* </a:t>
            </a:r>
            <a:r>
              <a:rPr lang="en-US" b="1" u="sng" dirty="0" err="1">
                <a:latin typeface="Courier New" panose="02070309020205020404" pitchFamily="49" charset="0"/>
                <a:cs typeface="Courier New" panose="02070309020205020404" pitchFamily="49" charset="0"/>
              </a:rPr>
              <a:t>Kết</a:t>
            </a:r>
            <a:r>
              <a:rPr lang="en-US" b="1" u="sng" dirty="0">
                <a:latin typeface="Courier New" panose="02070309020205020404" pitchFamily="49" charset="0"/>
                <a:cs typeface="Courier New" panose="02070309020205020404" pitchFamily="49" charset="0"/>
              </a:rPr>
              <a:t> </a:t>
            </a:r>
            <a:r>
              <a:rPr lang="en-US" b="1" u="sng" dirty="0" err="1">
                <a:latin typeface="Courier New" panose="02070309020205020404" pitchFamily="49" charset="0"/>
                <a:cs typeface="Courier New" panose="02070309020205020404" pitchFamily="49" charset="0"/>
              </a:rPr>
              <a:t>quả</a:t>
            </a:r>
            <a:r>
              <a:rPr lang="en-US" b="1" u="sng"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Thái</a:t>
            </a:r>
            <a:r>
              <a:rPr lang="en-US" dirty="0">
                <a:latin typeface="Courier New" panose="02070309020205020404" pitchFamily="49" charset="0"/>
                <a:cs typeface="Courier New" panose="02070309020205020404" pitchFamily="49" charset="0"/>
              </a:rPr>
              <a:t> </a:t>
            </a:r>
            <a:r>
              <a:rPr lang="vi-VN" dirty="0" err="1">
                <a:latin typeface="Courier New" panose="02070309020205020404" pitchFamily="49" charset="0"/>
                <a:cs typeface="Courier New" panose="02070309020205020404" pitchFamily="49" charset="0"/>
              </a:rPr>
              <a:t>t</a:t>
            </a:r>
            <a:r>
              <a:rPr lang="en-US" dirty="0" err="1" smtClean="0">
                <a:latin typeface="Courier New" panose="02070309020205020404" pitchFamily="49" charset="0"/>
                <a:cs typeface="Courier New" panose="02070309020205020404" pitchFamily="49" charset="0"/>
              </a:rPr>
              <a:t>hú</a:t>
            </a:r>
            <a:r>
              <a:rPr lang="en-US" dirty="0" smtClean="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Tô</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Định</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bỏ</a:t>
            </a:r>
            <a:r>
              <a:rPr lang="en-US" dirty="0">
                <a:latin typeface="Courier New" panose="02070309020205020404" pitchFamily="49" charset="0"/>
                <a:cs typeface="Courier New" panose="02070309020205020404" pitchFamily="49" charset="0"/>
              </a:rPr>
              <a:t> </a:t>
            </a:r>
            <a:r>
              <a:rPr lang="en-US" dirty="0" err="1" smtClean="0">
                <a:latin typeface="Courier New" panose="02070309020205020404" pitchFamily="49" charset="0"/>
                <a:cs typeface="Courier New" panose="02070309020205020404" pitchFamily="49" charset="0"/>
              </a:rPr>
              <a:t>trốn</a:t>
            </a:r>
            <a:r>
              <a:rPr lang="vi-VN" dirty="0" smtClean="0">
                <a:latin typeface="Courier New" panose="02070309020205020404" pitchFamily="49" charset="0"/>
                <a:cs typeface="Courier New" panose="02070309020205020404" pitchFamily="49" charset="0"/>
              </a:rPr>
              <a:t>.</a:t>
            </a:r>
            <a:endParaRPr lang="en-US" dirty="0">
              <a:latin typeface="Courier New" panose="02070309020205020404" pitchFamily="49" charset="0"/>
              <a:cs typeface="Courier New" panose="02070309020205020404" pitchFamily="49" charset="0"/>
            </a:endParaRPr>
          </a:p>
          <a:p>
            <a:pPr marL="152400" indent="0">
              <a:buNone/>
            </a:pPr>
            <a:r>
              <a:rPr lang="en-US" dirty="0">
                <a:latin typeface="Courier New" panose="02070309020205020404" pitchFamily="49" charset="0"/>
                <a:cs typeface="Courier New" panose="02070309020205020404" pitchFamily="49" charset="0"/>
              </a:rPr>
              <a:t>        </a:t>
            </a:r>
            <a:r>
              <a:rPr lang="vi-VN" dirty="0" smtClean="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Quân</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Hán</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bị</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đánh</a:t>
            </a:r>
            <a:r>
              <a:rPr lang="en-US" dirty="0">
                <a:latin typeface="Courier New" panose="02070309020205020404" pitchFamily="49" charset="0"/>
                <a:cs typeface="Courier New" panose="02070309020205020404" pitchFamily="49" charset="0"/>
              </a:rPr>
              <a:t> tan -&gt;</a:t>
            </a:r>
            <a:r>
              <a:rPr lang="en-US" dirty="0" err="1">
                <a:latin typeface="Courier New" panose="02070309020205020404" pitchFamily="49" charset="0"/>
                <a:cs typeface="Courier New" panose="02070309020205020404" pitchFamily="49" charset="0"/>
              </a:rPr>
              <a:t>khởi</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nghĩa</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giành</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thắng</a:t>
            </a:r>
            <a:r>
              <a:rPr lang="en-US" dirty="0">
                <a:latin typeface="Courier New" panose="02070309020205020404" pitchFamily="49" charset="0"/>
                <a:cs typeface="Courier New" panose="02070309020205020404" pitchFamily="49" charset="0"/>
              </a:rPr>
              <a:t> </a:t>
            </a:r>
            <a:r>
              <a:rPr lang="en-US" dirty="0" err="1" smtClean="0">
                <a:latin typeface="Courier New" panose="02070309020205020404" pitchFamily="49" charset="0"/>
                <a:cs typeface="Courier New" panose="02070309020205020404" pitchFamily="49" charset="0"/>
              </a:rPr>
              <a:t>lợi</a:t>
            </a:r>
            <a:r>
              <a:rPr lang="vi-VN" dirty="0" smtClean="0">
                <a:latin typeface="Courier New" panose="02070309020205020404" pitchFamily="49" charset="0"/>
                <a:cs typeface="Courier New" panose="02070309020205020404" pitchFamily="49" charset="0"/>
              </a:rPr>
              <a:t>.</a:t>
            </a:r>
            <a:endParaRPr lang="en-US" dirty="0">
              <a:latin typeface="Courier New" panose="02070309020205020404" pitchFamily="49" charset="0"/>
              <a:cs typeface="Courier New" panose="02070309020205020404" pitchFamily="49" charset="0"/>
            </a:endParaRPr>
          </a:p>
          <a:p>
            <a:pPr marL="152400" indent="0">
              <a:buNone/>
            </a:pPr>
            <a:endParaRPr lang="en-US" sz="16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7401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Virtual Campaign by Slidesgo">
  <a:themeElements>
    <a:clrScheme name="Simple Light">
      <a:dk1>
        <a:srgbClr val="00004D"/>
      </a:dk1>
      <a:lt1>
        <a:srgbClr val="FFFFFF"/>
      </a:lt1>
      <a:dk2>
        <a:srgbClr val="FFEFE1"/>
      </a:dk2>
      <a:lt2>
        <a:srgbClr val="FFEFE1"/>
      </a:lt2>
      <a:accent1>
        <a:srgbClr val="FAEA00"/>
      </a:accent1>
      <a:accent2>
        <a:srgbClr val="F24452"/>
      </a:accent2>
      <a:accent3>
        <a:srgbClr val="00004D"/>
      </a:accent3>
      <a:accent4>
        <a:srgbClr val="F3CA50"/>
      </a:accent4>
      <a:accent5>
        <a:srgbClr val="97D5BC"/>
      </a:accent5>
      <a:accent6>
        <a:srgbClr val="F294D9"/>
      </a:accent6>
      <a:hlink>
        <a:srgbClr val="0000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TotalTime>
  <Words>1225</Words>
  <Application>Microsoft Office PowerPoint</Application>
  <PresentationFormat>On-screen Show (16:9)</PresentationFormat>
  <Paragraphs>102</Paragraphs>
  <Slides>31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Segoe UI Historic</vt:lpstr>
      <vt:lpstr>Roboto Condensed Light</vt:lpstr>
      <vt:lpstr>Concert One</vt:lpstr>
      <vt:lpstr>Teko</vt:lpstr>
      <vt:lpstr>Courier New</vt:lpstr>
      <vt:lpstr>Arial</vt:lpstr>
      <vt:lpstr>Times New Roman</vt:lpstr>
      <vt:lpstr>Baloo 2</vt:lpstr>
      <vt:lpstr>Virtual Campaign by Slidesgo</vt:lpstr>
      <vt:lpstr> Tiết 21  Chủ đề: THỜI KÌ BẮC THUỘC VÀ ĐẤU TRANH GIÀNH ĐỘC LẬP (Tiếp)</vt:lpstr>
      <vt:lpstr>Sơ đồ bộ máy cai trị của Nhà Hán</vt:lpstr>
      <vt:lpstr>II, Cuộc khởi nghĩa Hai Bà Trưng</vt:lpstr>
      <vt:lpstr>PowerPoint Presentation</vt:lpstr>
      <vt:lpstr>II, Cuộc khởi nghĩa Hai Bà Trưng</vt:lpstr>
      <vt:lpstr>PowerPoint Presentation</vt:lpstr>
      <vt:lpstr>II, Cuộc khởi nghĩa Hai Bà Trưng</vt:lpstr>
      <vt:lpstr>PowerPoint Presentation</vt:lpstr>
      <vt:lpstr>II, Cuộc khởi nghĩa Hai Bà Trưng</vt:lpstr>
      <vt:lpstr>Hãy nêu ý nghĩa của cuộc khởi nghĩa Hai Bà Trưng? Trả lời: * ý nghĩa:</vt:lpstr>
      <vt:lpstr>II, Cuộc khởi nghĩa Hai Bà Trưng</vt:lpstr>
      <vt:lpstr>PowerPoint Presentation</vt:lpstr>
      <vt:lpstr>PowerPoint Presentation</vt:lpstr>
      <vt:lpstr>PowerPoint Presentation</vt:lpstr>
      <vt:lpstr>Em có suy nghĩ gì về lời nhận xét của Lê Văn Hưu?</vt:lpstr>
      <vt:lpstr>Trả lời: Lời nhận xét của Lê Vãn Hưu chứng tỏ:  - Quyền uy của Hai Bà Trưng, chỉ cần "hô một tiếng" nhân dân các quận đều đứng dậy hưởng ứng.  - Lòng yêu nước, ý chí độc lập dân tộc của nhân dân ta.  - Nhân dân ta vô cùng căm phẫn chính sách thống trị tàn bạo của chế độ phong kiến phương Bắc nên sẵn sàng nổi dậy khi có thời cơ.  - Dân tộc ta đủ sức giành và giữ vững nền độc lập dân tộc.    </vt:lpstr>
      <vt:lpstr>II, Cuộc khởi nghĩa Hai Bà Trưng  2, Giai đoạn 2: Từ năm 42-43  </vt:lpstr>
      <vt:lpstr>Tại sao Mã Viên lại được chọn làm chỉ huy đạo quân xâm lược? Trả lời: Năm 42, vua Hán đã chọn Mã Viện, một viên tướng đã từng chinh chiến ở phương Nam, để chỉ huy đạo quân xâm lược tấn công chiếm lại nước ta.  Sở dĩ, vua Hán lại chọn Mã Viện chỉ huy đạo quân vì đây là viên tướng lão luyện, nổi tiếng gian ác, lại lắm mưu nhiều kế, quen chinh chiến ở phương Nam. </vt:lpstr>
      <vt:lpstr>II, Cuộc khởi nghĩa Hai Bà Trưng  2, Giai đoạn 2: Từ năm 42-43 * Nguyên nhân: năm 42, Mã Viện chỉ huy đạo quân chiếm Hợp Phố, sau đó chia thành hai đạo quân thủy và bộ tiến vào nước ta.  </vt:lpstr>
      <vt:lpstr>PowerPoint Presentation</vt:lpstr>
      <vt:lpstr>II, Cuộc khởi nghĩa Hai Bà Trưng  2, Giai đoạn 2: Từ năm 42-43 * Nguyên nhân: năm 42, Mã Viện chỉ huy đạo quân chiếm Hợp Phố, sau đó chia thành hai đạo quân thủy và bộ tiến vào nước ta. * Diễn biến: Hai Bà Trưng kéo quân từ Mê Linh về Lãng Bạc nghênh  chiến, thế giặc mạnh ta phải về giữ Cổ Loa và Luy Lâu. </vt:lpstr>
      <vt:lpstr>Hai Bà Trưng nhảy xuống sông Hát tự vẫn</vt:lpstr>
      <vt:lpstr>PowerPoint Presentation</vt:lpstr>
      <vt:lpstr>II, Cuộc khởi nghĩa Hai Bà Trưng  2, Giai đoạn 2: Từ năm 42-43 * Nguyên nhân: năm 42, Mã Viện chỉ huy đạo quân chiếm Hợp Phố, sau đó chia thành hai đạo quân thủy và bộ tiến vào nước ta. * Diễn biến: Hai Bà Trưng kéo quân từ Mê Linh về Lãng Bạc nghênh  chiến, thế giặc mạnh ta phải về giữ Cổ Loa và Luy Lâu. * Kết quả: Cuộc kháng chiến chống quân xâm lược hán bị thất  bại. Hai Bà Trưng đã hy sinh nhưng cuộc kháng chiến vẫn tiếp tục đến tháng 11 năm 43. </vt:lpstr>
      <vt:lpstr>Tại sao cuộc khởi nghĩa của Hai Bà Trưng lại thất bại?   Trả lời: - Lực lưỡng quân đội ít hơn so với giặc  -  Tinh thần chiến đấu ko còn như trước  - Mọt số tư liệu còn cho rằng: Hai Bà Trưng thất bại là do quân lính Mã Viện cổi quần chiến đấu  - Không đủ lực lượng   -Thi Sách mất  -Tinh thần ngày một giảm</vt:lpstr>
      <vt:lpstr>PowerPoint Presentation</vt:lpstr>
      <vt:lpstr>II, Cuộc khởi nghĩa Hai Bà Trưng  2, Giai đoạn 2: Từ năm 42-43 * Nguyên nhân: năm 42, Mã Viện chỉ huy đạo quân chiếm Hợp Phố, sau đó chia thành hai đạo quân thủy và bộ tiến vào nước ta. * Diễn biến: Hai Bà Trưng kéo quân từ Mê Linh về Lãng Bạc nghênh  chiến, thế giặc mạnh ta phải về giữ Cổ Loa và Luy Lâu. * Kết quả: Cuộc kháng chiến chống quân xâm lược hán bị thất  bại. Hai Bà Trưng đã hy sinh nhưng cuộc kháng chiến vẫn tiếp tục đến tháng 11 năm 43. * Ý nghĩa: Cuộc khởi nghĩa chống xâm lược Hán tiêu biểu cho ý chí quật cường, bất khuất của nhân dân ta. Tuy thất bại nhưng Hai Bà đã nêu cao gương yêu nước.  </vt:lpstr>
      <vt:lpstr>Đền thờ Hai Bà Trưng ở Mê Linh (Vĩnh Phúc)</vt:lpstr>
      <vt:lpstr>Tượng thờ Hai Bà Trưng ở quận Bình Thạnh Thành Phố Hồ Chí Minh  </vt:lpstr>
      <vt:lpstr>Tượng thờ Hai Bà Trưng ở đền Đồng Nhân ( Hà Nội ) </vt:lpstr>
      <vt:lpstr>Bài tập: 1. Từ cuộc khởi nghĩa của Hai Bà Trưng chúng ta học tập được gì? 2. Nêu một bài thơ, ca dao, tục ngữ hay một câu đố nói về Hai Bà Trưng mà em biết? 3. Trình bày diễn biến của cuộc kháng chiến chống quân xâm lược Hán. 4. Việc nhân dân ta lập đền thờ Hai Bà Trưng và các vị tương sở khắp nơi đã nói lên điều gì?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21  Chủ đề: THỜI KÌ BẮC THUỘC VÀ ĐẤU TRANH GIÀNH ĐỘC LẬP (Tiếp)</dc:title>
  <dc:creator>IDEAPAD</dc:creator>
  <cp:lastModifiedBy>IDEAPAD</cp:lastModifiedBy>
  <cp:revision>29</cp:revision>
  <dcterms:modified xsi:type="dcterms:W3CDTF">2021-05-18T04:24:36Z</dcterms:modified>
</cp:coreProperties>
</file>